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0"/>
  </p:notesMasterIdLst>
  <p:handoutMasterIdLst>
    <p:handoutMasterId r:id="rId31"/>
  </p:handoutMasterIdLst>
  <p:sldIdLst>
    <p:sldId id="953" r:id="rId2"/>
    <p:sldId id="955" r:id="rId3"/>
    <p:sldId id="957" r:id="rId4"/>
    <p:sldId id="961" r:id="rId5"/>
    <p:sldId id="962" r:id="rId6"/>
    <p:sldId id="963" r:id="rId7"/>
    <p:sldId id="964" r:id="rId8"/>
    <p:sldId id="965" r:id="rId9"/>
    <p:sldId id="982" r:id="rId10"/>
    <p:sldId id="966" r:id="rId11"/>
    <p:sldId id="967" r:id="rId12"/>
    <p:sldId id="968" r:id="rId13"/>
    <p:sldId id="969" r:id="rId14"/>
    <p:sldId id="970" r:id="rId15"/>
    <p:sldId id="971" r:id="rId16"/>
    <p:sldId id="983" r:id="rId17"/>
    <p:sldId id="972" r:id="rId18"/>
    <p:sldId id="973" r:id="rId19"/>
    <p:sldId id="974" r:id="rId20"/>
    <p:sldId id="975" r:id="rId21"/>
    <p:sldId id="984" r:id="rId22"/>
    <p:sldId id="976" r:id="rId23"/>
    <p:sldId id="977" r:id="rId24"/>
    <p:sldId id="978" r:id="rId25"/>
    <p:sldId id="979" r:id="rId26"/>
    <p:sldId id="980" r:id="rId27"/>
    <p:sldId id="981" r:id="rId28"/>
    <p:sldId id="954" r:id="rId29"/>
  </p:sldIdLst>
  <p:sldSz cx="9144000" cy="5143500" type="screen16x9"/>
  <p:notesSz cx="9144000" cy="6858000"/>
  <p:defaultTextStyle>
    <a:defPPr>
      <a:defRPr lang="en-US"/>
    </a:defPPr>
    <a:lvl1pPr marL="0" algn="l" defTabSz="103124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1pPr>
    <a:lvl2pPr marL="515620" algn="l" defTabSz="103124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2pPr>
    <a:lvl3pPr marL="1031875" algn="l" defTabSz="103124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3pPr>
    <a:lvl4pPr marL="1547495" algn="l" defTabSz="103124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4pPr>
    <a:lvl5pPr marL="2063115" algn="l" defTabSz="103124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5pPr>
    <a:lvl6pPr marL="2579370" algn="l" defTabSz="103124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6pPr>
    <a:lvl7pPr marL="3094990" algn="l" defTabSz="103124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7pPr>
    <a:lvl8pPr marL="3610610" algn="l" defTabSz="103124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8pPr>
    <a:lvl9pPr marL="4126230" algn="l" defTabSz="103124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57E8E"/>
    <a:srgbClr val="726986"/>
    <a:srgbClr val="99AABA"/>
    <a:srgbClr val="EBEBEB"/>
    <a:srgbClr val="BAD226"/>
    <a:srgbClr val="3B3B3D"/>
    <a:srgbClr val="3F7DA2"/>
    <a:srgbClr val="263238"/>
    <a:srgbClr val="29B6F6"/>
    <a:srgbClr val="E6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30" autoAdjust="0"/>
    <p:restoredTop sz="92294" autoAdjust="0"/>
  </p:normalViewPr>
  <p:slideViewPr>
    <p:cSldViewPr snapToObjects="1">
      <p:cViewPr varScale="1">
        <p:scale>
          <a:sx n="110" d="100"/>
          <a:sy n="110" d="100"/>
        </p:scale>
        <p:origin x="-390" y="-78"/>
      </p:cViewPr>
      <p:guideLst>
        <p:guide orient="horz" pos="2600"/>
        <p:guide pos="2880"/>
      </p:guideLst>
    </p:cSldViewPr>
  </p:slideViewPr>
  <p:outlineViewPr>
    <p:cViewPr>
      <p:scale>
        <a:sx n="33" d="100"/>
        <a:sy n="33" d="100"/>
      </p:scale>
      <p:origin x="0" y="1365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33" d="100"/>
        <a:sy n="33" d="100"/>
      </p:scale>
      <p:origin x="0" y="7134"/>
    </p:cViewPr>
  </p:sorterViewPr>
  <p:notesViewPr>
    <p:cSldViewPr snapToObjects="1">
      <p:cViewPr varScale="1">
        <p:scale>
          <a:sx n="74" d="100"/>
          <a:sy n="74" d="100"/>
        </p:scale>
        <p:origin x="-1908" y="-96"/>
      </p:cViewPr>
      <p:guideLst>
        <p:guide orient="horz" pos="2160"/>
        <p:guide pos="2880"/>
      </p:guideLst>
    </p:cSldViewPr>
  </p:notesViewPr>
  <p:gridSpacing cx="57607" cy="57607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lide Number Placeholder 11"/>
          <p:cNvSpPr>
            <a:spLocks noGrp="1"/>
          </p:cNvSpPr>
          <p:nvPr>
            <p:ph type="sldNum" sz="quarter" idx="3"/>
          </p:nvPr>
        </p:nvSpPr>
        <p:spPr>
          <a:xfrm>
            <a:off x="8764587" y="228600"/>
            <a:ext cx="379413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C5BA55-396F-46DB-98CB-67F5915743A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0451433"/>
      </p:ext>
    </p:extLst>
  </p:cSld>
  <p:clrMap bg1="lt1" tx1="dk1" bg2="lt2" tx2="dk2" accent1="accent1" accent2="accent2" accent3="accent3" accent4="accent4" accent5="accent5" accent6="accent6" hlink="hlink" folHlink="folHlink"/>
  <p:hf sldNum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US" dirty="0"/>
              <a:t>My First Template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81CD31-4B7D-4FD2-B052-E296BFBA018F}" type="datetimeFigureOut">
              <a:rPr lang="en-US" smtClean="0"/>
              <a:t>1/24/2018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86000" y="514350"/>
            <a:ext cx="4572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dirty="0"/>
              <a:t>This is me Adam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D40C94-5092-4638-9E1F-C533F19764C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0533251"/>
      </p:ext>
    </p:extLst>
  </p:cSld>
  <p:clrMap bg1="lt1" tx1="dk1" bg2="lt2" tx2="dk2" accent1="accent1" accent2="accent2" accent3="accent3" accent4="accent4" accent5="accent5" accent6="accent6" hlink="hlink" folHlink="folHlink"/>
  <p:hf sldNum="0" ftr="0" dt="0"/>
  <p:notesStyle>
    <a:lvl1pPr marL="0" algn="l" defTabSz="103124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515620" algn="l" defTabSz="103124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1031875" algn="l" defTabSz="103124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547495" algn="l" defTabSz="103124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2063115" algn="l" defTabSz="103124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2579370" algn="l" defTabSz="103124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3094990" algn="l" defTabSz="103124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3610610" algn="l" defTabSz="103124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4126230" algn="l" defTabSz="103124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/>
              <a:t>My First Template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/>
              <a:t>My First Template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286000" y="514350"/>
            <a:ext cx="4572000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/>
              <a:t>My First Template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286000" y="514350"/>
            <a:ext cx="4572000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/>
              <a:t>My First Template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/>
              <a:t>My First Template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/>
              <a:t>My First Template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286000" y="514350"/>
            <a:ext cx="4572000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/>
              <a:t>My First Template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/>
              <a:t>My First Template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My First Template</a:t>
            </a: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/>
              <a:t>My First Template</a:t>
            </a: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My First Template</a:t>
            </a: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286000" y="514350"/>
            <a:ext cx="4572000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/>
              <a:t>My First Template</a:t>
            </a: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/>
              <a:t>My First Template</a:t>
            </a: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/>
              <a:t>My First Template</a:t>
            </a: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/>
              <a:t>My First Template</a:t>
            </a: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/>
              <a:t>My First Template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Free Blank With 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Tm="0">
        <p:fade/>
      </p:transition>
    </mc:Choice>
    <mc:Fallback xmlns="">
      <p:transition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0911" y="267470"/>
            <a:ext cx="2802178" cy="2802178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1806864" y="3147820"/>
            <a:ext cx="5669280" cy="9728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dirty="0">
                <a:solidFill>
                  <a:srgbClr val="ECEBE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苹果风格通用模版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3331917" y="4237993"/>
            <a:ext cx="1783080" cy="3848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800" dirty="0">
                <a:solidFill>
                  <a:srgbClr val="F3E7D8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汇报人：。。。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0911" y="267470"/>
            <a:ext cx="2802178" cy="2802178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4280623" y="1206894"/>
            <a:ext cx="56938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dirty="0">
                <a:solidFill>
                  <a:srgbClr val="ECEBEA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</a:t>
            </a:r>
            <a:endParaRPr lang="zh-CN" altLang="en-US" sz="5400" dirty="0">
              <a:solidFill>
                <a:srgbClr val="ECEBEA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651970" y="3341612"/>
            <a:ext cx="584006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dirty="0">
                <a:solidFill>
                  <a:srgbClr val="ECEBEA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在此输入你的标题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oup 30"/>
          <p:cNvGrpSpPr/>
          <p:nvPr/>
        </p:nvGrpSpPr>
        <p:grpSpPr>
          <a:xfrm>
            <a:off x="1500706" y="1146358"/>
            <a:ext cx="2610439" cy="561170"/>
            <a:chOff x="1270277" y="1165408"/>
            <a:chExt cx="2610439" cy="561170"/>
          </a:xfrm>
        </p:grpSpPr>
        <p:sp>
          <p:nvSpPr>
            <p:cNvPr id="56" name="Text Placeholder 3"/>
            <p:cNvSpPr txBox="1"/>
            <p:nvPr/>
          </p:nvSpPr>
          <p:spPr>
            <a:xfrm>
              <a:off x="1270277" y="1165408"/>
              <a:ext cx="718145" cy="215444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913765">
                <a:spcBef>
                  <a:spcPct val="20000"/>
                </a:spcBef>
                <a:defRPr/>
              </a:pPr>
              <a:r>
                <a:rPr lang="zh-CN" altLang="en-US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输入标题</a:t>
              </a:r>
              <a:endParaRPr lang="en-US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7" name="Text Placeholder 3"/>
            <p:cNvSpPr txBox="1"/>
            <p:nvPr/>
          </p:nvSpPr>
          <p:spPr>
            <a:xfrm>
              <a:off x="1270277" y="1418801"/>
              <a:ext cx="2610439" cy="307777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913765">
                <a:spcBef>
                  <a:spcPct val="20000"/>
                </a:spcBef>
                <a:defRPr/>
              </a:pPr>
              <a:r>
                <a:rPr lang="zh-CN" alt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j-cs"/>
                  <a:sym typeface="Arial" panose="020B0604020202020204" pitchFamily="34" charset="0"/>
                </a:rPr>
                <a:t>点击编辑点击编辑点击编辑点击编辑点击编辑</a:t>
              </a:r>
              <a:r>
                <a:rPr 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j-cs"/>
                  <a:sym typeface="Arial" panose="020B0604020202020204" pitchFamily="34" charset="0"/>
                </a:rPr>
                <a:t/>
              </a:r>
              <a:br>
                <a:rPr 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j-cs"/>
                  <a:sym typeface="Arial" panose="020B0604020202020204" pitchFamily="34" charset="0"/>
                </a:rPr>
              </a:br>
              <a:endParaRPr 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Arial" panose="020B0604020202020204" pitchFamily="34" charset="0"/>
              </a:endParaRPr>
            </a:p>
          </p:txBody>
        </p:sp>
      </p:grpSp>
      <p:sp>
        <p:nvSpPr>
          <p:cNvPr id="85" name="Footer Text"/>
          <p:cNvSpPr txBox="1"/>
          <p:nvPr/>
        </p:nvSpPr>
        <p:spPr>
          <a:xfrm>
            <a:off x="692057" y="4140653"/>
            <a:ext cx="7759889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点击编辑点击编辑点击编辑点击编辑点击编辑</a:t>
            </a:r>
            <a:r>
              <a:rPr lang="en-US" altLang="zh-CN" sz="1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;</a:t>
            </a:r>
            <a:r>
              <a:rPr lang="zh-CN" altLang="en-US" sz="1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点击编辑点击编辑点击编辑点击编辑点击编辑</a:t>
            </a:r>
            <a:r>
              <a:rPr lang="en-US" altLang="zh-CN" sz="1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;</a:t>
            </a:r>
            <a:r>
              <a:rPr lang="zh-CN" altLang="en-US" sz="1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点击编辑点击编辑点击编辑点击编辑点击编辑</a:t>
            </a:r>
            <a:r>
              <a:rPr lang="en-US" altLang="zh-CN" sz="1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;</a:t>
            </a:r>
            <a:r>
              <a:rPr lang="zh-CN" altLang="en-US" sz="1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点击编辑点击编辑点击编辑点击编辑点击编辑</a:t>
            </a:r>
            <a:endParaRPr lang="en-US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86" name="Straight Line buttom"/>
          <p:cNvCxnSpPr/>
          <p:nvPr/>
        </p:nvCxnSpPr>
        <p:spPr>
          <a:xfrm>
            <a:off x="685800" y="4007201"/>
            <a:ext cx="7772400" cy="0"/>
          </a:xfrm>
          <a:prstGeom prst="line">
            <a:avLst/>
          </a:prstGeom>
          <a:gradFill flip="none" rotWithShape="1">
            <a:gsLst>
              <a:gs pos="54000">
                <a:sysClr val="window" lastClr="FFFFFF">
                  <a:alpha val="0"/>
                </a:sysClr>
              </a:gs>
              <a:gs pos="97000">
                <a:sysClr val="window" lastClr="FFFFFF">
                  <a:lumMod val="99000"/>
                  <a:lumOff val="1000"/>
                </a:sysClr>
              </a:gs>
            </a:gsLst>
            <a:path path="circle">
              <a:fillToRect l="50000" t="50000" r="50000" b="50000"/>
            </a:path>
            <a:tileRect/>
          </a:gradFill>
          <a:ln w="3175" cap="flat" cmpd="sng" algn="ctr">
            <a:solidFill>
              <a:sysClr val="window" lastClr="FFFFFF"/>
            </a:solidFill>
            <a:prstDash val="solid"/>
          </a:ln>
          <a:effectLst/>
        </p:spPr>
      </p:cxnSp>
      <p:grpSp>
        <p:nvGrpSpPr>
          <p:cNvPr id="34" name="Group 33"/>
          <p:cNvGrpSpPr/>
          <p:nvPr/>
        </p:nvGrpSpPr>
        <p:grpSpPr>
          <a:xfrm>
            <a:off x="5407765" y="1146358"/>
            <a:ext cx="2630181" cy="561170"/>
            <a:chOff x="5225418" y="1165408"/>
            <a:chExt cx="2630181" cy="561170"/>
          </a:xfrm>
        </p:grpSpPr>
        <p:sp>
          <p:nvSpPr>
            <p:cNvPr id="50" name="Text Placeholder 3"/>
            <p:cNvSpPr txBox="1"/>
            <p:nvPr/>
          </p:nvSpPr>
          <p:spPr>
            <a:xfrm>
              <a:off x="5225418" y="1165408"/>
              <a:ext cx="718145" cy="215444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913765">
                <a:spcBef>
                  <a:spcPct val="20000"/>
                </a:spcBef>
                <a:defRPr/>
              </a:pPr>
              <a:r>
                <a:rPr lang="zh-CN" altLang="en-US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输入标题</a:t>
              </a:r>
              <a:endParaRPr lang="en-US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1" name="Text Placeholder 3"/>
            <p:cNvSpPr txBox="1"/>
            <p:nvPr/>
          </p:nvSpPr>
          <p:spPr>
            <a:xfrm>
              <a:off x="5225418" y="1418801"/>
              <a:ext cx="2630181" cy="307777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913765">
                <a:spcBef>
                  <a:spcPct val="20000"/>
                </a:spcBef>
                <a:defRPr/>
              </a:pPr>
              <a:r>
                <a:rPr lang="zh-CN" alt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点击编辑点击编辑点击编辑点击编辑点击编辑</a:t>
              </a:r>
              <a:r>
                <a:rPr 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/>
              </a:r>
              <a:br>
                <a:rPr 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endParaRPr 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1500706" y="2068071"/>
            <a:ext cx="2610439" cy="561170"/>
            <a:chOff x="1270277" y="2087120"/>
            <a:chExt cx="2610439" cy="561170"/>
          </a:xfrm>
        </p:grpSpPr>
        <p:sp>
          <p:nvSpPr>
            <p:cNvPr id="67" name="Text Placeholder 3"/>
            <p:cNvSpPr txBox="1"/>
            <p:nvPr/>
          </p:nvSpPr>
          <p:spPr>
            <a:xfrm>
              <a:off x="1270277" y="2087120"/>
              <a:ext cx="718145" cy="215444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913765">
                <a:spcBef>
                  <a:spcPct val="20000"/>
                </a:spcBef>
                <a:defRPr/>
              </a:pPr>
              <a:r>
                <a:rPr lang="zh-CN" altLang="en-US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输入标题</a:t>
              </a:r>
              <a:endParaRPr lang="en-US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8" name="Text Placeholder 3"/>
            <p:cNvSpPr txBox="1"/>
            <p:nvPr/>
          </p:nvSpPr>
          <p:spPr>
            <a:xfrm>
              <a:off x="1270277" y="2340513"/>
              <a:ext cx="2610439" cy="307777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913765">
                <a:spcBef>
                  <a:spcPct val="20000"/>
                </a:spcBef>
                <a:defRPr/>
              </a:pPr>
              <a:r>
                <a:rPr lang="zh-CN" alt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点击编辑点击编辑点击编辑点击编辑点击编辑</a:t>
              </a:r>
              <a:r>
                <a:rPr 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/>
              </a:r>
              <a:br>
                <a:rPr 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endParaRPr 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5407765" y="2068071"/>
            <a:ext cx="2630181" cy="561170"/>
            <a:chOff x="5225418" y="2087120"/>
            <a:chExt cx="2630181" cy="561170"/>
          </a:xfrm>
        </p:grpSpPr>
        <p:sp>
          <p:nvSpPr>
            <p:cNvPr id="71" name="Text Placeholder 3"/>
            <p:cNvSpPr txBox="1"/>
            <p:nvPr/>
          </p:nvSpPr>
          <p:spPr>
            <a:xfrm>
              <a:off x="5225418" y="2087120"/>
              <a:ext cx="718145" cy="215444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913765">
                <a:spcBef>
                  <a:spcPct val="20000"/>
                </a:spcBef>
                <a:defRPr/>
              </a:pPr>
              <a:r>
                <a:rPr lang="zh-CN" altLang="en-US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输入标题</a:t>
              </a:r>
              <a:endParaRPr lang="en-US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2" name="Text Placeholder 3"/>
            <p:cNvSpPr txBox="1"/>
            <p:nvPr/>
          </p:nvSpPr>
          <p:spPr>
            <a:xfrm>
              <a:off x="5225418" y="2340513"/>
              <a:ext cx="2630181" cy="307777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913765">
                <a:spcBef>
                  <a:spcPct val="20000"/>
                </a:spcBef>
                <a:defRPr/>
              </a:pPr>
              <a:r>
                <a:rPr lang="zh-CN" alt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点击编辑点击编辑点击编辑点击编辑点击编辑</a:t>
              </a:r>
              <a:r>
                <a:rPr 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/>
              </a:r>
              <a:br>
                <a:rPr 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endParaRPr 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1500706" y="2989783"/>
            <a:ext cx="2610439" cy="561170"/>
            <a:chOff x="1270277" y="3008832"/>
            <a:chExt cx="2610439" cy="561170"/>
          </a:xfrm>
        </p:grpSpPr>
        <p:sp>
          <p:nvSpPr>
            <p:cNvPr id="75" name="Text Placeholder 3"/>
            <p:cNvSpPr txBox="1"/>
            <p:nvPr/>
          </p:nvSpPr>
          <p:spPr>
            <a:xfrm>
              <a:off x="1270277" y="3008832"/>
              <a:ext cx="718145" cy="215444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913765">
                <a:spcBef>
                  <a:spcPct val="20000"/>
                </a:spcBef>
                <a:defRPr/>
              </a:pPr>
              <a:r>
                <a:rPr lang="zh-CN" altLang="en-US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输入标题</a:t>
              </a:r>
              <a:endParaRPr lang="en-US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6" name="Text Placeholder 3"/>
            <p:cNvSpPr txBox="1"/>
            <p:nvPr/>
          </p:nvSpPr>
          <p:spPr>
            <a:xfrm>
              <a:off x="1270277" y="3262225"/>
              <a:ext cx="2610439" cy="307777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913765">
                <a:spcBef>
                  <a:spcPct val="20000"/>
                </a:spcBef>
                <a:defRPr/>
              </a:pPr>
              <a:r>
                <a:rPr lang="zh-CN" alt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点击编辑点击编辑点击编辑点击编辑点击编辑</a:t>
              </a:r>
              <a:r>
                <a:rPr 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/>
              </a:r>
              <a:br>
                <a:rPr 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endParaRPr 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5407765" y="2989783"/>
            <a:ext cx="2630181" cy="561170"/>
            <a:chOff x="5225418" y="3008832"/>
            <a:chExt cx="2630181" cy="561170"/>
          </a:xfrm>
        </p:grpSpPr>
        <p:sp>
          <p:nvSpPr>
            <p:cNvPr id="79" name="Text Placeholder 3"/>
            <p:cNvSpPr txBox="1"/>
            <p:nvPr/>
          </p:nvSpPr>
          <p:spPr>
            <a:xfrm>
              <a:off x="5225418" y="3008832"/>
              <a:ext cx="718145" cy="215444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913765">
                <a:spcBef>
                  <a:spcPct val="20000"/>
                </a:spcBef>
                <a:defRPr/>
              </a:pPr>
              <a:r>
                <a:rPr lang="zh-CN" altLang="en-US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输入标题</a:t>
              </a:r>
              <a:endParaRPr lang="en-US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0" name="Text Placeholder 3"/>
            <p:cNvSpPr txBox="1"/>
            <p:nvPr/>
          </p:nvSpPr>
          <p:spPr>
            <a:xfrm>
              <a:off x="5225418" y="3262225"/>
              <a:ext cx="2630181" cy="307777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913765">
                <a:spcBef>
                  <a:spcPct val="20000"/>
                </a:spcBef>
                <a:defRPr/>
              </a:pPr>
              <a:r>
                <a:rPr lang="zh-CN" alt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点击编辑点击编辑点击编辑点击编辑点击编辑</a:t>
              </a:r>
              <a:r>
                <a:rPr 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/>
              </a:r>
              <a:br>
                <a:rPr 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endParaRPr 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8" name="Freeform 45"/>
          <p:cNvSpPr>
            <a:spLocks noEditPoints="1"/>
          </p:cNvSpPr>
          <p:nvPr/>
        </p:nvSpPr>
        <p:spPr bwMode="auto">
          <a:xfrm>
            <a:off x="1112389" y="1390581"/>
            <a:ext cx="310968" cy="310968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Freeform 45"/>
          <p:cNvSpPr>
            <a:spLocks noEditPoints="1"/>
          </p:cNvSpPr>
          <p:nvPr/>
        </p:nvSpPr>
        <p:spPr bwMode="auto">
          <a:xfrm>
            <a:off x="1112389" y="2321463"/>
            <a:ext cx="310968" cy="310968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Freeform 45"/>
          <p:cNvSpPr>
            <a:spLocks noEditPoints="1"/>
          </p:cNvSpPr>
          <p:nvPr/>
        </p:nvSpPr>
        <p:spPr bwMode="auto">
          <a:xfrm>
            <a:off x="1112389" y="3290800"/>
            <a:ext cx="310968" cy="310968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Freeform 45"/>
          <p:cNvSpPr>
            <a:spLocks noEditPoints="1"/>
          </p:cNvSpPr>
          <p:nvPr/>
        </p:nvSpPr>
        <p:spPr bwMode="auto">
          <a:xfrm>
            <a:off x="5013349" y="1390581"/>
            <a:ext cx="310968" cy="310968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Freeform 45"/>
          <p:cNvSpPr>
            <a:spLocks noEditPoints="1"/>
          </p:cNvSpPr>
          <p:nvPr/>
        </p:nvSpPr>
        <p:spPr bwMode="auto">
          <a:xfrm>
            <a:off x="5013349" y="2321463"/>
            <a:ext cx="310968" cy="310968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Freeform 45"/>
          <p:cNvSpPr>
            <a:spLocks noEditPoints="1"/>
          </p:cNvSpPr>
          <p:nvPr/>
        </p:nvSpPr>
        <p:spPr bwMode="auto">
          <a:xfrm>
            <a:off x="5013349" y="3290800"/>
            <a:ext cx="310968" cy="310968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684207" y="41661"/>
            <a:ext cx="235192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</a:rPr>
              <a:t>在此输入你的标题</a:t>
            </a:r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500"/>
                            </p:stCondLst>
                            <p:childTnLst>
                              <p:par>
                                <p:cTn id="50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" grpId="0"/>
      <p:bldP spid="38" grpId="0" animBg="1"/>
      <p:bldP spid="39" grpId="0" animBg="1"/>
      <p:bldP spid="40" grpId="0" animBg="1"/>
      <p:bldP spid="41" grpId="0" animBg="1"/>
      <p:bldP spid="42" grpId="0" animBg="1"/>
      <p:bldP spid="4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Down Arrow 26"/>
          <p:cNvSpPr/>
          <p:nvPr/>
        </p:nvSpPr>
        <p:spPr>
          <a:xfrm>
            <a:off x="2654744" y="1419611"/>
            <a:ext cx="1854144" cy="2477099"/>
          </a:xfrm>
          <a:prstGeom prst="downArrow">
            <a:avLst>
              <a:gd name="adj1" fmla="val 100000"/>
              <a:gd name="adj2" fmla="val 50000"/>
            </a:avLst>
          </a:pr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Down Arrow 33"/>
          <p:cNvSpPr/>
          <p:nvPr/>
        </p:nvSpPr>
        <p:spPr>
          <a:xfrm>
            <a:off x="664551" y="1419611"/>
            <a:ext cx="1854144" cy="2477099"/>
          </a:xfrm>
          <a:prstGeom prst="downArrow">
            <a:avLst>
              <a:gd name="adj1" fmla="val 100000"/>
              <a:gd name="adj2" fmla="val 50000"/>
            </a:avLst>
          </a:pr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690237" y="1994307"/>
            <a:ext cx="18027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3765">
              <a:spcBef>
                <a:spcPct val="20000"/>
              </a:spcBef>
              <a:defRPr/>
            </a:pPr>
            <a:r>
              <a:rPr lang="zh-CN" altLang="en-US" sz="12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点击编辑点击编辑点击编辑点击编辑点击编辑</a:t>
            </a:r>
            <a:endParaRPr lang="en-US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Flowchart: Off-page Connector 40"/>
          <p:cNvSpPr/>
          <p:nvPr/>
        </p:nvSpPr>
        <p:spPr>
          <a:xfrm>
            <a:off x="1199711" y="1114876"/>
            <a:ext cx="783825" cy="763505"/>
          </a:xfrm>
          <a:prstGeom prst="flowChartOffpageConnector">
            <a:avLst/>
          </a:pr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2664270" y="1994307"/>
            <a:ext cx="18027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3765">
              <a:spcBef>
                <a:spcPct val="20000"/>
              </a:spcBef>
              <a:defRPr/>
            </a:pPr>
            <a:r>
              <a:rPr lang="zh-CN" altLang="en-US" sz="12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点击编辑点击编辑点击编辑点击编辑点击编辑</a:t>
            </a:r>
            <a:endParaRPr lang="en-US" sz="1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Flowchart: Off-page Connector 42"/>
          <p:cNvSpPr/>
          <p:nvPr/>
        </p:nvSpPr>
        <p:spPr>
          <a:xfrm>
            <a:off x="3173744" y="1114876"/>
            <a:ext cx="783825" cy="763505"/>
          </a:xfrm>
          <a:prstGeom prst="flowChartOffpageConnector">
            <a:avLst/>
          </a:pr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Down Arrow 15"/>
          <p:cNvSpPr/>
          <p:nvPr/>
        </p:nvSpPr>
        <p:spPr>
          <a:xfrm>
            <a:off x="4644938" y="1419611"/>
            <a:ext cx="1854144" cy="2477099"/>
          </a:xfrm>
          <a:prstGeom prst="downArrow">
            <a:avLst>
              <a:gd name="adj1" fmla="val 100000"/>
              <a:gd name="adj2" fmla="val 50000"/>
            </a:avLst>
          </a:pr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654464" y="1994307"/>
            <a:ext cx="18027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3765">
              <a:spcBef>
                <a:spcPct val="20000"/>
              </a:spcBef>
              <a:defRPr/>
            </a:pPr>
            <a:r>
              <a:rPr lang="zh-CN" altLang="en-US" sz="12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点击编辑点击编辑点击编辑点击编辑点击编辑</a:t>
            </a:r>
            <a:endParaRPr lang="en-US" sz="1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Flowchart: Off-page Connector 17"/>
          <p:cNvSpPr/>
          <p:nvPr/>
        </p:nvSpPr>
        <p:spPr>
          <a:xfrm>
            <a:off x="5163938" y="1114876"/>
            <a:ext cx="783825" cy="763505"/>
          </a:xfrm>
          <a:prstGeom prst="flowChartOffpageConnector">
            <a:avLst/>
          </a:pr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Down Arrow 18"/>
          <p:cNvSpPr/>
          <p:nvPr/>
        </p:nvSpPr>
        <p:spPr>
          <a:xfrm>
            <a:off x="6629400" y="1419611"/>
            <a:ext cx="1854144" cy="2477099"/>
          </a:xfrm>
          <a:prstGeom prst="downArrow">
            <a:avLst>
              <a:gd name="adj1" fmla="val 100000"/>
              <a:gd name="adj2" fmla="val 50000"/>
            </a:avLst>
          </a:pr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638926" y="1994307"/>
            <a:ext cx="18027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3765">
              <a:spcBef>
                <a:spcPct val="20000"/>
              </a:spcBef>
              <a:defRPr/>
            </a:pPr>
            <a:r>
              <a:rPr lang="zh-CN" altLang="en-US" sz="12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点击编辑点击编辑点击编辑点击编辑点击编辑</a:t>
            </a:r>
            <a:endParaRPr lang="en-US" sz="1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Flowchart: Off-page Connector 20"/>
          <p:cNvSpPr/>
          <p:nvPr/>
        </p:nvSpPr>
        <p:spPr>
          <a:xfrm>
            <a:off x="7148401" y="1114876"/>
            <a:ext cx="783825" cy="763505"/>
          </a:xfrm>
          <a:prstGeom prst="flowChartOffpageConnector">
            <a:avLst/>
          </a:pr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Freeform 62"/>
          <p:cNvSpPr>
            <a:spLocks noChangeAspect="1" noEditPoints="1"/>
          </p:cNvSpPr>
          <p:nvPr/>
        </p:nvSpPr>
        <p:spPr bwMode="auto">
          <a:xfrm>
            <a:off x="5378499" y="1293511"/>
            <a:ext cx="361252" cy="364140"/>
          </a:xfrm>
          <a:custGeom>
            <a:avLst/>
            <a:gdLst/>
            <a:ahLst/>
            <a:cxnLst>
              <a:cxn ang="0">
                <a:pos x="58" y="33"/>
              </a:cxn>
              <a:cxn ang="0">
                <a:pos x="57" y="34"/>
              </a:cxn>
              <a:cxn ang="0">
                <a:pos x="50" y="35"/>
              </a:cxn>
              <a:cxn ang="0">
                <a:pos x="49" y="39"/>
              </a:cxn>
              <a:cxn ang="0">
                <a:pos x="53" y="44"/>
              </a:cxn>
              <a:cxn ang="0">
                <a:pos x="53" y="45"/>
              </a:cxn>
              <a:cxn ang="0">
                <a:pos x="53" y="46"/>
              </a:cxn>
              <a:cxn ang="0">
                <a:pos x="45" y="53"/>
              </a:cxn>
              <a:cxn ang="0">
                <a:pos x="44" y="52"/>
              </a:cxn>
              <a:cxn ang="0">
                <a:pos x="39" y="48"/>
              </a:cxn>
              <a:cxn ang="0">
                <a:pos x="36" y="50"/>
              </a:cxn>
              <a:cxn ang="0">
                <a:pos x="34" y="57"/>
              </a:cxn>
              <a:cxn ang="0">
                <a:pos x="33" y="58"/>
              </a:cxn>
              <a:cxn ang="0">
                <a:pos x="25" y="58"/>
              </a:cxn>
              <a:cxn ang="0">
                <a:pos x="23" y="57"/>
              </a:cxn>
              <a:cxn ang="0">
                <a:pos x="22" y="50"/>
              </a:cxn>
              <a:cxn ang="0">
                <a:pos x="19" y="48"/>
              </a:cxn>
              <a:cxn ang="0">
                <a:pos x="14" y="52"/>
              </a:cxn>
              <a:cxn ang="0">
                <a:pos x="13" y="53"/>
              </a:cxn>
              <a:cxn ang="0">
                <a:pos x="12" y="52"/>
              </a:cxn>
              <a:cxn ang="0">
                <a:pos x="5" y="46"/>
              </a:cxn>
              <a:cxn ang="0">
                <a:pos x="5" y="45"/>
              </a:cxn>
              <a:cxn ang="0">
                <a:pos x="5" y="44"/>
              </a:cxn>
              <a:cxn ang="0">
                <a:pos x="9" y="39"/>
              </a:cxn>
              <a:cxn ang="0">
                <a:pos x="8" y="35"/>
              </a:cxn>
              <a:cxn ang="0">
                <a:pos x="1" y="34"/>
              </a:cxn>
              <a:cxn ang="0">
                <a:pos x="0" y="33"/>
              </a:cxn>
              <a:cxn ang="0">
                <a:pos x="0" y="24"/>
              </a:cxn>
              <a:cxn ang="0">
                <a:pos x="1" y="23"/>
              </a:cxn>
              <a:cxn ang="0">
                <a:pos x="8" y="22"/>
              </a:cxn>
              <a:cxn ang="0">
                <a:pos x="9" y="18"/>
              </a:cxn>
              <a:cxn ang="0">
                <a:pos x="5" y="13"/>
              </a:cxn>
              <a:cxn ang="0">
                <a:pos x="5" y="12"/>
              </a:cxn>
              <a:cxn ang="0">
                <a:pos x="5" y="11"/>
              </a:cxn>
              <a:cxn ang="0">
                <a:pos x="13" y="5"/>
              </a:cxn>
              <a:cxn ang="0">
                <a:pos x="14" y="5"/>
              </a:cxn>
              <a:cxn ang="0">
                <a:pos x="19" y="9"/>
              </a:cxn>
              <a:cxn ang="0">
                <a:pos x="22" y="8"/>
              </a:cxn>
              <a:cxn ang="0">
                <a:pos x="23" y="1"/>
              </a:cxn>
              <a:cxn ang="0">
                <a:pos x="25" y="0"/>
              </a:cxn>
              <a:cxn ang="0">
                <a:pos x="33" y="0"/>
              </a:cxn>
              <a:cxn ang="0">
                <a:pos x="34" y="1"/>
              </a:cxn>
              <a:cxn ang="0">
                <a:pos x="36" y="8"/>
              </a:cxn>
              <a:cxn ang="0">
                <a:pos x="39" y="9"/>
              </a:cxn>
              <a:cxn ang="0">
                <a:pos x="44" y="5"/>
              </a:cxn>
              <a:cxn ang="0">
                <a:pos x="45" y="5"/>
              </a:cxn>
              <a:cxn ang="0">
                <a:pos x="46" y="5"/>
              </a:cxn>
              <a:cxn ang="0">
                <a:pos x="52" y="12"/>
              </a:cxn>
              <a:cxn ang="0">
                <a:pos x="53" y="12"/>
              </a:cxn>
              <a:cxn ang="0">
                <a:pos x="52" y="13"/>
              </a:cxn>
              <a:cxn ang="0">
                <a:pos x="48" y="18"/>
              </a:cxn>
              <a:cxn ang="0">
                <a:pos x="50" y="22"/>
              </a:cxn>
              <a:cxn ang="0">
                <a:pos x="57" y="23"/>
              </a:cxn>
              <a:cxn ang="0">
                <a:pos x="58" y="25"/>
              </a:cxn>
              <a:cxn ang="0">
                <a:pos x="58" y="33"/>
              </a:cxn>
              <a:cxn ang="0">
                <a:pos x="29" y="19"/>
              </a:cxn>
              <a:cxn ang="0">
                <a:pos x="19" y="29"/>
              </a:cxn>
              <a:cxn ang="0">
                <a:pos x="29" y="38"/>
              </a:cxn>
              <a:cxn ang="0">
                <a:pos x="39" y="29"/>
              </a:cxn>
              <a:cxn ang="0">
                <a:pos x="29" y="19"/>
              </a:cxn>
            </a:cxnLst>
            <a:rect l="0" t="0" r="r" b="b"/>
            <a:pathLst>
              <a:path w="58" h="58">
                <a:moveTo>
                  <a:pt x="58" y="33"/>
                </a:moveTo>
                <a:cubicBezTo>
                  <a:pt x="58" y="34"/>
                  <a:pt x="58" y="34"/>
                  <a:pt x="57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7"/>
                  <a:pt x="49" y="38"/>
                  <a:pt x="49" y="39"/>
                </a:cubicBezTo>
                <a:cubicBezTo>
                  <a:pt x="50" y="41"/>
                  <a:pt x="51" y="42"/>
                  <a:pt x="53" y="44"/>
                </a:cubicBezTo>
                <a:cubicBezTo>
                  <a:pt x="53" y="44"/>
                  <a:pt x="53" y="45"/>
                  <a:pt x="53" y="45"/>
                </a:cubicBezTo>
                <a:cubicBezTo>
                  <a:pt x="53" y="45"/>
                  <a:pt x="53" y="46"/>
                  <a:pt x="53" y="46"/>
                </a:cubicBezTo>
                <a:cubicBezTo>
                  <a:pt x="52" y="47"/>
                  <a:pt x="47" y="53"/>
                  <a:pt x="45" y="53"/>
                </a:cubicBezTo>
                <a:cubicBezTo>
                  <a:pt x="45" y="53"/>
                  <a:pt x="45" y="53"/>
                  <a:pt x="44" y="52"/>
                </a:cubicBezTo>
                <a:cubicBezTo>
                  <a:pt x="39" y="48"/>
                  <a:pt x="39" y="48"/>
                  <a:pt x="39" y="48"/>
                </a:cubicBezTo>
                <a:cubicBezTo>
                  <a:pt x="38" y="49"/>
                  <a:pt x="37" y="49"/>
                  <a:pt x="36" y="50"/>
                </a:cubicBezTo>
                <a:cubicBezTo>
                  <a:pt x="35" y="52"/>
                  <a:pt x="35" y="55"/>
                  <a:pt x="34" y="57"/>
                </a:cubicBezTo>
                <a:cubicBezTo>
                  <a:pt x="34" y="57"/>
                  <a:pt x="34" y="58"/>
                  <a:pt x="33" y="58"/>
                </a:cubicBezTo>
                <a:cubicBezTo>
                  <a:pt x="25" y="58"/>
                  <a:pt x="25" y="58"/>
                  <a:pt x="25" y="58"/>
                </a:cubicBezTo>
                <a:cubicBezTo>
                  <a:pt x="24" y="58"/>
                  <a:pt x="23" y="57"/>
                  <a:pt x="23" y="57"/>
                </a:cubicBezTo>
                <a:cubicBezTo>
                  <a:pt x="22" y="50"/>
                  <a:pt x="22" y="50"/>
                  <a:pt x="22" y="50"/>
                </a:cubicBezTo>
                <a:cubicBezTo>
                  <a:pt x="21" y="49"/>
                  <a:pt x="20" y="49"/>
                  <a:pt x="19" y="48"/>
                </a:cubicBezTo>
                <a:cubicBezTo>
                  <a:pt x="14" y="52"/>
                  <a:pt x="14" y="52"/>
                  <a:pt x="14" y="52"/>
                </a:cubicBezTo>
                <a:cubicBezTo>
                  <a:pt x="13" y="53"/>
                  <a:pt x="13" y="53"/>
                  <a:pt x="13" y="53"/>
                </a:cubicBezTo>
                <a:cubicBezTo>
                  <a:pt x="12" y="53"/>
                  <a:pt x="12" y="53"/>
                  <a:pt x="12" y="52"/>
                </a:cubicBezTo>
                <a:cubicBezTo>
                  <a:pt x="10" y="50"/>
                  <a:pt x="7" y="48"/>
                  <a:pt x="5" y="46"/>
                </a:cubicBezTo>
                <a:cubicBezTo>
                  <a:pt x="5" y="46"/>
                  <a:pt x="5" y="45"/>
                  <a:pt x="5" y="45"/>
                </a:cubicBezTo>
                <a:cubicBezTo>
                  <a:pt x="5" y="45"/>
                  <a:pt x="5" y="44"/>
                  <a:pt x="5" y="44"/>
                </a:cubicBezTo>
                <a:cubicBezTo>
                  <a:pt x="7" y="42"/>
                  <a:pt x="8" y="41"/>
                  <a:pt x="9" y="39"/>
                </a:cubicBezTo>
                <a:cubicBezTo>
                  <a:pt x="9" y="38"/>
                  <a:pt x="8" y="37"/>
                  <a:pt x="8" y="35"/>
                </a:cubicBezTo>
                <a:cubicBezTo>
                  <a:pt x="1" y="34"/>
                  <a:pt x="1" y="34"/>
                  <a:pt x="1" y="34"/>
                </a:cubicBezTo>
                <a:cubicBezTo>
                  <a:pt x="0" y="34"/>
                  <a:pt x="0" y="33"/>
                  <a:pt x="0" y="33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1" y="23"/>
                </a:cubicBezTo>
                <a:cubicBezTo>
                  <a:pt x="8" y="22"/>
                  <a:pt x="8" y="22"/>
                  <a:pt x="8" y="22"/>
                </a:cubicBezTo>
                <a:cubicBezTo>
                  <a:pt x="8" y="21"/>
                  <a:pt x="9" y="20"/>
                  <a:pt x="9" y="18"/>
                </a:cubicBezTo>
                <a:cubicBezTo>
                  <a:pt x="8" y="17"/>
                  <a:pt x="7" y="15"/>
                  <a:pt x="5" y="13"/>
                </a:cubicBezTo>
                <a:cubicBezTo>
                  <a:pt x="5" y="13"/>
                  <a:pt x="5" y="13"/>
                  <a:pt x="5" y="12"/>
                </a:cubicBezTo>
                <a:cubicBezTo>
                  <a:pt x="5" y="12"/>
                  <a:pt x="5" y="12"/>
                  <a:pt x="5" y="11"/>
                </a:cubicBezTo>
                <a:cubicBezTo>
                  <a:pt x="6" y="10"/>
                  <a:pt x="11" y="5"/>
                  <a:pt x="13" y="5"/>
                </a:cubicBezTo>
                <a:cubicBezTo>
                  <a:pt x="13" y="5"/>
                  <a:pt x="13" y="5"/>
                  <a:pt x="14" y="5"/>
                </a:cubicBezTo>
                <a:cubicBezTo>
                  <a:pt x="19" y="9"/>
                  <a:pt x="19" y="9"/>
                  <a:pt x="19" y="9"/>
                </a:cubicBezTo>
                <a:cubicBezTo>
                  <a:pt x="20" y="9"/>
                  <a:pt x="21" y="8"/>
                  <a:pt x="22" y="8"/>
                </a:cubicBezTo>
                <a:cubicBezTo>
                  <a:pt x="22" y="5"/>
                  <a:pt x="23" y="3"/>
                  <a:pt x="23" y="1"/>
                </a:cubicBezTo>
                <a:cubicBezTo>
                  <a:pt x="23" y="0"/>
                  <a:pt x="24" y="0"/>
                  <a:pt x="25" y="0"/>
                </a:cubicBezTo>
                <a:cubicBezTo>
                  <a:pt x="33" y="0"/>
                  <a:pt x="33" y="0"/>
                  <a:pt x="33" y="0"/>
                </a:cubicBezTo>
                <a:cubicBezTo>
                  <a:pt x="34" y="0"/>
                  <a:pt x="34" y="0"/>
                  <a:pt x="34" y="1"/>
                </a:cubicBezTo>
                <a:cubicBezTo>
                  <a:pt x="36" y="8"/>
                  <a:pt x="36" y="8"/>
                  <a:pt x="36" y="8"/>
                </a:cubicBezTo>
                <a:cubicBezTo>
                  <a:pt x="37" y="8"/>
                  <a:pt x="38" y="9"/>
                  <a:pt x="39" y="9"/>
                </a:cubicBezTo>
                <a:cubicBezTo>
                  <a:pt x="44" y="5"/>
                  <a:pt x="44" y="5"/>
                  <a:pt x="44" y="5"/>
                </a:cubicBezTo>
                <a:cubicBezTo>
                  <a:pt x="45" y="5"/>
                  <a:pt x="45" y="5"/>
                  <a:pt x="45" y="5"/>
                </a:cubicBezTo>
                <a:cubicBezTo>
                  <a:pt x="46" y="5"/>
                  <a:pt x="46" y="5"/>
                  <a:pt x="46" y="5"/>
                </a:cubicBezTo>
                <a:cubicBezTo>
                  <a:pt x="48" y="7"/>
                  <a:pt x="51" y="9"/>
                  <a:pt x="52" y="12"/>
                </a:cubicBezTo>
                <a:cubicBezTo>
                  <a:pt x="53" y="12"/>
                  <a:pt x="53" y="12"/>
                  <a:pt x="53" y="12"/>
                </a:cubicBezTo>
                <a:cubicBezTo>
                  <a:pt x="53" y="13"/>
                  <a:pt x="53" y="13"/>
                  <a:pt x="52" y="13"/>
                </a:cubicBezTo>
                <a:cubicBezTo>
                  <a:pt x="51" y="15"/>
                  <a:pt x="50" y="17"/>
                  <a:pt x="48" y="18"/>
                </a:cubicBezTo>
                <a:cubicBezTo>
                  <a:pt x="49" y="20"/>
                  <a:pt x="50" y="21"/>
                  <a:pt x="50" y="22"/>
                </a:cubicBezTo>
                <a:cubicBezTo>
                  <a:pt x="57" y="23"/>
                  <a:pt x="57" y="23"/>
                  <a:pt x="57" y="23"/>
                </a:cubicBezTo>
                <a:cubicBezTo>
                  <a:pt x="58" y="23"/>
                  <a:pt x="58" y="24"/>
                  <a:pt x="58" y="25"/>
                </a:cubicBezTo>
                <a:lnTo>
                  <a:pt x="58" y="33"/>
                </a:lnTo>
                <a:close/>
                <a:moveTo>
                  <a:pt x="29" y="19"/>
                </a:moveTo>
                <a:cubicBezTo>
                  <a:pt x="24" y="19"/>
                  <a:pt x="19" y="23"/>
                  <a:pt x="19" y="29"/>
                </a:cubicBezTo>
                <a:cubicBezTo>
                  <a:pt x="19" y="34"/>
                  <a:pt x="24" y="38"/>
                  <a:pt x="29" y="38"/>
                </a:cubicBezTo>
                <a:cubicBezTo>
                  <a:pt x="34" y="38"/>
                  <a:pt x="39" y="34"/>
                  <a:pt x="39" y="29"/>
                </a:cubicBezTo>
                <a:cubicBezTo>
                  <a:pt x="39" y="23"/>
                  <a:pt x="34" y="19"/>
                  <a:pt x="29" y="1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1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Freeform 132"/>
          <p:cNvSpPr>
            <a:spLocks noChangeAspect="1" noEditPoints="1"/>
          </p:cNvSpPr>
          <p:nvPr/>
        </p:nvSpPr>
        <p:spPr bwMode="auto">
          <a:xfrm>
            <a:off x="1393969" y="1294600"/>
            <a:ext cx="387206" cy="370370"/>
          </a:xfrm>
          <a:custGeom>
            <a:avLst/>
            <a:gdLst/>
            <a:ahLst/>
            <a:cxnLst>
              <a:cxn ang="0">
                <a:pos x="62" y="31"/>
              </a:cxn>
              <a:cxn ang="0">
                <a:pos x="62" y="31"/>
              </a:cxn>
              <a:cxn ang="0">
                <a:pos x="54" y="27"/>
              </a:cxn>
              <a:cxn ang="0">
                <a:pos x="45" y="33"/>
              </a:cxn>
              <a:cxn ang="0">
                <a:pos x="44" y="35"/>
              </a:cxn>
              <a:cxn ang="0">
                <a:pos x="43" y="35"/>
              </a:cxn>
              <a:cxn ang="0">
                <a:pos x="42" y="35"/>
              </a:cxn>
              <a:cxn ang="0">
                <a:pos x="41" y="33"/>
              </a:cxn>
              <a:cxn ang="0">
                <a:pos x="32" y="27"/>
              </a:cxn>
              <a:cxn ang="0">
                <a:pos x="23" y="33"/>
              </a:cxn>
              <a:cxn ang="0">
                <a:pos x="22" y="35"/>
              </a:cxn>
              <a:cxn ang="0">
                <a:pos x="21" y="35"/>
              </a:cxn>
              <a:cxn ang="0">
                <a:pos x="20" y="35"/>
              </a:cxn>
              <a:cxn ang="0">
                <a:pos x="19" y="33"/>
              </a:cxn>
              <a:cxn ang="0">
                <a:pos x="10" y="27"/>
              </a:cxn>
              <a:cxn ang="0">
                <a:pos x="3" y="31"/>
              </a:cxn>
              <a:cxn ang="0">
                <a:pos x="2" y="31"/>
              </a:cxn>
              <a:cxn ang="0">
                <a:pos x="0" y="30"/>
              </a:cxn>
              <a:cxn ang="0">
                <a:pos x="0" y="30"/>
              </a:cxn>
              <a:cxn ang="0">
                <a:pos x="32" y="7"/>
              </a:cxn>
              <a:cxn ang="0">
                <a:pos x="64" y="30"/>
              </a:cxn>
              <a:cxn ang="0">
                <a:pos x="64" y="30"/>
              </a:cxn>
              <a:cxn ang="0">
                <a:pos x="62" y="31"/>
              </a:cxn>
              <a:cxn ang="0">
                <a:pos x="34" y="51"/>
              </a:cxn>
              <a:cxn ang="0">
                <a:pos x="25" y="61"/>
              </a:cxn>
              <a:cxn ang="0">
                <a:pos x="15" y="51"/>
              </a:cxn>
              <a:cxn ang="0">
                <a:pos x="17" y="49"/>
              </a:cxn>
              <a:cxn ang="0">
                <a:pos x="20" y="51"/>
              </a:cxn>
              <a:cxn ang="0">
                <a:pos x="25" y="56"/>
              </a:cxn>
              <a:cxn ang="0">
                <a:pos x="30" y="51"/>
              </a:cxn>
              <a:cxn ang="0">
                <a:pos x="30" y="29"/>
              </a:cxn>
              <a:cxn ang="0">
                <a:pos x="32" y="29"/>
              </a:cxn>
              <a:cxn ang="0">
                <a:pos x="34" y="29"/>
              </a:cxn>
              <a:cxn ang="0">
                <a:pos x="34" y="51"/>
              </a:cxn>
              <a:cxn ang="0">
                <a:pos x="34" y="6"/>
              </a:cxn>
              <a:cxn ang="0">
                <a:pos x="32" y="6"/>
              </a:cxn>
              <a:cxn ang="0">
                <a:pos x="30" y="6"/>
              </a:cxn>
              <a:cxn ang="0">
                <a:pos x="30" y="3"/>
              </a:cxn>
              <a:cxn ang="0">
                <a:pos x="32" y="0"/>
              </a:cxn>
              <a:cxn ang="0">
                <a:pos x="34" y="3"/>
              </a:cxn>
              <a:cxn ang="0">
                <a:pos x="34" y="6"/>
              </a:cxn>
            </a:cxnLst>
            <a:rect l="0" t="0" r="r" b="b"/>
            <a:pathLst>
              <a:path w="64" h="61">
                <a:moveTo>
                  <a:pt x="62" y="31"/>
                </a:moveTo>
                <a:cubicBezTo>
                  <a:pt x="62" y="31"/>
                  <a:pt x="62" y="31"/>
                  <a:pt x="62" y="31"/>
                </a:cubicBezTo>
                <a:cubicBezTo>
                  <a:pt x="59" y="29"/>
                  <a:pt x="57" y="27"/>
                  <a:pt x="54" y="27"/>
                </a:cubicBezTo>
                <a:cubicBezTo>
                  <a:pt x="51" y="27"/>
                  <a:pt x="47" y="30"/>
                  <a:pt x="45" y="33"/>
                </a:cubicBezTo>
                <a:cubicBezTo>
                  <a:pt x="45" y="33"/>
                  <a:pt x="45" y="34"/>
                  <a:pt x="44" y="35"/>
                </a:cubicBezTo>
                <a:cubicBezTo>
                  <a:pt x="44" y="35"/>
                  <a:pt x="44" y="35"/>
                  <a:pt x="43" y="35"/>
                </a:cubicBezTo>
                <a:cubicBezTo>
                  <a:pt x="43" y="35"/>
                  <a:pt x="42" y="35"/>
                  <a:pt x="42" y="35"/>
                </a:cubicBezTo>
                <a:cubicBezTo>
                  <a:pt x="42" y="34"/>
                  <a:pt x="41" y="33"/>
                  <a:pt x="41" y="33"/>
                </a:cubicBezTo>
                <a:cubicBezTo>
                  <a:pt x="39" y="30"/>
                  <a:pt x="36" y="27"/>
                  <a:pt x="32" y="27"/>
                </a:cubicBezTo>
                <a:cubicBezTo>
                  <a:pt x="28" y="27"/>
                  <a:pt x="25" y="30"/>
                  <a:pt x="23" y="33"/>
                </a:cubicBezTo>
                <a:cubicBezTo>
                  <a:pt x="23" y="33"/>
                  <a:pt x="22" y="34"/>
                  <a:pt x="22" y="35"/>
                </a:cubicBezTo>
                <a:cubicBezTo>
                  <a:pt x="22" y="35"/>
                  <a:pt x="22" y="35"/>
                  <a:pt x="21" y="35"/>
                </a:cubicBezTo>
                <a:cubicBezTo>
                  <a:pt x="20" y="35"/>
                  <a:pt x="20" y="35"/>
                  <a:pt x="20" y="35"/>
                </a:cubicBezTo>
                <a:cubicBezTo>
                  <a:pt x="19" y="34"/>
                  <a:pt x="19" y="33"/>
                  <a:pt x="19" y="33"/>
                </a:cubicBezTo>
                <a:cubicBezTo>
                  <a:pt x="17" y="30"/>
                  <a:pt x="14" y="27"/>
                  <a:pt x="10" y="27"/>
                </a:cubicBezTo>
                <a:cubicBezTo>
                  <a:pt x="7" y="27"/>
                  <a:pt x="5" y="29"/>
                  <a:pt x="3" y="31"/>
                </a:cubicBezTo>
                <a:cubicBezTo>
                  <a:pt x="2" y="31"/>
                  <a:pt x="2" y="31"/>
                  <a:pt x="2" y="31"/>
                </a:cubicBezTo>
                <a:cubicBezTo>
                  <a:pt x="1" y="31"/>
                  <a:pt x="0" y="31"/>
                  <a:pt x="0" y="30"/>
                </a:cubicBezTo>
                <a:cubicBezTo>
                  <a:pt x="0" y="30"/>
                  <a:pt x="0" y="30"/>
                  <a:pt x="0" y="30"/>
                </a:cubicBezTo>
                <a:cubicBezTo>
                  <a:pt x="4" y="16"/>
                  <a:pt x="18" y="7"/>
                  <a:pt x="32" y="7"/>
                </a:cubicBezTo>
                <a:cubicBezTo>
                  <a:pt x="46" y="7"/>
                  <a:pt x="60" y="16"/>
                  <a:pt x="64" y="30"/>
                </a:cubicBezTo>
                <a:cubicBezTo>
                  <a:pt x="64" y="30"/>
                  <a:pt x="64" y="30"/>
                  <a:pt x="64" y="30"/>
                </a:cubicBezTo>
                <a:cubicBezTo>
                  <a:pt x="64" y="31"/>
                  <a:pt x="63" y="31"/>
                  <a:pt x="62" y="31"/>
                </a:cubicBezTo>
                <a:close/>
                <a:moveTo>
                  <a:pt x="34" y="51"/>
                </a:moveTo>
                <a:cubicBezTo>
                  <a:pt x="34" y="56"/>
                  <a:pt x="30" y="61"/>
                  <a:pt x="25" y="61"/>
                </a:cubicBezTo>
                <a:cubicBezTo>
                  <a:pt x="19" y="61"/>
                  <a:pt x="15" y="56"/>
                  <a:pt x="15" y="51"/>
                </a:cubicBezTo>
                <a:cubicBezTo>
                  <a:pt x="15" y="50"/>
                  <a:pt x="16" y="49"/>
                  <a:pt x="17" y="49"/>
                </a:cubicBezTo>
                <a:cubicBezTo>
                  <a:pt x="19" y="49"/>
                  <a:pt x="20" y="50"/>
                  <a:pt x="20" y="51"/>
                </a:cubicBezTo>
                <a:cubicBezTo>
                  <a:pt x="20" y="54"/>
                  <a:pt x="22" y="56"/>
                  <a:pt x="25" y="56"/>
                </a:cubicBezTo>
                <a:cubicBezTo>
                  <a:pt x="27" y="56"/>
                  <a:pt x="30" y="54"/>
                  <a:pt x="30" y="51"/>
                </a:cubicBezTo>
                <a:cubicBezTo>
                  <a:pt x="30" y="29"/>
                  <a:pt x="30" y="29"/>
                  <a:pt x="30" y="29"/>
                </a:cubicBezTo>
                <a:cubicBezTo>
                  <a:pt x="30" y="29"/>
                  <a:pt x="31" y="29"/>
                  <a:pt x="32" y="29"/>
                </a:cubicBezTo>
                <a:cubicBezTo>
                  <a:pt x="33" y="29"/>
                  <a:pt x="34" y="29"/>
                  <a:pt x="34" y="29"/>
                </a:cubicBezTo>
                <a:lnTo>
                  <a:pt x="34" y="51"/>
                </a:lnTo>
                <a:close/>
                <a:moveTo>
                  <a:pt x="34" y="6"/>
                </a:moveTo>
                <a:cubicBezTo>
                  <a:pt x="34" y="6"/>
                  <a:pt x="33" y="6"/>
                  <a:pt x="32" y="6"/>
                </a:cubicBezTo>
                <a:cubicBezTo>
                  <a:pt x="31" y="6"/>
                  <a:pt x="30" y="6"/>
                  <a:pt x="30" y="6"/>
                </a:cubicBezTo>
                <a:cubicBezTo>
                  <a:pt x="30" y="3"/>
                  <a:pt x="30" y="3"/>
                  <a:pt x="30" y="3"/>
                </a:cubicBezTo>
                <a:cubicBezTo>
                  <a:pt x="30" y="1"/>
                  <a:pt x="31" y="0"/>
                  <a:pt x="32" y="0"/>
                </a:cubicBezTo>
                <a:cubicBezTo>
                  <a:pt x="33" y="0"/>
                  <a:pt x="34" y="1"/>
                  <a:pt x="34" y="3"/>
                </a:cubicBezTo>
                <a:lnTo>
                  <a:pt x="34" y="6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1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Freeform 5"/>
          <p:cNvSpPr>
            <a:spLocks noEditPoints="1"/>
          </p:cNvSpPr>
          <p:nvPr/>
        </p:nvSpPr>
        <p:spPr bwMode="auto">
          <a:xfrm>
            <a:off x="7355128" y="1301917"/>
            <a:ext cx="370370" cy="370370"/>
          </a:xfrm>
          <a:custGeom>
            <a:avLst/>
            <a:gdLst/>
            <a:ahLst/>
            <a:cxnLst>
              <a:cxn ang="0">
                <a:pos x="0" y="192"/>
              </a:cxn>
              <a:cxn ang="0">
                <a:pos x="255" y="135"/>
              </a:cxn>
              <a:cxn ang="0">
                <a:pos x="277" y="122"/>
              </a:cxn>
              <a:cxn ang="0">
                <a:pos x="303" y="116"/>
              </a:cxn>
              <a:cxn ang="0">
                <a:pos x="296" y="105"/>
              </a:cxn>
              <a:cxn ang="0">
                <a:pos x="278" y="89"/>
              </a:cxn>
              <a:cxn ang="0">
                <a:pos x="265" y="90"/>
              </a:cxn>
              <a:cxn ang="0">
                <a:pos x="256" y="82"/>
              </a:cxn>
              <a:cxn ang="0">
                <a:pos x="231" y="73"/>
              </a:cxn>
              <a:cxn ang="0">
                <a:pos x="234" y="98"/>
              </a:cxn>
              <a:cxn ang="0">
                <a:pos x="224" y="118"/>
              </a:cxn>
              <a:cxn ang="0">
                <a:pos x="205" y="103"/>
              </a:cxn>
              <a:cxn ang="0">
                <a:pos x="175" y="89"/>
              </a:cxn>
              <a:cxn ang="0">
                <a:pos x="183" y="68"/>
              </a:cxn>
              <a:cxn ang="0">
                <a:pos x="212" y="58"/>
              </a:cxn>
              <a:cxn ang="0">
                <a:pos x="207" y="47"/>
              </a:cxn>
              <a:cxn ang="0">
                <a:pos x="188" y="50"/>
              </a:cxn>
              <a:cxn ang="0">
                <a:pos x="168" y="37"/>
              </a:cxn>
              <a:cxn ang="0">
                <a:pos x="171" y="52"/>
              </a:cxn>
              <a:cxn ang="0">
                <a:pos x="157" y="52"/>
              </a:cxn>
              <a:cxn ang="0">
                <a:pos x="141" y="40"/>
              </a:cxn>
              <a:cxn ang="0">
                <a:pos x="126" y="47"/>
              </a:cxn>
              <a:cxn ang="0">
                <a:pos x="143" y="51"/>
              </a:cxn>
              <a:cxn ang="0">
                <a:pos x="131" y="58"/>
              </a:cxn>
              <a:cxn ang="0">
                <a:pos x="56" y="107"/>
              </a:cxn>
              <a:cxn ang="0">
                <a:pos x="65" y="118"/>
              </a:cxn>
              <a:cxn ang="0">
                <a:pos x="79" y="135"/>
              </a:cxn>
              <a:cxn ang="0">
                <a:pos x="74" y="158"/>
              </a:cxn>
              <a:cxn ang="0">
                <a:pos x="88" y="185"/>
              </a:cxn>
              <a:cxn ang="0">
                <a:pos x="108" y="214"/>
              </a:cxn>
              <a:cxn ang="0">
                <a:pos x="118" y="227"/>
              </a:cxn>
              <a:cxn ang="0">
                <a:pos x="105" y="197"/>
              </a:cxn>
              <a:cxn ang="0">
                <a:pos x="125" y="225"/>
              </a:cxn>
              <a:cxn ang="0">
                <a:pos x="150" y="255"/>
              </a:cxn>
              <a:cxn ang="0">
                <a:pos x="184" y="269"/>
              </a:cxn>
              <a:cxn ang="0">
                <a:pos x="213" y="290"/>
              </a:cxn>
              <a:cxn ang="0">
                <a:pos x="224" y="288"/>
              </a:cxn>
              <a:cxn ang="0">
                <a:pos x="212" y="268"/>
              </a:cxn>
              <a:cxn ang="0">
                <a:pos x="197" y="262"/>
              </a:cxn>
              <a:cxn ang="0">
                <a:pos x="194" y="239"/>
              </a:cxn>
              <a:cxn ang="0">
                <a:pos x="171" y="250"/>
              </a:cxn>
              <a:cxn ang="0">
                <a:pos x="168" y="210"/>
              </a:cxn>
              <a:cxn ang="0">
                <a:pos x="184" y="206"/>
              </a:cxn>
              <a:cxn ang="0">
                <a:pos x="196" y="202"/>
              </a:cxn>
              <a:cxn ang="0">
                <a:pos x="214" y="211"/>
              </a:cxn>
              <a:cxn ang="0">
                <a:pos x="221" y="205"/>
              </a:cxn>
              <a:cxn ang="0">
                <a:pos x="234" y="179"/>
              </a:cxn>
              <a:cxn ang="0">
                <a:pos x="233" y="171"/>
              </a:cxn>
              <a:cxn ang="0">
                <a:pos x="252" y="157"/>
              </a:cxn>
              <a:cxn ang="0">
                <a:pos x="266" y="143"/>
              </a:cxn>
              <a:cxn ang="0">
                <a:pos x="273" y="131"/>
              </a:cxn>
              <a:cxn ang="0">
                <a:pos x="255" y="135"/>
              </a:cxn>
              <a:cxn ang="0">
                <a:pos x="295" y="298"/>
              </a:cxn>
              <a:cxn ang="0">
                <a:pos x="272" y="288"/>
              </a:cxn>
              <a:cxn ang="0">
                <a:pos x="251" y="288"/>
              </a:cxn>
              <a:cxn ang="0">
                <a:pos x="236" y="286"/>
              </a:cxn>
              <a:cxn ang="0">
                <a:pos x="230" y="307"/>
              </a:cxn>
              <a:cxn ang="0">
                <a:pos x="223" y="335"/>
              </a:cxn>
              <a:cxn ang="0">
                <a:pos x="308" y="302"/>
              </a:cxn>
            </a:cxnLst>
            <a:rect l="0" t="0" r="r" b="b"/>
            <a:pathLst>
              <a:path w="384" h="384">
                <a:moveTo>
                  <a:pt x="384" y="192"/>
                </a:moveTo>
                <a:cubicBezTo>
                  <a:pt x="384" y="298"/>
                  <a:pt x="298" y="384"/>
                  <a:pt x="192" y="384"/>
                </a:cubicBezTo>
                <a:cubicBezTo>
                  <a:pt x="86" y="384"/>
                  <a:pt x="0" y="298"/>
                  <a:pt x="0" y="192"/>
                </a:cubicBezTo>
                <a:cubicBezTo>
                  <a:pt x="0" y="86"/>
                  <a:pt x="86" y="0"/>
                  <a:pt x="192" y="0"/>
                </a:cubicBezTo>
                <a:cubicBezTo>
                  <a:pt x="298" y="0"/>
                  <a:pt x="384" y="86"/>
                  <a:pt x="384" y="192"/>
                </a:cubicBezTo>
                <a:close/>
                <a:moveTo>
                  <a:pt x="255" y="135"/>
                </a:moveTo>
                <a:cubicBezTo>
                  <a:pt x="256" y="135"/>
                  <a:pt x="257" y="130"/>
                  <a:pt x="258" y="129"/>
                </a:cubicBezTo>
                <a:cubicBezTo>
                  <a:pt x="260" y="127"/>
                  <a:pt x="262" y="126"/>
                  <a:pt x="264" y="125"/>
                </a:cubicBezTo>
                <a:cubicBezTo>
                  <a:pt x="268" y="124"/>
                  <a:pt x="272" y="123"/>
                  <a:pt x="277" y="122"/>
                </a:cubicBezTo>
                <a:cubicBezTo>
                  <a:pt x="281" y="121"/>
                  <a:pt x="286" y="121"/>
                  <a:pt x="289" y="125"/>
                </a:cubicBezTo>
                <a:cubicBezTo>
                  <a:pt x="289" y="124"/>
                  <a:pt x="295" y="119"/>
                  <a:pt x="295" y="119"/>
                </a:cubicBezTo>
                <a:cubicBezTo>
                  <a:pt x="298" y="118"/>
                  <a:pt x="301" y="118"/>
                  <a:pt x="303" y="116"/>
                </a:cubicBezTo>
                <a:cubicBezTo>
                  <a:pt x="303" y="115"/>
                  <a:pt x="303" y="110"/>
                  <a:pt x="303" y="110"/>
                </a:cubicBezTo>
                <a:cubicBezTo>
                  <a:pt x="299" y="111"/>
                  <a:pt x="298" y="107"/>
                  <a:pt x="297" y="103"/>
                </a:cubicBezTo>
                <a:cubicBezTo>
                  <a:pt x="297" y="104"/>
                  <a:pt x="297" y="104"/>
                  <a:pt x="296" y="105"/>
                </a:cubicBezTo>
                <a:cubicBezTo>
                  <a:pt x="296" y="102"/>
                  <a:pt x="291" y="104"/>
                  <a:pt x="290" y="104"/>
                </a:cubicBezTo>
                <a:cubicBezTo>
                  <a:pt x="284" y="102"/>
                  <a:pt x="285" y="98"/>
                  <a:pt x="283" y="94"/>
                </a:cubicBezTo>
                <a:cubicBezTo>
                  <a:pt x="282" y="92"/>
                  <a:pt x="279" y="91"/>
                  <a:pt x="278" y="89"/>
                </a:cubicBezTo>
                <a:cubicBezTo>
                  <a:pt x="277" y="87"/>
                  <a:pt x="277" y="84"/>
                  <a:pt x="274" y="84"/>
                </a:cubicBezTo>
                <a:cubicBezTo>
                  <a:pt x="273" y="84"/>
                  <a:pt x="270" y="89"/>
                  <a:pt x="270" y="89"/>
                </a:cubicBezTo>
                <a:cubicBezTo>
                  <a:pt x="267" y="88"/>
                  <a:pt x="266" y="89"/>
                  <a:pt x="265" y="90"/>
                </a:cubicBezTo>
                <a:cubicBezTo>
                  <a:pt x="263" y="91"/>
                  <a:pt x="262" y="91"/>
                  <a:pt x="260" y="92"/>
                </a:cubicBezTo>
                <a:cubicBezTo>
                  <a:pt x="265" y="90"/>
                  <a:pt x="258" y="88"/>
                  <a:pt x="256" y="88"/>
                </a:cubicBezTo>
                <a:cubicBezTo>
                  <a:pt x="260" y="87"/>
                  <a:pt x="258" y="83"/>
                  <a:pt x="256" y="82"/>
                </a:cubicBezTo>
                <a:cubicBezTo>
                  <a:pt x="256" y="82"/>
                  <a:pt x="257" y="82"/>
                  <a:pt x="257" y="82"/>
                </a:cubicBezTo>
                <a:cubicBezTo>
                  <a:pt x="257" y="79"/>
                  <a:pt x="250" y="77"/>
                  <a:pt x="247" y="76"/>
                </a:cubicBezTo>
                <a:cubicBezTo>
                  <a:pt x="245" y="74"/>
                  <a:pt x="233" y="72"/>
                  <a:pt x="231" y="73"/>
                </a:cubicBezTo>
                <a:cubicBezTo>
                  <a:pt x="228" y="75"/>
                  <a:pt x="231" y="80"/>
                  <a:pt x="231" y="83"/>
                </a:cubicBezTo>
                <a:cubicBezTo>
                  <a:pt x="232" y="86"/>
                  <a:pt x="228" y="86"/>
                  <a:pt x="228" y="89"/>
                </a:cubicBezTo>
                <a:cubicBezTo>
                  <a:pt x="228" y="93"/>
                  <a:pt x="236" y="92"/>
                  <a:pt x="234" y="98"/>
                </a:cubicBezTo>
                <a:cubicBezTo>
                  <a:pt x="233" y="102"/>
                  <a:pt x="228" y="102"/>
                  <a:pt x="226" y="105"/>
                </a:cubicBezTo>
                <a:cubicBezTo>
                  <a:pt x="224" y="108"/>
                  <a:pt x="227" y="112"/>
                  <a:pt x="229" y="114"/>
                </a:cubicBezTo>
                <a:cubicBezTo>
                  <a:pt x="231" y="115"/>
                  <a:pt x="225" y="118"/>
                  <a:pt x="224" y="118"/>
                </a:cubicBezTo>
                <a:cubicBezTo>
                  <a:pt x="220" y="120"/>
                  <a:pt x="217" y="114"/>
                  <a:pt x="216" y="110"/>
                </a:cubicBezTo>
                <a:cubicBezTo>
                  <a:pt x="215" y="108"/>
                  <a:pt x="215" y="104"/>
                  <a:pt x="212" y="103"/>
                </a:cubicBezTo>
                <a:cubicBezTo>
                  <a:pt x="210" y="102"/>
                  <a:pt x="206" y="102"/>
                  <a:pt x="205" y="103"/>
                </a:cubicBezTo>
                <a:cubicBezTo>
                  <a:pt x="203" y="99"/>
                  <a:pt x="198" y="98"/>
                  <a:pt x="194" y="97"/>
                </a:cubicBezTo>
                <a:cubicBezTo>
                  <a:pt x="189" y="95"/>
                  <a:pt x="185" y="95"/>
                  <a:pt x="180" y="96"/>
                </a:cubicBezTo>
                <a:cubicBezTo>
                  <a:pt x="181" y="95"/>
                  <a:pt x="179" y="88"/>
                  <a:pt x="175" y="89"/>
                </a:cubicBezTo>
                <a:cubicBezTo>
                  <a:pt x="176" y="86"/>
                  <a:pt x="176" y="84"/>
                  <a:pt x="176" y="81"/>
                </a:cubicBezTo>
                <a:cubicBezTo>
                  <a:pt x="177" y="79"/>
                  <a:pt x="178" y="77"/>
                  <a:pt x="179" y="75"/>
                </a:cubicBezTo>
                <a:cubicBezTo>
                  <a:pt x="180" y="74"/>
                  <a:pt x="185" y="69"/>
                  <a:pt x="183" y="68"/>
                </a:cubicBezTo>
                <a:cubicBezTo>
                  <a:pt x="188" y="69"/>
                  <a:pt x="193" y="69"/>
                  <a:pt x="196" y="66"/>
                </a:cubicBezTo>
                <a:cubicBezTo>
                  <a:pt x="198" y="63"/>
                  <a:pt x="199" y="60"/>
                  <a:pt x="202" y="57"/>
                </a:cubicBezTo>
                <a:cubicBezTo>
                  <a:pt x="205" y="53"/>
                  <a:pt x="209" y="58"/>
                  <a:pt x="212" y="58"/>
                </a:cubicBezTo>
                <a:cubicBezTo>
                  <a:pt x="217" y="59"/>
                  <a:pt x="217" y="53"/>
                  <a:pt x="214" y="51"/>
                </a:cubicBezTo>
                <a:cubicBezTo>
                  <a:pt x="218" y="51"/>
                  <a:pt x="215" y="45"/>
                  <a:pt x="213" y="44"/>
                </a:cubicBezTo>
                <a:cubicBezTo>
                  <a:pt x="211" y="43"/>
                  <a:pt x="202" y="46"/>
                  <a:pt x="207" y="47"/>
                </a:cubicBezTo>
                <a:cubicBezTo>
                  <a:pt x="206" y="47"/>
                  <a:pt x="200" y="59"/>
                  <a:pt x="196" y="53"/>
                </a:cubicBezTo>
                <a:cubicBezTo>
                  <a:pt x="195" y="52"/>
                  <a:pt x="195" y="47"/>
                  <a:pt x="193" y="46"/>
                </a:cubicBezTo>
                <a:cubicBezTo>
                  <a:pt x="190" y="46"/>
                  <a:pt x="189" y="49"/>
                  <a:pt x="188" y="50"/>
                </a:cubicBezTo>
                <a:cubicBezTo>
                  <a:pt x="190" y="47"/>
                  <a:pt x="181" y="45"/>
                  <a:pt x="180" y="44"/>
                </a:cubicBezTo>
                <a:cubicBezTo>
                  <a:pt x="183" y="42"/>
                  <a:pt x="180" y="39"/>
                  <a:pt x="178" y="38"/>
                </a:cubicBezTo>
                <a:cubicBezTo>
                  <a:pt x="176" y="36"/>
                  <a:pt x="169" y="35"/>
                  <a:pt x="168" y="37"/>
                </a:cubicBezTo>
                <a:cubicBezTo>
                  <a:pt x="163" y="43"/>
                  <a:pt x="173" y="44"/>
                  <a:pt x="175" y="45"/>
                </a:cubicBezTo>
                <a:cubicBezTo>
                  <a:pt x="176" y="46"/>
                  <a:pt x="179" y="48"/>
                  <a:pt x="177" y="49"/>
                </a:cubicBezTo>
                <a:cubicBezTo>
                  <a:pt x="176" y="50"/>
                  <a:pt x="171" y="51"/>
                  <a:pt x="171" y="52"/>
                </a:cubicBezTo>
                <a:cubicBezTo>
                  <a:pt x="169" y="54"/>
                  <a:pt x="172" y="57"/>
                  <a:pt x="170" y="59"/>
                </a:cubicBezTo>
                <a:cubicBezTo>
                  <a:pt x="168" y="57"/>
                  <a:pt x="168" y="53"/>
                  <a:pt x="166" y="50"/>
                </a:cubicBezTo>
                <a:cubicBezTo>
                  <a:pt x="168" y="53"/>
                  <a:pt x="157" y="52"/>
                  <a:pt x="157" y="52"/>
                </a:cubicBezTo>
                <a:cubicBezTo>
                  <a:pt x="154" y="52"/>
                  <a:pt x="148" y="54"/>
                  <a:pt x="145" y="50"/>
                </a:cubicBezTo>
                <a:cubicBezTo>
                  <a:pt x="144" y="49"/>
                  <a:pt x="144" y="44"/>
                  <a:pt x="146" y="45"/>
                </a:cubicBezTo>
                <a:cubicBezTo>
                  <a:pt x="144" y="43"/>
                  <a:pt x="142" y="41"/>
                  <a:pt x="141" y="40"/>
                </a:cubicBezTo>
                <a:cubicBezTo>
                  <a:pt x="132" y="43"/>
                  <a:pt x="125" y="47"/>
                  <a:pt x="117" y="51"/>
                </a:cubicBezTo>
                <a:cubicBezTo>
                  <a:pt x="118" y="51"/>
                  <a:pt x="119" y="51"/>
                  <a:pt x="120" y="50"/>
                </a:cubicBezTo>
                <a:cubicBezTo>
                  <a:pt x="122" y="50"/>
                  <a:pt x="124" y="48"/>
                  <a:pt x="126" y="47"/>
                </a:cubicBezTo>
                <a:cubicBezTo>
                  <a:pt x="128" y="46"/>
                  <a:pt x="134" y="43"/>
                  <a:pt x="136" y="46"/>
                </a:cubicBezTo>
                <a:cubicBezTo>
                  <a:pt x="137" y="45"/>
                  <a:pt x="137" y="45"/>
                  <a:pt x="138" y="44"/>
                </a:cubicBezTo>
                <a:cubicBezTo>
                  <a:pt x="139" y="46"/>
                  <a:pt x="141" y="48"/>
                  <a:pt x="143" y="51"/>
                </a:cubicBezTo>
                <a:cubicBezTo>
                  <a:pt x="141" y="50"/>
                  <a:pt x="137" y="50"/>
                  <a:pt x="135" y="50"/>
                </a:cubicBezTo>
                <a:cubicBezTo>
                  <a:pt x="133" y="51"/>
                  <a:pt x="130" y="51"/>
                  <a:pt x="130" y="53"/>
                </a:cubicBezTo>
                <a:cubicBezTo>
                  <a:pt x="130" y="55"/>
                  <a:pt x="131" y="57"/>
                  <a:pt x="131" y="58"/>
                </a:cubicBezTo>
                <a:cubicBezTo>
                  <a:pt x="128" y="56"/>
                  <a:pt x="125" y="52"/>
                  <a:pt x="121" y="51"/>
                </a:cubicBezTo>
                <a:cubicBezTo>
                  <a:pt x="119" y="51"/>
                  <a:pt x="117" y="51"/>
                  <a:pt x="115" y="52"/>
                </a:cubicBezTo>
                <a:cubicBezTo>
                  <a:pt x="91" y="65"/>
                  <a:pt x="71" y="84"/>
                  <a:pt x="56" y="107"/>
                </a:cubicBezTo>
                <a:cubicBezTo>
                  <a:pt x="57" y="108"/>
                  <a:pt x="58" y="109"/>
                  <a:pt x="59" y="109"/>
                </a:cubicBezTo>
                <a:cubicBezTo>
                  <a:pt x="62" y="110"/>
                  <a:pt x="59" y="117"/>
                  <a:pt x="64" y="113"/>
                </a:cubicBezTo>
                <a:cubicBezTo>
                  <a:pt x="66" y="115"/>
                  <a:pt x="66" y="116"/>
                  <a:pt x="65" y="118"/>
                </a:cubicBezTo>
                <a:cubicBezTo>
                  <a:pt x="65" y="118"/>
                  <a:pt x="75" y="124"/>
                  <a:pt x="76" y="125"/>
                </a:cubicBezTo>
                <a:cubicBezTo>
                  <a:pt x="78" y="126"/>
                  <a:pt x="80" y="128"/>
                  <a:pt x="81" y="130"/>
                </a:cubicBezTo>
                <a:cubicBezTo>
                  <a:pt x="82" y="132"/>
                  <a:pt x="80" y="134"/>
                  <a:pt x="79" y="135"/>
                </a:cubicBezTo>
                <a:cubicBezTo>
                  <a:pt x="78" y="134"/>
                  <a:pt x="75" y="130"/>
                  <a:pt x="74" y="131"/>
                </a:cubicBezTo>
                <a:cubicBezTo>
                  <a:pt x="73" y="133"/>
                  <a:pt x="74" y="139"/>
                  <a:pt x="77" y="139"/>
                </a:cubicBezTo>
                <a:cubicBezTo>
                  <a:pt x="73" y="139"/>
                  <a:pt x="75" y="155"/>
                  <a:pt x="74" y="158"/>
                </a:cubicBezTo>
                <a:cubicBezTo>
                  <a:pt x="74" y="158"/>
                  <a:pt x="74" y="158"/>
                  <a:pt x="74" y="158"/>
                </a:cubicBezTo>
                <a:cubicBezTo>
                  <a:pt x="73" y="161"/>
                  <a:pt x="76" y="173"/>
                  <a:pt x="81" y="172"/>
                </a:cubicBezTo>
                <a:cubicBezTo>
                  <a:pt x="78" y="172"/>
                  <a:pt x="87" y="184"/>
                  <a:pt x="88" y="185"/>
                </a:cubicBezTo>
                <a:cubicBezTo>
                  <a:pt x="91" y="187"/>
                  <a:pt x="95" y="188"/>
                  <a:pt x="97" y="192"/>
                </a:cubicBezTo>
                <a:cubicBezTo>
                  <a:pt x="100" y="195"/>
                  <a:pt x="100" y="201"/>
                  <a:pt x="103" y="203"/>
                </a:cubicBezTo>
                <a:cubicBezTo>
                  <a:pt x="102" y="206"/>
                  <a:pt x="108" y="210"/>
                  <a:pt x="108" y="214"/>
                </a:cubicBezTo>
                <a:cubicBezTo>
                  <a:pt x="108" y="214"/>
                  <a:pt x="107" y="214"/>
                  <a:pt x="107" y="215"/>
                </a:cubicBezTo>
                <a:cubicBezTo>
                  <a:pt x="108" y="218"/>
                  <a:pt x="113" y="218"/>
                  <a:pt x="115" y="221"/>
                </a:cubicBezTo>
                <a:cubicBezTo>
                  <a:pt x="116" y="223"/>
                  <a:pt x="115" y="228"/>
                  <a:pt x="118" y="227"/>
                </a:cubicBezTo>
                <a:cubicBezTo>
                  <a:pt x="118" y="222"/>
                  <a:pt x="115" y="216"/>
                  <a:pt x="112" y="212"/>
                </a:cubicBezTo>
                <a:cubicBezTo>
                  <a:pt x="110" y="209"/>
                  <a:pt x="109" y="207"/>
                  <a:pt x="108" y="204"/>
                </a:cubicBezTo>
                <a:cubicBezTo>
                  <a:pt x="106" y="202"/>
                  <a:pt x="106" y="199"/>
                  <a:pt x="105" y="197"/>
                </a:cubicBezTo>
                <a:cubicBezTo>
                  <a:pt x="106" y="197"/>
                  <a:pt x="112" y="199"/>
                  <a:pt x="111" y="200"/>
                </a:cubicBezTo>
                <a:cubicBezTo>
                  <a:pt x="109" y="205"/>
                  <a:pt x="119" y="214"/>
                  <a:pt x="122" y="217"/>
                </a:cubicBezTo>
                <a:cubicBezTo>
                  <a:pt x="123" y="218"/>
                  <a:pt x="128" y="225"/>
                  <a:pt x="125" y="225"/>
                </a:cubicBezTo>
                <a:cubicBezTo>
                  <a:pt x="129" y="225"/>
                  <a:pt x="133" y="230"/>
                  <a:pt x="135" y="233"/>
                </a:cubicBezTo>
                <a:cubicBezTo>
                  <a:pt x="137" y="236"/>
                  <a:pt x="136" y="241"/>
                  <a:pt x="138" y="245"/>
                </a:cubicBezTo>
                <a:cubicBezTo>
                  <a:pt x="139" y="250"/>
                  <a:pt x="146" y="252"/>
                  <a:pt x="150" y="255"/>
                </a:cubicBezTo>
                <a:cubicBezTo>
                  <a:pt x="154" y="256"/>
                  <a:pt x="157" y="259"/>
                  <a:pt x="160" y="260"/>
                </a:cubicBezTo>
                <a:cubicBezTo>
                  <a:pt x="166" y="262"/>
                  <a:pt x="167" y="260"/>
                  <a:pt x="171" y="260"/>
                </a:cubicBezTo>
                <a:cubicBezTo>
                  <a:pt x="178" y="259"/>
                  <a:pt x="179" y="266"/>
                  <a:pt x="184" y="269"/>
                </a:cubicBezTo>
                <a:cubicBezTo>
                  <a:pt x="187" y="270"/>
                  <a:pt x="194" y="273"/>
                  <a:pt x="198" y="271"/>
                </a:cubicBezTo>
                <a:cubicBezTo>
                  <a:pt x="196" y="272"/>
                  <a:pt x="203" y="282"/>
                  <a:pt x="204" y="283"/>
                </a:cubicBezTo>
                <a:cubicBezTo>
                  <a:pt x="206" y="286"/>
                  <a:pt x="210" y="287"/>
                  <a:pt x="213" y="290"/>
                </a:cubicBezTo>
                <a:cubicBezTo>
                  <a:pt x="213" y="290"/>
                  <a:pt x="214" y="289"/>
                  <a:pt x="214" y="288"/>
                </a:cubicBezTo>
                <a:cubicBezTo>
                  <a:pt x="213" y="291"/>
                  <a:pt x="218" y="296"/>
                  <a:pt x="221" y="296"/>
                </a:cubicBezTo>
                <a:cubicBezTo>
                  <a:pt x="223" y="295"/>
                  <a:pt x="224" y="290"/>
                  <a:pt x="224" y="288"/>
                </a:cubicBezTo>
                <a:cubicBezTo>
                  <a:pt x="219" y="290"/>
                  <a:pt x="215" y="288"/>
                  <a:pt x="212" y="283"/>
                </a:cubicBezTo>
                <a:cubicBezTo>
                  <a:pt x="211" y="282"/>
                  <a:pt x="207" y="275"/>
                  <a:pt x="211" y="275"/>
                </a:cubicBezTo>
                <a:cubicBezTo>
                  <a:pt x="216" y="275"/>
                  <a:pt x="212" y="271"/>
                  <a:pt x="212" y="268"/>
                </a:cubicBezTo>
                <a:cubicBezTo>
                  <a:pt x="211" y="264"/>
                  <a:pt x="208" y="262"/>
                  <a:pt x="206" y="259"/>
                </a:cubicBezTo>
                <a:cubicBezTo>
                  <a:pt x="205" y="262"/>
                  <a:pt x="200" y="261"/>
                  <a:pt x="198" y="259"/>
                </a:cubicBezTo>
                <a:cubicBezTo>
                  <a:pt x="198" y="259"/>
                  <a:pt x="197" y="261"/>
                  <a:pt x="197" y="262"/>
                </a:cubicBezTo>
                <a:cubicBezTo>
                  <a:pt x="196" y="262"/>
                  <a:pt x="195" y="262"/>
                  <a:pt x="194" y="261"/>
                </a:cubicBezTo>
                <a:cubicBezTo>
                  <a:pt x="194" y="258"/>
                  <a:pt x="194" y="255"/>
                  <a:pt x="195" y="251"/>
                </a:cubicBezTo>
                <a:cubicBezTo>
                  <a:pt x="196" y="247"/>
                  <a:pt x="205" y="238"/>
                  <a:pt x="194" y="239"/>
                </a:cubicBezTo>
                <a:cubicBezTo>
                  <a:pt x="190" y="239"/>
                  <a:pt x="188" y="240"/>
                  <a:pt x="187" y="244"/>
                </a:cubicBezTo>
                <a:cubicBezTo>
                  <a:pt x="186" y="247"/>
                  <a:pt x="186" y="249"/>
                  <a:pt x="183" y="251"/>
                </a:cubicBezTo>
                <a:cubicBezTo>
                  <a:pt x="181" y="252"/>
                  <a:pt x="173" y="251"/>
                  <a:pt x="171" y="250"/>
                </a:cubicBezTo>
                <a:cubicBezTo>
                  <a:pt x="166" y="247"/>
                  <a:pt x="163" y="239"/>
                  <a:pt x="163" y="234"/>
                </a:cubicBezTo>
                <a:cubicBezTo>
                  <a:pt x="163" y="227"/>
                  <a:pt x="166" y="221"/>
                  <a:pt x="163" y="215"/>
                </a:cubicBezTo>
                <a:cubicBezTo>
                  <a:pt x="164" y="213"/>
                  <a:pt x="166" y="211"/>
                  <a:pt x="168" y="210"/>
                </a:cubicBezTo>
                <a:cubicBezTo>
                  <a:pt x="169" y="209"/>
                  <a:pt x="171" y="210"/>
                  <a:pt x="172" y="207"/>
                </a:cubicBezTo>
                <a:cubicBezTo>
                  <a:pt x="171" y="207"/>
                  <a:pt x="170" y="206"/>
                  <a:pt x="170" y="206"/>
                </a:cubicBezTo>
                <a:cubicBezTo>
                  <a:pt x="173" y="208"/>
                  <a:pt x="180" y="203"/>
                  <a:pt x="184" y="206"/>
                </a:cubicBezTo>
                <a:cubicBezTo>
                  <a:pt x="186" y="207"/>
                  <a:pt x="188" y="208"/>
                  <a:pt x="189" y="205"/>
                </a:cubicBezTo>
                <a:cubicBezTo>
                  <a:pt x="189" y="205"/>
                  <a:pt x="187" y="202"/>
                  <a:pt x="188" y="200"/>
                </a:cubicBezTo>
                <a:cubicBezTo>
                  <a:pt x="189" y="204"/>
                  <a:pt x="192" y="205"/>
                  <a:pt x="196" y="202"/>
                </a:cubicBezTo>
                <a:cubicBezTo>
                  <a:pt x="197" y="203"/>
                  <a:pt x="201" y="203"/>
                  <a:pt x="204" y="204"/>
                </a:cubicBezTo>
                <a:cubicBezTo>
                  <a:pt x="207" y="206"/>
                  <a:pt x="207" y="209"/>
                  <a:pt x="211" y="205"/>
                </a:cubicBezTo>
                <a:cubicBezTo>
                  <a:pt x="213" y="208"/>
                  <a:pt x="213" y="208"/>
                  <a:pt x="214" y="211"/>
                </a:cubicBezTo>
                <a:cubicBezTo>
                  <a:pt x="214" y="214"/>
                  <a:pt x="216" y="221"/>
                  <a:pt x="218" y="222"/>
                </a:cubicBezTo>
                <a:cubicBezTo>
                  <a:pt x="224" y="225"/>
                  <a:pt x="222" y="217"/>
                  <a:pt x="222" y="214"/>
                </a:cubicBezTo>
                <a:cubicBezTo>
                  <a:pt x="222" y="213"/>
                  <a:pt x="222" y="205"/>
                  <a:pt x="221" y="205"/>
                </a:cubicBezTo>
                <a:cubicBezTo>
                  <a:pt x="213" y="203"/>
                  <a:pt x="216" y="197"/>
                  <a:pt x="221" y="193"/>
                </a:cubicBezTo>
                <a:cubicBezTo>
                  <a:pt x="222" y="192"/>
                  <a:pt x="227" y="190"/>
                  <a:pt x="230" y="188"/>
                </a:cubicBezTo>
                <a:cubicBezTo>
                  <a:pt x="232" y="186"/>
                  <a:pt x="235" y="183"/>
                  <a:pt x="234" y="179"/>
                </a:cubicBezTo>
                <a:cubicBezTo>
                  <a:pt x="235" y="179"/>
                  <a:pt x="236" y="178"/>
                  <a:pt x="236" y="177"/>
                </a:cubicBezTo>
                <a:cubicBezTo>
                  <a:pt x="236" y="177"/>
                  <a:pt x="233" y="174"/>
                  <a:pt x="232" y="175"/>
                </a:cubicBezTo>
                <a:cubicBezTo>
                  <a:pt x="234" y="174"/>
                  <a:pt x="234" y="172"/>
                  <a:pt x="233" y="171"/>
                </a:cubicBezTo>
                <a:cubicBezTo>
                  <a:pt x="235" y="169"/>
                  <a:pt x="234" y="166"/>
                  <a:pt x="236" y="165"/>
                </a:cubicBezTo>
                <a:cubicBezTo>
                  <a:pt x="239" y="169"/>
                  <a:pt x="245" y="165"/>
                  <a:pt x="242" y="162"/>
                </a:cubicBezTo>
                <a:cubicBezTo>
                  <a:pt x="244" y="158"/>
                  <a:pt x="250" y="160"/>
                  <a:pt x="252" y="157"/>
                </a:cubicBezTo>
                <a:cubicBezTo>
                  <a:pt x="255" y="158"/>
                  <a:pt x="253" y="153"/>
                  <a:pt x="255" y="150"/>
                </a:cubicBezTo>
                <a:cubicBezTo>
                  <a:pt x="256" y="148"/>
                  <a:pt x="259" y="148"/>
                  <a:pt x="262" y="147"/>
                </a:cubicBezTo>
                <a:cubicBezTo>
                  <a:pt x="262" y="147"/>
                  <a:pt x="268" y="143"/>
                  <a:pt x="266" y="143"/>
                </a:cubicBezTo>
                <a:cubicBezTo>
                  <a:pt x="270" y="144"/>
                  <a:pt x="279" y="139"/>
                  <a:pt x="272" y="135"/>
                </a:cubicBezTo>
                <a:cubicBezTo>
                  <a:pt x="273" y="133"/>
                  <a:pt x="270" y="132"/>
                  <a:pt x="268" y="132"/>
                </a:cubicBezTo>
                <a:cubicBezTo>
                  <a:pt x="269" y="131"/>
                  <a:pt x="272" y="132"/>
                  <a:pt x="273" y="131"/>
                </a:cubicBezTo>
                <a:cubicBezTo>
                  <a:pt x="276" y="129"/>
                  <a:pt x="274" y="128"/>
                  <a:pt x="271" y="127"/>
                </a:cubicBezTo>
                <a:cubicBezTo>
                  <a:pt x="268" y="126"/>
                  <a:pt x="263" y="128"/>
                  <a:pt x="261" y="130"/>
                </a:cubicBezTo>
                <a:cubicBezTo>
                  <a:pt x="259" y="132"/>
                  <a:pt x="257" y="134"/>
                  <a:pt x="255" y="135"/>
                </a:cubicBezTo>
                <a:close/>
                <a:moveTo>
                  <a:pt x="308" y="302"/>
                </a:moveTo>
                <a:cubicBezTo>
                  <a:pt x="306" y="301"/>
                  <a:pt x="303" y="301"/>
                  <a:pt x="301" y="300"/>
                </a:cubicBezTo>
                <a:cubicBezTo>
                  <a:pt x="299" y="300"/>
                  <a:pt x="298" y="299"/>
                  <a:pt x="295" y="298"/>
                </a:cubicBezTo>
                <a:cubicBezTo>
                  <a:pt x="296" y="293"/>
                  <a:pt x="290" y="292"/>
                  <a:pt x="287" y="289"/>
                </a:cubicBezTo>
                <a:cubicBezTo>
                  <a:pt x="284" y="287"/>
                  <a:pt x="282" y="284"/>
                  <a:pt x="277" y="285"/>
                </a:cubicBezTo>
                <a:cubicBezTo>
                  <a:pt x="276" y="285"/>
                  <a:pt x="271" y="287"/>
                  <a:pt x="272" y="288"/>
                </a:cubicBezTo>
                <a:cubicBezTo>
                  <a:pt x="269" y="285"/>
                  <a:pt x="268" y="284"/>
                  <a:pt x="263" y="282"/>
                </a:cubicBezTo>
                <a:cubicBezTo>
                  <a:pt x="259" y="281"/>
                  <a:pt x="257" y="276"/>
                  <a:pt x="253" y="281"/>
                </a:cubicBezTo>
                <a:cubicBezTo>
                  <a:pt x="251" y="283"/>
                  <a:pt x="252" y="286"/>
                  <a:pt x="251" y="288"/>
                </a:cubicBezTo>
                <a:cubicBezTo>
                  <a:pt x="247" y="285"/>
                  <a:pt x="254" y="282"/>
                  <a:pt x="251" y="279"/>
                </a:cubicBezTo>
                <a:cubicBezTo>
                  <a:pt x="248" y="275"/>
                  <a:pt x="243" y="281"/>
                  <a:pt x="240" y="282"/>
                </a:cubicBezTo>
                <a:cubicBezTo>
                  <a:pt x="239" y="284"/>
                  <a:pt x="237" y="284"/>
                  <a:pt x="236" y="286"/>
                </a:cubicBezTo>
                <a:cubicBezTo>
                  <a:pt x="235" y="287"/>
                  <a:pt x="234" y="290"/>
                  <a:pt x="233" y="291"/>
                </a:cubicBezTo>
                <a:cubicBezTo>
                  <a:pt x="233" y="289"/>
                  <a:pt x="228" y="290"/>
                  <a:pt x="228" y="288"/>
                </a:cubicBezTo>
                <a:cubicBezTo>
                  <a:pt x="229" y="294"/>
                  <a:pt x="229" y="301"/>
                  <a:pt x="230" y="307"/>
                </a:cubicBezTo>
                <a:cubicBezTo>
                  <a:pt x="231" y="310"/>
                  <a:pt x="230" y="316"/>
                  <a:pt x="227" y="319"/>
                </a:cubicBezTo>
                <a:cubicBezTo>
                  <a:pt x="224" y="321"/>
                  <a:pt x="221" y="324"/>
                  <a:pt x="220" y="329"/>
                </a:cubicBezTo>
                <a:cubicBezTo>
                  <a:pt x="220" y="332"/>
                  <a:pt x="220" y="334"/>
                  <a:pt x="223" y="335"/>
                </a:cubicBezTo>
                <a:cubicBezTo>
                  <a:pt x="223" y="339"/>
                  <a:pt x="219" y="342"/>
                  <a:pt x="219" y="346"/>
                </a:cubicBezTo>
                <a:cubicBezTo>
                  <a:pt x="219" y="346"/>
                  <a:pt x="220" y="348"/>
                  <a:pt x="220" y="350"/>
                </a:cubicBezTo>
                <a:cubicBezTo>
                  <a:pt x="254" y="344"/>
                  <a:pt x="285" y="327"/>
                  <a:pt x="308" y="302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1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Freeform 24"/>
          <p:cNvSpPr>
            <a:spLocks noEditPoints="1"/>
          </p:cNvSpPr>
          <p:nvPr/>
        </p:nvSpPr>
        <p:spPr bwMode="auto">
          <a:xfrm>
            <a:off x="3401867" y="1296314"/>
            <a:ext cx="327581" cy="355734"/>
          </a:xfrm>
          <a:custGeom>
            <a:avLst/>
            <a:gdLst/>
            <a:ahLst/>
            <a:cxnLst>
              <a:cxn ang="0">
                <a:pos x="55" y="55"/>
              </a:cxn>
              <a:cxn ang="0">
                <a:pos x="39" y="55"/>
              </a:cxn>
              <a:cxn ang="0">
                <a:pos x="30" y="64"/>
              </a:cxn>
              <a:cxn ang="0">
                <a:pos x="21" y="55"/>
              </a:cxn>
              <a:cxn ang="0">
                <a:pos x="5" y="55"/>
              </a:cxn>
              <a:cxn ang="0">
                <a:pos x="0" y="50"/>
              </a:cxn>
              <a:cxn ang="0">
                <a:pos x="11" y="20"/>
              </a:cxn>
              <a:cxn ang="0">
                <a:pos x="27" y="5"/>
              </a:cxn>
              <a:cxn ang="0">
                <a:pos x="26" y="3"/>
              </a:cxn>
              <a:cxn ang="0">
                <a:pos x="30" y="0"/>
              </a:cxn>
              <a:cxn ang="0">
                <a:pos x="33" y="3"/>
              </a:cxn>
              <a:cxn ang="0">
                <a:pos x="33" y="5"/>
              </a:cxn>
              <a:cxn ang="0">
                <a:pos x="48" y="20"/>
              </a:cxn>
              <a:cxn ang="0">
                <a:pos x="59" y="50"/>
              </a:cxn>
              <a:cxn ang="0">
                <a:pos x="55" y="55"/>
              </a:cxn>
              <a:cxn ang="0">
                <a:pos x="30" y="60"/>
              </a:cxn>
              <a:cxn ang="0">
                <a:pos x="25" y="55"/>
              </a:cxn>
              <a:cxn ang="0">
                <a:pos x="24" y="54"/>
              </a:cxn>
              <a:cxn ang="0">
                <a:pos x="23" y="55"/>
              </a:cxn>
              <a:cxn ang="0">
                <a:pos x="30" y="61"/>
              </a:cxn>
              <a:cxn ang="0">
                <a:pos x="30" y="60"/>
              </a:cxn>
              <a:cxn ang="0">
                <a:pos x="30" y="60"/>
              </a:cxn>
            </a:cxnLst>
            <a:rect l="0" t="0" r="r" b="b"/>
            <a:pathLst>
              <a:path w="59" h="64">
                <a:moveTo>
                  <a:pt x="55" y="55"/>
                </a:moveTo>
                <a:cubicBezTo>
                  <a:pt x="39" y="55"/>
                  <a:pt x="39" y="55"/>
                  <a:pt x="39" y="55"/>
                </a:cubicBezTo>
                <a:cubicBezTo>
                  <a:pt x="39" y="60"/>
                  <a:pt x="35" y="64"/>
                  <a:pt x="30" y="64"/>
                </a:cubicBezTo>
                <a:cubicBezTo>
                  <a:pt x="25" y="64"/>
                  <a:pt x="21" y="60"/>
                  <a:pt x="21" y="55"/>
                </a:cubicBezTo>
                <a:cubicBezTo>
                  <a:pt x="5" y="55"/>
                  <a:pt x="5" y="55"/>
                  <a:pt x="5" y="55"/>
                </a:cubicBezTo>
                <a:cubicBezTo>
                  <a:pt x="2" y="55"/>
                  <a:pt x="0" y="53"/>
                  <a:pt x="0" y="50"/>
                </a:cubicBezTo>
                <a:cubicBezTo>
                  <a:pt x="5" y="46"/>
                  <a:pt x="11" y="38"/>
                  <a:pt x="11" y="20"/>
                </a:cubicBezTo>
                <a:cubicBezTo>
                  <a:pt x="11" y="13"/>
                  <a:pt x="17" y="6"/>
                  <a:pt x="27" y="5"/>
                </a:cubicBezTo>
                <a:cubicBezTo>
                  <a:pt x="26" y="4"/>
                  <a:pt x="26" y="4"/>
                  <a:pt x="26" y="3"/>
                </a:cubicBezTo>
                <a:cubicBezTo>
                  <a:pt x="26" y="1"/>
                  <a:pt x="28" y="0"/>
                  <a:pt x="30" y="0"/>
                </a:cubicBezTo>
                <a:cubicBezTo>
                  <a:pt x="32" y="0"/>
                  <a:pt x="33" y="1"/>
                  <a:pt x="33" y="3"/>
                </a:cubicBezTo>
                <a:cubicBezTo>
                  <a:pt x="33" y="4"/>
                  <a:pt x="33" y="4"/>
                  <a:pt x="33" y="5"/>
                </a:cubicBezTo>
                <a:cubicBezTo>
                  <a:pt x="42" y="6"/>
                  <a:pt x="48" y="13"/>
                  <a:pt x="48" y="20"/>
                </a:cubicBezTo>
                <a:cubicBezTo>
                  <a:pt x="48" y="38"/>
                  <a:pt x="54" y="46"/>
                  <a:pt x="59" y="50"/>
                </a:cubicBezTo>
                <a:cubicBezTo>
                  <a:pt x="59" y="53"/>
                  <a:pt x="57" y="55"/>
                  <a:pt x="55" y="55"/>
                </a:cubicBezTo>
                <a:close/>
                <a:moveTo>
                  <a:pt x="30" y="60"/>
                </a:moveTo>
                <a:cubicBezTo>
                  <a:pt x="27" y="60"/>
                  <a:pt x="25" y="57"/>
                  <a:pt x="25" y="55"/>
                </a:cubicBezTo>
                <a:cubicBezTo>
                  <a:pt x="25" y="54"/>
                  <a:pt x="24" y="54"/>
                  <a:pt x="24" y="54"/>
                </a:cubicBezTo>
                <a:cubicBezTo>
                  <a:pt x="24" y="54"/>
                  <a:pt x="23" y="54"/>
                  <a:pt x="23" y="55"/>
                </a:cubicBezTo>
                <a:cubicBezTo>
                  <a:pt x="23" y="58"/>
                  <a:pt x="26" y="61"/>
                  <a:pt x="30" y="61"/>
                </a:cubicBezTo>
                <a:cubicBezTo>
                  <a:pt x="30" y="61"/>
                  <a:pt x="30" y="61"/>
                  <a:pt x="30" y="60"/>
                </a:cubicBezTo>
                <a:cubicBezTo>
                  <a:pt x="30" y="60"/>
                  <a:pt x="30" y="60"/>
                  <a:pt x="30" y="60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1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Footer Text"/>
          <p:cNvSpPr txBox="1"/>
          <p:nvPr/>
        </p:nvSpPr>
        <p:spPr>
          <a:xfrm>
            <a:off x="692057" y="4140653"/>
            <a:ext cx="7759889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点击编辑点击编辑点击编辑点击编辑点击编辑</a:t>
            </a:r>
            <a:r>
              <a:rPr lang="en-US" sz="1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;</a:t>
            </a:r>
            <a:r>
              <a:rPr lang="zh-CN" altLang="en-US" sz="1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点击编辑点击编辑点击编辑点击编辑点击编辑</a:t>
            </a:r>
            <a:r>
              <a:rPr lang="en-US" altLang="zh-CN" sz="1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;</a:t>
            </a:r>
            <a:r>
              <a:rPr lang="zh-CN" altLang="en-US" sz="1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点击编辑点击编辑点击编辑点击编辑点击编辑</a:t>
            </a:r>
            <a:r>
              <a:rPr lang="en-US" altLang="zh-CN" sz="1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;</a:t>
            </a:r>
            <a:r>
              <a:rPr lang="zh-CN" altLang="en-US" sz="1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点击编辑点击编辑点击编辑点击编辑点击编辑</a:t>
            </a:r>
            <a:endParaRPr lang="en-US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28" name="Straight Line buttom"/>
          <p:cNvCxnSpPr/>
          <p:nvPr/>
        </p:nvCxnSpPr>
        <p:spPr>
          <a:xfrm>
            <a:off x="685800" y="4007201"/>
            <a:ext cx="7772400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文本框 28"/>
          <p:cNvSpPr txBox="1"/>
          <p:nvPr/>
        </p:nvSpPr>
        <p:spPr>
          <a:xfrm>
            <a:off x="684207" y="41661"/>
            <a:ext cx="235192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</a:rPr>
              <a:t>在此输入你的标题</a:t>
            </a:r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1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5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000"/>
                            </p:stCondLst>
                            <p:childTnLst>
                              <p:par>
                                <p:cTn id="8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34" grpId="0" animBg="1"/>
      <p:bldP spid="40" grpId="0"/>
      <p:bldP spid="41" grpId="0" animBg="1"/>
      <p:bldP spid="42" grpId="0"/>
      <p:bldP spid="43" grpId="0" animBg="1"/>
      <p:bldP spid="16" grpId="0" animBg="1"/>
      <p:bldP spid="17" grpId="0"/>
      <p:bldP spid="18" grpId="0" animBg="1"/>
      <p:bldP spid="19" grpId="0" animBg="1"/>
      <p:bldP spid="20" grpId="0"/>
      <p:bldP spid="21" grpId="0" animBg="1"/>
      <p:bldP spid="22" grpId="0" animBg="1"/>
      <p:bldP spid="23" grpId="0" animBg="1"/>
      <p:bldP spid="24" grpId="0" animBg="1"/>
      <p:bldP spid="25" grpId="0" animBg="1"/>
      <p:bldP spid="2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 Placeholder 3"/>
          <p:cNvSpPr txBox="1"/>
          <p:nvPr/>
        </p:nvSpPr>
        <p:spPr>
          <a:xfrm>
            <a:off x="3984851" y="1189094"/>
            <a:ext cx="4504426" cy="307777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/>
            <a:r>
              <a:rPr lang="zh-CN" altLang="en-US" sz="1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点击编辑点击编辑点击编辑点击编辑点击编辑</a:t>
            </a:r>
            <a:r>
              <a:rPr lang="en-US" sz="1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;</a:t>
            </a:r>
            <a:r>
              <a:rPr lang="zh-CN" altLang="en-US" sz="1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点击编辑点击编辑点击编辑点击编辑点击编辑</a:t>
            </a:r>
            <a:r>
              <a:rPr lang="en-US" altLang="zh-CN" sz="1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</a:t>
            </a:r>
            <a:endParaRPr lang="en-US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 Placeholder 3"/>
          <p:cNvSpPr txBox="1"/>
          <p:nvPr/>
        </p:nvSpPr>
        <p:spPr>
          <a:xfrm>
            <a:off x="3984851" y="1725862"/>
            <a:ext cx="4504426" cy="307777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/>
            <a:r>
              <a:rPr lang="zh-CN" altLang="en-US" sz="1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点击编辑点击编辑点击编辑点击编辑点击编辑</a:t>
            </a:r>
            <a:r>
              <a:rPr lang="en-US" altLang="zh-CN" sz="1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;</a:t>
            </a:r>
            <a:r>
              <a:rPr lang="zh-CN" altLang="en-US" sz="1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点击编辑点击编辑点击编辑点击编辑点击编辑</a:t>
            </a:r>
            <a:r>
              <a:rPr lang="en-US" altLang="zh-CN" sz="1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</a:t>
            </a:r>
            <a:endParaRPr lang="en-US" altLang="zh-CN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3"/>
          <p:cNvSpPr txBox="1"/>
          <p:nvPr/>
        </p:nvSpPr>
        <p:spPr>
          <a:xfrm>
            <a:off x="3984851" y="2262630"/>
            <a:ext cx="4504426" cy="307777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/>
            <a:r>
              <a:rPr lang="zh-CN" altLang="en-US" sz="1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点击编辑点击编辑点击编辑点击编辑点击编辑</a:t>
            </a:r>
            <a:r>
              <a:rPr lang="en-US" altLang="zh-CN" sz="1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;</a:t>
            </a:r>
            <a:r>
              <a:rPr lang="zh-CN" altLang="en-US" sz="1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点击编辑点击编辑点击编辑点击编辑点击编辑</a:t>
            </a:r>
            <a:r>
              <a:rPr lang="en-US" altLang="zh-CN" sz="1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</a:t>
            </a:r>
            <a:endParaRPr lang="en-US" altLang="zh-CN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 Placeholder 3"/>
          <p:cNvSpPr txBox="1"/>
          <p:nvPr/>
        </p:nvSpPr>
        <p:spPr>
          <a:xfrm>
            <a:off x="3984851" y="3005733"/>
            <a:ext cx="4504426" cy="307777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/>
            <a:r>
              <a:rPr lang="zh-CN" altLang="en-US" sz="1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点击编辑点击编辑点击编辑点击编辑点击编辑</a:t>
            </a:r>
            <a:r>
              <a:rPr lang="en-US" altLang="zh-CN" sz="1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;</a:t>
            </a:r>
            <a:r>
              <a:rPr lang="zh-CN" altLang="en-US" sz="1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点击编辑点击编辑点击编辑点击编辑点击编辑</a:t>
            </a:r>
            <a:r>
              <a:rPr lang="en-US" altLang="zh-CN" sz="1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</a:t>
            </a:r>
            <a:endParaRPr lang="en-US" altLang="zh-CN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 Placeholder 3"/>
          <p:cNvSpPr txBox="1"/>
          <p:nvPr/>
        </p:nvSpPr>
        <p:spPr>
          <a:xfrm>
            <a:off x="3984851" y="3542501"/>
            <a:ext cx="4504426" cy="307777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/>
            <a:r>
              <a:rPr lang="zh-CN" altLang="en-US" sz="1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点击编辑点击编辑点击编辑点击编辑点击编辑</a:t>
            </a:r>
            <a:r>
              <a:rPr lang="en-US" altLang="zh-CN" sz="1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;</a:t>
            </a:r>
            <a:r>
              <a:rPr lang="zh-CN" altLang="en-US" sz="1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点击编辑点击编辑点击编辑点击编辑点击编辑</a:t>
            </a:r>
            <a:r>
              <a:rPr lang="en-US" altLang="zh-CN" sz="1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</a:t>
            </a:r>
            <a:endParaRPr lang="en-US" altLang="zh-CN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xt Placeholder 3"/>
          <p:cNvSpPr txBox="1"/>
          <p:nvPr/>
        </p:nvSpPr>
        <p:spPr>
          <a:xfrm>
            <a:off x="3984851" y="4079267"/>
            <a:ext cx="4504426" cy="307777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/>
            <a:r>
              <a:rPr lang="zh-CN" altLang="en-US" sz="1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点击编辑点击编辑点击编辑点击编辑点击编辑</a:t>
            </a:r>
            <a:r>
              <a:rPr lang="en-US" altLang="zh-CN" sz="1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;</a:t>
            </a:r>
            <a:r>
              <a:rPr lang="zh-CN" altLang="en-US" sz="1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点击编辑点击编辑点击编辑点击编辑点击编辑</a:t>
            </a:r>
            <a:r>
              <a:rPr lang="en-US" altLang="zh-CN" sz="1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</a:t>
            </a:r>
            <a:endParaRPr lang="en-US" altLang="zh-CN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Folded Corner 46"/>
          <p:cNvSpPr/>
          <p:nvPr/>
        </p:nvSpPr>
        <p:spPr>
          <a:xfrm>
            <a:off x="654725" y="1073969"/>
            <a:ext cx="2677029" cy="1673143"/>
          </a:xfrm>
          <a:prstGeom prst="foldedCorner">
            <a:avLst/>
          </a:pr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927510" y="1803549"/>
            <a:ext cx="2131459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输入你的标题</a:t>
            </a:r>
            <a:endParaRPr lang="en-US" altLang="zh-CN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/>
            <a:r>
              <a:rPr lang="zh-CN" altLang="en-US" sz="1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点击编辑点击编辑点击编辑点击编辑点击编辑</a:t>
            </a:r>
            <a:endParaRPr lang="en-US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Folded Corner 50"/>
          <p:cNvSpPr/>
          <p:nvPr/>
        </p:nvSpPr>
        <p:spPr>
          <a:xfrm>
            <a:off x="654725" y="2919934"/>
            <a:ext cx="2677029" cy="1673143"/>
          </a:xfrm>
          <a:prstGeom prst="foldedCorner">
            <a:avLst/>
          </a:pr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927510" y="3649515"/>
            <a:ext cx="2131459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输入你的标题</a:t>
            </a:r>
            <a:endParaRPr lang="en-US" altLang="zh-CN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/>
            <a:r>
              <a:rPr lang="zh-CN" altLang="en-US" sz="1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点击编辑点击编辑点击编辑点击编辑点击编辑</a:t>
            </a:r>
            <a:endParaRPr lang="en-US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3" name="Group 31"/>
          <p:cNvGrpSpPr/>
          <p:nvPr/>
        </p:nvGrpSpPr>
        <p:grpSpPr>
          <a:xfrm>
            <a:off x="1696850" y="3056738"/>
            <a:ext cx="592776" cy="592776"/>
            <a:chOff x="1431269" y="3056738"/>
            <a:chExt cx="592776" cy="592776"/>
          </a:xfrm>
        </p:grpSpPr>
        <p:sp>
          <p:nvSpPr>
            <p:cNvPr id="54" name="Sev01"/>
            <p:cNvSpPr>
              <a:spLocks noChangeAspect="1"/>
            </p:cNvSpPr>
            <p:nvPr/>
          </p:nvSpPr>
          <p:spPr>
            <a:xfrm>
              <a:off x="1431269" y="3056738"/>
              <a:ext cx="592776" cy="592776"/>
            </a:xfrm>
            <a:prstGeom prst="ellipse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5" name="Freeform 52"/>
            <p:cNvSpPr>
              <a:spLocks noEditPoints="1"/>
            </p:cNvSpPr>
            <p:nvPr/>
          </p:nvSpPr>
          <p:spPr bwMode="auto">
            <a:xfrm>
              <a:off x="1601588" y="3217493"/>
              <a:ext cx="252139" cy="271266"/>
            </a:xfrm>
            <a:custGeom>
              <a:avLst/>
              <a:gdLst/>
              <a:ahLst/>
              <a:cxnLst>
                <a:cxn ang="0">
                  <a:pos x="67" y="67"/>
                </a:cxn>
                <a:cxn ang="0">
                  <a:pos x="61" y="72"/>
                </a:cxn>
                <a:cxn ang="0">
                  <a:pos x="5" y="72"/>
                </a:cxn>
                <a:cxn ang="0">
                  <a:pos x="0" y="67"/>
                </a:cxn>
                <a:cxn ang="0">
                  <a:pos x="0" y="16"/>
                </a:cxn>
                <a:cxn ang="0">
                  <a:pos x="5" y="11"/>
                </a:cxn>
                <a:cxn ang="0">
                  <a:pos x="10" y="11"/>
                </a:cxn>
                <a:cxn ang="0">
                  <a:pos x="10" y="7"/>
                </a:cxn>
                <a:cxn ang="0">
                  <a:pos x="16" y="0"/>
                </a:cxn>
                <a:cxn ang="0">
                  <a:pos x="19" y="0"/>
                </a:cxn>
                <a:cxn ang="0">
                  <a:pos x="25" y="7"/>
                </a:cxn>
                <a:cxn ang="0">
                  <a:pos x="25" y="11"/>
                </a:cxn>
                <a:cxn ang="0">
                  <a:pos x="41" y="11"/>
                </a:cxn>
                <a:cxn ang="0">
                  <a:pos x="41" y="7"/>
                </a:cxn>
                <a:cxn ang="0">
                  <a:pos x="47" y="0"/>
                </a:cxn>
                <a:cxn ang="0">
                  <a:pos x="50" y="0"/>
                </a:cxn>
                <a:cxn ang="0">
                  <a:pos x="56" y="7"/>
                </a:cxn>
                <a:cxn ang="0">
                  <a:pos x="56" y="11"/>
                </a:cxn>
                <a:cxn ang="0">
                  <a:pos x="61" y="11"/>
                </a:cxn>
                <a:cxn ang="0">
                  <a:pos x="67" y="16"/>
                </a:cxn>
                <a:cxn ang="0">
                  <a:pos x="67" y="67"/>
                </a:cxn>
                <a:cxn ang="0">
                  <a:pos x="61" y="67"/>
                </a:cxn>
                <a:cxn ang="0">
                  <a:pos x="61" y="26"/>
                </a:cxn>
                <a:cxn ang="0">
                  <a:pos x="5" y="26"/>
                </a:cxn>
                <a:cxn ang="0">
                  <a:pos x="5" y="67"/>
                </a:cxn>
                <a:cxn ang="0">
                  <a:pos x="61" y="67"/>
                </a:cxn>
                <a:cxn ang="0">
                  <a:pos x="20" y="7"/>
                </a:cxn>
                <a:cxn ang="0">
                  <a:pos x="19" y="5"/>
                </a:cxn>
                <a:cxn ang="0">
                  <a:pos x="16" y="5"/>
                </a:cxn>
                <a:cxn ang="0">
                  <a:pos x="15" y="7"/>
                </a:cxn>
                <a:cxn ang="0">
                  <a:pos x="15" y="18"/>
                </a:cxn>
                <a:cxn ang="0">
                  <a:pos x="16" y="20"/>
                </a:cxn>
                <a:cxn ang="0">
                  <a:pos x="19" y="20"/>
                </a:cxn>
                <a:cxn ang="0">
                  <a:pos x="20" y="18"/>
                </a:cxn>
                <a:cxn ang="0">
                  <a:pos x="20" y="7"/>
                </a:cxn>
                <a:cxn ang="0">
                  <a:pos x="51" y="7"/>
                </a:cxn>
                <a:cxn ang="0">
                  <a:pos x="50" y="5"/>
                </a:cxn>
                <a:cxn ang="0">
                  <a:pos x="47" y="5"/>
                </a:cxn>
                <a:cxn ang="0">
                  <a:pos x="46" y="7"/>
                </a:cxn>
                <a:cxn ang="0">
                  <a:pos x="46" y="18"/>
                </a:cxn>
                <a:cxn ang="0">
                  <a:pos x="47" y="20"/>
                </a:cxn>
                <a:cxn ang="0">
                  <a:pos x="50" y="20"/>
                </a:cxn>
                <a:cxn ang="0">
                  <a:pos x="51" y="18"/>
                </a:cxn>
                <a:cxn ang="0">
                  <a:pos x="51" y="7"/>
                </a:cxn>
              </a:cxnLst>
              <a:rect l="0" t="0" r="r" b="b"/>
              <a:pathLst>
                <a:path w="67" h="72">
                  <a:moveTo>
                    <a:pt x="67" y="67"/>
                  </a:moveTo>
                  <a:cubicBezTo>
                    <a:pt x="67" y="70"/>
                    <a:pt x="64" y="72"/>
                    <a:pt x="61" y="72"/>
                  </a:cubicBezTo>
                  <a:cubicBezTo>
                    <a:pt x="5" y="72"/>
                    <a:pt x="5" y="72"/>
                    <a:pt x="5" y="72"/>
                  </a:cubicBezTo>
                  <a:cubicBezTo>
                    <a:pt x="2" y="72"/>
                    <a:pt x="0" y="70"/>
                    <a:pt x="0" y="6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3"/>
                    <a:pt x="2" y="11"/>
                    <a:pt x="5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3"/>
                    <a:pt x="13" y="0"/>
                    <a:pt x="16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3" y="0"/>
                    <a:pt x="25" y="3"/>
                    <a:pt x="25" y="7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41" y="11"/>
                    <a:pt x="41" y="11"/>
                    <a:pt x="41" y="11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1" y="3"/>
                    <a:pt x="44" y="0"/>
                    <a:pt x="47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3" y="0"/>
                    <a:pt x="56" y="3"/>
                    <a:pt x="56" y="7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61" y="11"/>
                    <a:pt x="61" y="11"/>
                    <a:pt x="61" y="11"/>
                  </a:cubicBezTo>
                  <a:cubicBezTo>
                    <a:pt x="64" y="11"/>
                    <a:pt x="67" y="13"/>
                    <a:pt x="67" y="16"/>
                  </a:cubicBezTo>
                  <a:lnTo>
                    <a:pt x="67" y="67"/>
                  </a:lnTo>
                  <a:close/>
                  <a:moveTo>
                    <a:pt x="61" y="67"/>
                  </a:moveTo>
                  <a:cubicBezTo>
                    <a:pt x="61" y="26"/>
                    <a:pt x="61" y="26"/>
                    <a:pt x="61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67"/>
                    <a:pt x="5" y="67"/>
                    <a:pt x="5" y="67"/>
                  </a:cubicBezTo>
                  <a:lnTo>
                    <a:pt x="61" y="67"/>
                  </a:lnTo>
                  <a:close/>
                  <a:moveTo>
                    <a:pt x="20" y="7"/>
                  </a:moveTo>
                  <a:cubicBezTo>
                    <a:pt x="20" y="6"/>
                    <a:pt x="20" y="5"/>
                    <a:pt x="19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5" y="6"/>
                    <a:pt x="15" y="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9"/>
                    <a:pt x="16" y="20"/>
                    <a:pt x="16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20" y="20"/>
                    <a:pt x="20" y="19"/>
                    <a:pt x="20" y="18"/>
                  </a:cubicBezTo>
                  <a:lnTo>
                    <a:pt x="20" y="7"/>
                  </a:lnTo>
                  <a:close/>
                  <a:moveTo>
                    <a:pt x="51" y="7"/>
                  </a:moveTo>
                  <a:cubicBezTo>
                    <a:pt x="51" y="6"/>
                    <a:pt x="51" y="5"/>
                    <a:pt x="50" y="5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47" y="5"/>
                    <a:pt x="46" y="6"/>
                    <a:pt x="46" y="7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19"/>
                    <a:pt x="47" y="20"/>
                    <a:pt x="47" y="20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51" y="20"/>
                    <a:pt x="51" y="19"/>
                    <a:pt x="51" y="18"/>
                  </a:cubicBezTo>
                  <a:lnTo>
                    <a:pt x="51" y="7"/>
                  </a:lnTo>
                  <a:close/>
                </a:path>
              </a:pathLst>
            </a:cu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6" name="Group 30"/>
          <p:cNvGrpSpPr/>
          <p:nvPr/>
        </p:nvGrpSpPr>
        <p:grpSpPr>
          <a:xfrm>
            <a:off x="1696850" y="1210773"/>
            <a:ext cx="592776" cy="592776"/>
            <a:chOff x="1431269" y="1210773"/>
            <a:chExt cx="592776" cy="592776"/>
          </a:xfrm>
        </p:grpSpPr>
        <p:sp>
          <p:nvSpPr>
            <p:cNvPr id="57" name="Sev01"/>
            <p:cNvSpPr>
              <a:spLocks noChangeAspect="1"/>
            </p:cNvSpPr>
            <p:nvPr/>
          </p:nvSpPr>
          <p:spPr>
            <a:xfrm>
              <a:off x="1431269" y="1210773"/>
              <a:ext cx="592776" cy="592776"/>
            </a:xfrm>
            <a:prstGeom prst="ellipse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8" name="Freeform 42"/>
            <p:cNvSpPr>
              <a:spLocks noEditPoints="1"/>
            </p:cNvSpPr>
            <p:nvPr/>
          </p:nvSpPr>
          <p:spPr bwMode="auto">
            <a:xfrm>
              <a:off x="1566514" y="1368456"/>
              <a:ext cx="322286" cy="277411"/>
            </a:xfrm>
            <a:custGeom>
              <a:avLst/>
              <a:gdLst/>
              <a:ahLst/>
              <a:cxnLst>
                <a:cxn ang="0">
                  <a:pos x="73" y="47"/>
                </a:cxn>
                <a:cxn ang="0">
                  <a:pos x="67" y="53"/>
                </a:cxn>
                <a:cxn ang="0">
                  <a:pos x="46" y="53"/>
                </a:cxn>
                <a:cxn ang="0">
                  <a:pos x="48" y="60"/>
                </a:cxn>
                <a:cxn ang="0">
                  <a:pos x="46" y="63"/>
                </a:cxn>
                <a:cxn ang="0">
                  <a:pos x="26" y="63"/>
                </a:cxn>
                <a:cxn ang="0">
                  <a:pos x="24" y="60"/>
                </a:cxn>
                <a:cxn ang="0">
                  <a:pos x="26" y="53"/>
                </a:cxn>
                <a:cxn ang="0">
                  <a:pos x="6" y="53"/>
                </a:cxn>
                <a:cxn ang="0">
                  <a:pos x="0" y="47"/>
                </a:cxn>
                <a:cxn ang="0">
                  <a:pos x="0" y="6"/>
                </a:cxn>
                <a:cxn ang="0">
                  <a:pos x="6" y="0"/>
                </a:cxn>
                <a:cxn ang="0">
                  <a:pos x="67" y="0"/>
                </a:cxn>
                <a:cxn ang="0">
                  <a:pos x="73" y="6"/>
                </a:cxn>
                <a:cxn ang="0">
                  <a:pos x="73" y="47"/>
                </a:cxn>
                <a:cxn ang="0">
                  <a:pos x="68" y="6"/>
                </a:cxn>
                <a:cxn ang="0">
                  <a:pos x="67" y="5"/>
                </a:cxn>
                <a:cxn ang="0">
                  <a:pos x="6" y="5"/>
                </a:cxn>
                <a:cxn ang="0">
                  <a:pos x="5" y="6"/>
                </a:cxn>
                <a:cxn ang="0">
                  <a:pos x="5" y="37"/>
                </a:cxn>
                <a:cxn ang="0">
                  <a:pos x="6" y="39"/>
                </a:cxn>
                <a:cxn ang="0">
                  <a:pos x="67" y="39"/>
                </a:cxn>
                <a:cxn ang="0">
                  <a:pos x="68" y="37"/>
                </a:cxn>
                <a:cxn ang="0">
                  <a:pos x="68" y="6"/>
                </a:cxn>
              </a:cxnLst>
              <a:rect l="0" t="0" r="r" b="b"/>
              <a:pathLst>
                <a:path w="73" h="63">
                  <a:moveTo>
                    <a:pt x="73" y="47"/>
                  </a:moveTo>
                  <a:cubicBezTo>
                    <a:pt x="73" y="50"/>
                    <a:pt x="70" y="53"/>
                    <a:pt x="67" y="53"/>
                  </a:cubicBezTo>
                  <a:cubicBezTo>
                    <a:pt x="46" y="53"/>
                    <a:pt x="46" y="53"/>
                    <a:pt x="46" y="53"/>
                  </a:cubicBezTo>
                  <a:cubicBezTo>
                    <a:pt x="46" y="56"/>
                    <a:pt x="48" y="59"/>
                    <a:pt x="48" y="60"/>
                  </a:cubicBezTo>
                  <a:cubicBezTo>
                    <a:pt x="48" y="62"/>
                    <a:pt x="47" y="63"/>
                    <a:pt x="46" y="63"/>
                  </a:cubicBezTo>
                  <a:cubicBezTo>
                    <a:pt x="26" y="63"/>
                    <a:pt x="26" y="63"/>
                    <a:pt x="26" y="63"/>
                  </a:cubicBezTo>
                  <a:cubicBezTo>
                    <a:pt x="25" y="63"/>
                    <a:pt x="24" y="62"/>
                    <a:pt x="24" y="60"/>
                  </a:cubicBezTo>
                  <a:cubicBezTo>
                    <a:pt x="24" y="59"/>
                    <a:pt x="26" y="56"/>
                    <a:pt x="26" y="53"/>
                  </a:cubicBezTo>
                  <a:cubicBezTo>
                    <a:pt x="6" y="53"/>
                    <a:pt x="6" y="53"/>
                    <a:pt x="6" y="53"/>
                  </a:cubicBezTo>
                  <a:cubicBezTo>
                    <a:pt x="2" y="53"/>
                    <a:pt x="0" y="50"/>
                    <a:pt x="0" y="47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70" y="0"/>
                    <a:pt x="73" y="2"/>
                    <a:pt x="73" y="6"/>
                  </a:cubicBezTo>
                  <a:lnTo>
                    <a:pt x="73" y="47"/>
                  </a:lnTo>
                  <a:close/>
                  <a:moveTo>
                    <a:pt x="68" y="6"/>
                  </a:moveTo>
                  <a:cubicBezTo>
                    <a:pt x="68" y="5"/>
                    <a:pt x="67" y="5"/>
                    <a:pt x="67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5" y="5"/>
                    <a:pt x="5" y="5"/>
                    <a:pt x="5" y="6"/>
                  </a:cubicBezTo>
                  <a:cubicBezTo>
                    <a:pt x="5" y="37"/>
                    <a:pt x="5" y="37"/>
                    <a:pt x="5" y="37"/>
                  </a:cubicBezTo>
                  <a:cubicBezTo>
                    <a:pt x="5" y="38"/>
                    <a:pt x="5" y="39"/>
                    <a:pt x="6" y="39"/>
                  </a:cubicBezTo>
                  <a:cubicBezTo>
                    <a:pt x="67" y="39"/>
                    <a:pt x="67" y="39"/>
                    <a:pt x="67" y="39"/>
                  </a:cubicBezTo>
                  <a:cubicBezTo>
                    <a:pt x="67" y="39"/>
                    <a:pt x="68" y="38"/>
                    <a:pt x="68" y="37"/>
                  </a:cubicBezTo>
                  <a:lnTo>
                    <a:pt x="68" y="6"/>
                  </a:lnTo>
                  <a:close/>
                </a:path>
              </a:pathLst>
            </a:cu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9" name="Freeform 45"/>
          <p:cNvSpPr>
            <a:spLocks noEditPoints="1"/>
          </p:cNvSpPr>
          <p:nvPr/>
        </p:nvSpPr>
        <p:spPr bwMode="auto">
          <a:xfrm>
            <a:off x="3592681" y="1199456"/>
            <a:ext cx="310968" cy="310968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Freeform 45"/>
          <p:cNvSpPr>
            <a:spLocks noEditPoints="1"/>
          </p:cNvSpPr>
          <p:nvPr/>
        </p:nvSpPr>
        <p:spPr bwMode="auto">
          <a:xfrm>
            <a:off x="3592681" y="1735907"/>
            <a:ext cx="310968" cy="310968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Freeform 45"/>
          <p:cNvSpPr>
            <a:spLocks noEditPoints="1"/>
          </p:cNvSpPr>
          <p:nvPr/>
        </p:nvSpPr>
        <p:spPr bwMode="auto">
          <a:xfrm>
            <a:off x="3592681" y="2272358"/>
            <a:ext cx="310968" cy="310968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" name="Freeform 45"/>
          <p:cNvSpPr>
            <a:spLocks noEditPoints="1"/>
          </p:cNvSpPr>
          <p:nvPr/>
        </p:nvSpPr>
        <p:spPr bwMode="auto">
          <a:xfrm>
            <a:off x="3592681" y="3014289"/>
            <a:ext cx="310968" cy="310968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Freeform 45"/>
          <p:cNvSpPr>
            <a:spLocks noEditPoints="1"/>
          </p:cNvSpPr>
          <p:nvPr/>
        </p:nvSpPr>
        <p:spPr bwMode="auto">
          <a:xfrm>
            <a:off x="3592681" y="3550740"/>
            <a:ext cx="310968" cy="310968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" name="Freeform 45"/>
          <p:cNvSpPr>
            <a:spLocks noEditPoints="1"/>
          </p:cNvSpPr>
          <p:nvPr/>
        </p:nvSpPr>
        <p:spPr bwMode="auto">
          <a:xfrm>
            <a:off x="3592681" y="4087189"/>
            <a:ext cx="310968" cy="310968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684207" y="41661"/>
            <a:ext cx="235192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</a:rPr>
              <a:t>在此输入你的标题</a:t>
            </a:r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500"/>
                            </p:stCondLst>
                            <p:childTnLst>
                              <p:par>
                                <p:cTn id="8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5" grpId="0"/>
      <p:bldP spid="28" grpId="0"/>
      <p:bldP spid="32" grpId="0"/>
      <p:bldP spid="36" grpId="0"/>
      <p:bldP spid="49" grpId="0"/>
      <p:bldP spid="47" grpId="0" animBg="1"/>
      <p:bldP spid="48" grpId="0"/>
      <p:bldP spid="51" grpId="0" animBg="1"/>
      <p:bldP spid="52" grpId="0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ev04"/>
          <p:cNvSpPr/>
          <p:nvPr/>
        </p:nvSpPr>
        <p:spPr>
          <a:xfrm rot="18900000">
            <a:off x="6995969" y="1439729"/>
            <a:ext cx="1209747" cy="1209747"/>
          </a:xfrm>
          <a:prstGeom prst="rect">
            <a:avLst/>
          </a:pr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Sev03"/>
          <p:cNvSpPr/>
          <p:nvPr/>
        </p:nvSpPr>
        <p:spPr>
          <a:xfrm rot="18900000">
            <a:off x="5008643" y="1792079"/>
            <a:ext cx="1209747" cy="1209747"/>
          </a:xfrm>
          <a:prstGeom prst="rect">
            <a:avLst/>
          </a:pr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Sev02"/>
          <p:cNvSpPr/>
          <p:nvPr/>
        </p:nvSpPr>
        <p:spPr>
          <a:xfrm rot="18900000">
            <a:off x="2971937" y="1439729"/>
            <a:ext cx="1209747" cy="1209747"/>
          </a:xfrm>
          <a:prstGeom prst="rect">
            <a:avLst/>
          </a:pr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Sev01"/>
          <p:cNvSpPr/>
          <p:nvPr/>
        </p:nvSpPr>
        <p:spPr>
          <a:xfrm rot="18900000">
            <a:off x="947582" y="1792079"/>
            <a:ext cx="1209747" cy="1209747"/>
          </a:xfrm>
          <a:prstGeom prst="rect">
            <a:avLst/>
          </a:pr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64911" y="3335193"/>
            <a:ext cx="197509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输入你的标题</a:t>
            </a:r>
            <a:endParaRPr lang="en-US" altLang="zh-CN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/>
            <a:r>
              <a:rPr lang="zh-CN" altLang="en-US" sz="1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点击编辑点击编辑点击编辑点击编辑点击编辑</a:t>
            </a:r>
            <a:endParaRPr lang="en-US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Sev01"/>
          <p:cNvSpPr/>
          <p:nvPr/>
        </p:nvSpPr>
        <p:spPr>
          <a:xfrm rot="18900000">
            <a:off x="947582" y="1602011"/>
            <a:ext cx="1209747" cy="1209747"/>
          </a:xfrm>
          <a:prstGeom prst="rect">
            <a:avLst/>
          </a:pr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568687" y="3335193"/>
            <a:ext cx="201624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输入你的标题</a:t>
            </a:r>
            <a:endParaRPr lang="en-US" altLang="zh-CN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/>
            <a:r>
              <a:rPr lang="zh-CN" altLang="en-US" sz="1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点击编辑点击编辑点击编辑点击编辑点击编辑</a:t>
            </a:r>
            <a:endParaRPr lang="en-US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Sev02"/>
          <p:cNvSpPr/>
          <p:nvPr/>
        </p:nvSpPr>
        <p:spPr>
          <a:xfrm rot="18900000">
            <a:off x="2971937" y="1602011"/>
            <a:ext cx="1209747" cy="1209747"/>
          </a:xfrm>
          <a:prstGeom prst="rect">
            <a:avLst/>
          </a:pr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4613621" y="3335193"/>
            <a:ext cx="199979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输入你的标题</a:t>
            </a:r>
            <a:endParaRPr lang="en-US" altLang="zh-CN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/>
            <a:r>
              <a:rPr lang="zh-CN" altLang="en-US" sz="1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点击编辑点击编辑点击编辑点击编辑点击编辑</a:t>
            </a:r>
            <a:endParaRPr lang="en-US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Sev03"/>
          <p:cNvSpPr/>
          <p:nvPr/>
        </p:nvSpPr>
        <p:spPr>
          <a:xfrm rot="18900000">
            <a:off x="5008643" y="1602011"/>
            <a:ext cx="1209747" cy="1209747"/>
          </a:xfrm>
          <a:prstGeom prst="rect">
            <a:avLst/>
          </a:pr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642101" y="3335193"/>
            <a:ext cx="1917483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输入你的标题</a:t>
            </a:r>
            <a:endParaRPr lang="en-US" altLang="zh-CN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/>
            <a:r>
              <a:rPr lang="zh-CN" altLang="en-US" sz="1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点击编辑点击编辑点击编辑点击编辑点击编辑</a:t>
            </a:r>
            <a:endParaRPr lang="en-US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Sev04"/>
          <p:cNvSpPr/>
          <p:nvPr/>
        </p:nvSpPr>
        <p:spPr>
          <a:xfrm rot="18900000">
            <a:off x="6995969" y="1602011"/>
            <a:ext cx="1209747" cy="1209747"/>
          </a:xfrm>
          <a:prstGeom prst="rect">
            <a:avLst/>
          </a:pr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Freeform 52"/>
          <p:cNvSpPr>
            <a:spLocks noEditPoints="1"/>
          </p:cNvSpPr>
          <p:nvPr/>
        </p:nvSpPr>
        <p:spPr bwMode="auto">
          <a:xfrm>
            <a:off x="7369246" y="1957719"/>
            <a:ext cx="463193" cy="498331"/>
          </a:xfrm>
          <a:custGeom>
            <a:avLst/>
            <a:gdLst/>
            <a:ahLst/>
            <a:cxnLst>
              <a:cxn ang="0">
                <a:pos x="67" y="67"/>
              </a:cxn>
              <a:cxn ang="0">
                <a:pos x="61" y="72"/>
              </a:cxn>
              <a:cxn ang="0">
                <a:pos x="5" y="72"/>
              </a:cxn>
              <a:cxn ang="0">
                <a:pos x="0" y="67"/>
              </a:cxn>
              <a:cxn ang="0">
                <a:pos x="0" y="16"/>
              </a:cxn>
              <a:cxn ang="0">
                <a:pos x="5" y="11"/>
              </a:cxn>
              <a:cxn ang="0">
                <a:pos x="10" y="11"/>
              </a:cxn>
              <a:cxn ang="0">
                <a:pos x="10" y="7"/>
              </a:cxn>
              <a:cxn ang="0">
                <a:pos x="16" y="0"/>
              </a:cxn>
              <a:cxn ang="0">
                <a:pos x="19" y="0"/>
              </a:cxn>
              <a:cxn ang="0">
                <a:pos x="25" y="7"/>
              </a:cxn>
              <a:cxn ang="0">
                <a:pos x="25" y="11"/>
              </a:cxn>
              <a:cxn ang="0">
                <a:pos x="41" y="11"/>
              </a:cxn>
              <a:cxn ang="0">
                <a:pos x="41" y="7"/>
              </a:cxn>
              <a:cxn ang="0">
                <a:pos x="47" y="0"/>
              </a:cxn>
              <a:cxn ang="0">
                <a:pos x="50" y="0"/>
              </a:cxn>
              <a:cxn ang="0">
                <a:pos x="56" y="7"/>
              </a:cxn>
              <a:cxn ang="0">
                <a:pos x="56" y="11"/>
              </a:cxn>
              <a:cxn ang="0">
                <a:pos x="61" y="11"/>
              </a:cxn>
              <a:cxn ang="0">
                <a:pos x="67" y="16"/>
              </a:cxn>
              <a:cxn ang="0">
                <a:pos x="67" y="67"/>
              </a:cxn>
              <a:cxn ang="0">
                <a:pos x="61" y="67"/>
              </a:cxn>
              <a:cxn ang="0">
                <a:pos x="61" y="26"/>
              </a:cxn>
              <a:cxn ang="0">
                <a:pos x="5" y="26"/>
              </a:cxn>
              <a:cxn ang="0">
                <a:pos x="5" y="67"/>
              </a:cxn>
              <a:cxn ang="0">
                <a:pos x="61" y="67"/>
              </a:cxn>
              <a:cxn ang="0">
                <a:pos x="20" y="7"/>
              </a:cxn>
              <a:cxn ang="0">
                <a:pos x="19" y="5"/>
              </a:cxn>
              <a:cxn ang="0">
                <a:pos x="16" y="5"/>
              </a:cxn>
              <a:cxn ang="0">
                <a:pos x="15" y="7"/>
              </a:cxn>
              <a:cxn ang="0">
                <a:pos x="15" y="18"/>
              </a:cxn>
              <a:cxn ang="0">
                <a:pos x="16" y="20"/>
              </a:cxn>
              <a:cxn ang="0">
                <a:pos x="19" y="20"/>
              </a:cxn>
              <a:cxn ang="0">
                <a:pos x="20" y="18"/>
              </a:cxn>
              <a:cxn ang="0">
                <a:pos x="20" y="7"/>
              </a:cxn>
              <a:cxn ang="0">
                <a:pos x="51" y="7"/>
              </a:cxn>
              <a:cxn ang="0">
                <a:pos x="50" y="5"/>
              </a:cxn>
              <a:cxn ang="0">
                <a:pos x="47" y="5"/>
              </a:cxn>
              <a:cxn ang="0">
                <a:pos x="46" y="7"/>
              </a:cxn>
              <a:cxn ang="0">
                <a:pos x="46" y="18"/>
              </a:cxn>
              <a:cxn ang="0">
                <a:pos x="47" y="20"/>
              </a:cxn>
              <a:cxn ang="0">
                <a:pos x="50" y="20"/>
              </a:cxn>
              <a:cxn ang="0">
                <a:pos x="51" y="18"/>
              </a:cxn>
              <a:cxn ang="0">
                <a:pos x="51" y="7"/>
              </a:cxn>
            </a:cxnLst>
            <a:rect l="0" t="0" r="r" b="b"/>
            <a:pathLst>
              <a:path w="67" h="72">
                <a:moveTo>
                  <a:pt x="67" y="67"/>
                </a:moveTo>
                <a:cubicBezTo>
                  <a:pt x="67" y="70"/>
                  <a:pt x="64" y="72"/>
                  <a:pt x="61" y="72"/>
                </a:cubicBezTo>
                <a:cubicBezTo>
                  <a:pt x="5" y="72"/>
                  <a:pt x="5" y="72"/>
                  <a:pt x="5" y="72"/>
                </a:cubicBezTo>
                <a:cubicBezTo>
                  <a:pt x="2" y="72"/>
                  <a:pt x="0" y="70"/>
                  <a:pt x="0" y="67"/>
                </a:cubicBezTo>
                <a:cubicBezTo>
                  <a:pt x="0" y="16"/>
                  <a:pt x="0" y="16"/>
                  <a:pt x="0" y="16"/>
                </a:cubicBezTo>
                <a:cubicBezTo>
                  <a:pt x="0" y="13"/>
                  <a:pt x="2" y="11"/>
                  <a:pt x="5" y="11"/>
                </a:cubicBezTo>
                <a:cubicBezTo>
                  <a:pt x="10" y="11"/>
                  <a:pt x="10" y="11"/>
                  <a:pt x="10" y="11"/>
                </a:cubicBezTo>
                <a:cubicBezTo>
                  <a:pt x="10" y="7"/>
                  <a:pt x="10" y="7"/>
                  <a:pt x="10" y="7"/>
                </a:cubicBezTo>
                <a:cubicBezTo>
                  <a:pt x="10" y="3"/>
                  <a:pt x="13" y="0"/>
                  <a:pt x="16" y="0"/>
                </a:cubicBezTo>
                <a:cubicBezTo>
                  <a:pt x="19" y="0"/>
                  <a:pt x="19" y="0"/>
                  <a:pt x="19" y="0"/>
                </a:cubicBezTo>
                <a:cubicBezTo>
                  <a:pt x="23" y="0"/>
                  <a:pt x="25" y="3"/>
                  <a:pt x="25" y="7"/>
                </a:cubicBezTo>
                <a:cubicBezTo>
                  <a:pt x="25" y="11"/>
                  <a:pt x="25" y="11"/>
                  <a:pt x="25" y="11"/>
                </a:cubicBezTo>
                <a:cubicBezTo>
                  <a:pt x="41" y="11"/>
                  <a:pt x="41" y="11"/>
                  <a:pt x="41" y="11"/>
                </a:cubicBezTo>
                <a:cubicBezTo>
                  <a:pt x="41" y="7"/>
                  <a:pt x="41" y="7"/>
                  <a:pt x="41" y="7"/>
                </a:cubicBezTo>
                <a:cubicBezTo>
                  <a:pt x="41" y="3"/>
                  <a:pt x="44" y="0"/>
                  <a:pt x="47" y="0"/>
                </a:cubicBezTo>
                <a:cubicBezTo>
                  <a:pt x="50" y="0"/>
                  <a:pt x="50" y="0"/>
                  <a:pt x="50" y="0"/>
                </a:cubicBezTo>
                <a:cubicBezTo>
                  <a:pt x="53" y="0"/>
                  <a:pt x="56" y="3"/>
                  <a:pt x="56" y="7"/>
                </a:cubicBezTo>
                <a:cubicBezTo>
                  <a:pt x="56" y="11"/>
                  <a:pt x="56" y="11"/>
                  <a:pt x="56" y="11"/>
                </a:cubicBezTo>
                <a:cubicBezTo>
                  <a:pt x="61" y="11"/>
                  <a:pt x="61" y="11"/>
                  <a:pt x="61" y="11"/>
                </a:cubicBezTo>
                <a:cubicBezTo>
                  <a:pt x="64" y="11"/>
                  <a:pt x="67" y="13"/>
                  <a:pt x="67" y="16"/>
                </a:cubicBezTo>
                <a:lnTo>
                  <a:pt x="67" y="67"/>
                </a:lnTo>
                <a:close/>
                <a:moveTo>
                  <a:pt x="61" y="67"/>
                </a:moveTo>
                <a:cubicBezTo>
                  <a:pt x="61" y="26"/>
                  <a:pt x="61" y="26"/>
                  <a:pt x="61" y="26"/>
                </a:cubicBezTo>
                <a:cubicBezTo>
                  <a:pt x="5" y="26"/>
                  <a:pt x="5" y="26"/>
                  <a:pt x="5" y="26"/>
                </a:cubicBezTo>
                <a:cubicBezTo>
                  <a:pt x="5" y="67"/>
                  <a:pt x="5" y="67"/>
                  <a:pt x="5" y="67"/>
                </a:cubicBezTo>
                <a:lnTo>
                  <a:pt x="61" y="67"/>
                </a:lnTo>
                <a:close/>
                <a:moveTo>
                  <a:pt x="20" y="7"/>
                </a:moveTo>
                <a:cubicBezTo>
                  <a:pt x="20" y="6"/>
                  <a:pt x="20" y="5"/>
                  <a:pt x="19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6"/>
                  <a:pt x="15" y="7"/>
                </a:cubicBezTo>
                <a:cubicBezTo>
                  <a:pt x="15" y="18"/>
                  <a:pt x="15" y="18"/>
                  <a:pt x="15" y="18"/>
                </a:cubicBezTo>
                <a:cubicBezTo>
                  <a:pt x="15" y="19"/>
                  <a:pt x="16" y="20"/>
                  <a:pt x="16" y="20"/>
                </a:cubicBezTo>
                <a:cubicBezTo>
                  <a:pt x="19" y="20"/>
                  <a:pt x="19" y="20"/>
                  <a:pt x="19" y="20"/>
                </a:cubicBezTo>
                <a:cubicBezTo>
                  <a:pt x="20" y="20"/>
                  <a:pt x="20" y="19"/>
                  <a:pt x="20" y="18"/>
                </a:cubicBezTo>
                <a:lnTo>
                  <a:pt x="20" y="7"/>
                </a:lnTo>
                <a:close/>
                <a:moveTo>
                  <a:pt x="51" y="7"/>
                </a:moveTo>
                <a:cubicBezTo>
                  <a:pt x="51" y="6"/>
                  <a:pt x="51" y="5"/>
                  <a:pt x="50" y="5"/>
                </a:cubicBezTo>
                <a:cubicBezTo>
                  <a:pt x="47" y="5"/>
                  <a:pt x="47" y="5"/>
                  <a:pt x="47" y="5"/>
                </a:cubicBezTo>
                <a:cubicBezTo>
                  <a:pt x="47" y="5"/>
                  <a:pt x="46" y="6"/>
                  <a:pt x="46" y="7"/>
                </a:cubicBezTo>
                <a:cubicBezTo>
                  <a:pt x="46" y="18"/>
                  <a:pt x="46" y="18"/>
                  <a:pt x="46" y="18"/>
                </a:cubicBezTo>
                <a:cubicBezTo>
                  <a:pt x="46" y="19"/>
                  <a:pt x="47" y="20"/>
                  <a:pt x="47" y="20"/>
                </a:cubicBezTo>
                <a:cubicBezTo>
                  <a:pt x="50" y="20"/>
                  <a:pt x="50" y="20"/>
                  <a:pt x="50" y="20"/>
                </a:cubicBezTo>
                <a:cubicBezTo>
                  <a:pt x="51" y="20"/>
                  <a:pt x="51" y="19"/>
                  <a:pt x="51" y="18"/>
                </a:cubicBezTo>
                <a:lnTo>
                  <a:pt x="51" y="7"/>
                </a:lnTo>
                <a:close/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Freeform 42"/>
          <p:cNvSpPr>
            <a:spLocks noEditPoints="1"/>
          </p:cNvSpPr>
          <p:nvPr/>
        </p:nvSpPr>
        <p:spPr bwMode="auto">
          <a:xfrm>
            <a:off x="1300095" y="1989663"/>
            <a:ext cx="504720" cy="434443"/>
          </a:xfrm>
          <a:custGeom>
            <a:avLst/>
            <a:gdLst/>
            <a:ahLst/>
            <a:cxnLst>
              <a:cxn ang="0">
                <a:pos x="73" y="47"/>
              </a:cxn>
              <a:cxn ang="0">
                <a:pos x="67" y="53"/>
              </a:cxn>
              <a:cxn ang="0">
                <a:pos x="46" y="53"/>
              </a:cxn>
              <a:cxn ang="0">
                <a:pos x="48" y="60"/>
              </a:cxn>
              <a:cxn ang="0">
                <a:pos x="46" y="63"/>
              </a:cxn>
              <a:cxn ang="0">
                <a:pos x="26" y="63"/>
              </a:cxn>
              <a:cxn ang="0">
                <a:pos x="24" y="60"/>
              </a:cxn>
              <a:cxn ang="0">
                <a:pos x="26" y="53"/>
              </a:cxn>
              <a:cxn ang="0">
                <a:pos x="6" y="53"/>
              </a:cxn>
              <a:cxn ang="0">
                <a:pos x="0" y="47"/>
              </a:cxn>
              <a:cxn ang="0">
                <a:pos x="0" y="6"/>
              </a:cxn>
              <a:cxn ang="0">
                <a:pos x="6" y="0"/>
              </a:cxn>
              <a:cxn ang="0">
                <a:pos x="67" y="0"/>
              </a:cxn>
              <a:cxn ang="0">
                <a:pos x="73" y="6"/>
              </a:cxn>
              <a:cxn ang="0">
                <a:pos x="73" y="47"/>
              </a:cxn>
              <a:cxn ang="0">
                <a:pos x="68" y="6"/>
              </a:cxn>
              <a:cxn ang="0">
                <a:pos x="67" y="5"/>
              </a:cxn>
              <a:cxn ang="0">
                <a:pos x="6" y="5"/>
              </a:cxn>
              <a:cxn ang="0">
                <a:pos x="5" y="6"/>
              </a:cxn>
              <a:cxn ang="0">
                <a:pos x="5" y="37"/>
              </a:cxn>
              <a:cxn ang="0">
                <a:pos x="6" y="39"/>
              </a:cxn>
              <a:cxn ang="0">
                <a:pos x="67" y="39"/>
              </a:cxn>
              <a:cxn ang="0">
                <a:pos x="68" y="37"/>
              </a:cxn>
              <a:cxn ang="0">
                <a:pos x="68" y="6"/>
              </a:cxn>
            </a:cxnLst>
            <a:rect l="0" t="0" r="r" b="b"/>
            <a:pathLst>
              <a:path w="73" h="63">
                <a:moveTo>
                  <a:pt x="73" y="47"/>
                </a:moveTo>
                <a:cubicBezTo>
                  <a:pt x="73" y="50"/>
                  <a:pt x="70" y="53"/>
                  <a:pt x="67" y="53"/>
                </a:cubicBezTo>
                <a:cubicBezTo>
                  <a:pt x="46" y="53"/>
                  <a:pt x="46" y="53"/>
                  <a:pt x="46" y="53"/>
                </a:cubicBezTo>
                <a:cubicBezTo>
                  <a:pt x="46" y="56"/>
                  <a:pt x="48" y="59"/>
                  <a:pt x="48" y="60"/>
                </a:cubicBezTo>
                <a:cubicBezTo>
                  <a:pt x="48" y="62"/>
                  <a:pt x="47" y="63"/>
                  <a:pt x="46" y="63"/>
                </a:cubicBezTo>
                <a:cubicBezTo>
                  <a:pt x="26" y="63"/>
                  <a:pt x="26" y="63"/>
                  <a:pt x="26" y="63"/>
                </a:cubicBezTo>
                <a:cubicBezTo>
                  <a:pt x="25" y="63"/>
                  <a:pt x="24" y="62"/>
                  <a:pt x="24" y="60"/>
                </a:cubicBezTo>
                <a:cubicBezTo>
                  <a:pt x="24" y="59"/>
                  <a:pt x="26" y="56"/>
                  <a:pt x="26" y="53"/>
                </a:cubicBezTo>
                <a:cubicBezTo>
                  <a:pt x="6" y="53"/>
                  <a:pt x="6" y="53"/>
                  <a:pt x="6" y="53"/>
                </a:cubicBezTo>
                <a:cubicBezTo>
                  <a:pt x="2" y="53"/>
                  <a:pt x="0" y="50"/>
                  <a:pt x="0" y="47"/>
                </a:cubicBezTo>
                <a:cubicBezTo>
                  <a:pt x="0" y="6"/>
                  <a:pt x="0" y="6"/>
                  <a:pt x="0" y="6"/>
                </a:cubicBezTo>
                <a:cubicBezTo>
                  <a:pt x="0" y="2"/>
                  <a:pt x="2" y="0"/>
                  <a:pt x="6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70" y="0"/>
                  <a:pt x="73" y="2"/>
                  <a:pt x="73" y="6"/>
                </a:cubicBezTo>
                <a:lnTo>
                  <a:pt x="73" y="47"/>
                </a:lnTo>
                <a:close/>
                <a:moveTo>
                  <a:pt x="68" y="6"/>
                </a:moveTo>
                <a:cubicBezTo>
                  <a:pt x="68" y="5"/>
                  <a:pt x="67" y="5"/>
                  <a:pt x="67" y="5"/>
                </a:cubicBezTo>
                <a:cubicBezTo>
                  <a:pt x="6" y="5"/>
                  <a:pt x="6" y="5"/>
                  <a:pt x="6" y="5"/>
                </a:cubicBezTo>
                <a:cubicBezTo>
                  <a:pt x="5" y="5"/>
                  <a:pt x="5" y="5"/>
                  <a:pt x="5" y="6"/>
                </a:cubicBezTo>
                <a:cubicBezTo>
                  <a:pt x="5" y="37"/>
                  <a:pt x="5" y="37"/>
                  <a:pt x="5" y="37"/>
                </a:cubicBezTo>
                <a:cubicBezTo>
                  <a:pt x="5" y="38"/>
                  <a:pt x="5" y="39"/>
                  <a:pt x="6" y="39"/>
                </a:cubicBezTo>
                <a:cubicBezTo>
                  <a:pt x="67" y="39"/>
                  <a:pt x="67" y="39"/>
                  <a:pt x="67" y="39"/>
                </a:cubicBezTo>
                <a:cubicBezTo>
                  <a:pt x="67" y="39"/>
                  <a:pt x="68" y="38"/>
                  <a:pt x="68" y="37"/>
                </a:cubicBezTo>
                <a:lnTo>
                  <a:pt x="68" y="6"/>
                </a:lnTo>
                <a:close/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Freeform 178"/>
          <p:cNvSpPr>
            <a:spLocks noEditPoints="1"/>
          </p:cNvSpPr>
          <p:nvPr/>
        </p:nvSpPr>
        <p:spPr bwMode="auto">
          <a:xfrm>
            <a:off x="5361156" y="2016814"/>
            <a:ext cx="504720" cy="380138"/>
          </a:xfrm>
          <a:custGeom>
            <a:avLst/>
            <a:gdLst/>
            <a:ahLst/>
            <a:cxnLst>
              <a:cxn ang="0">
                <a:pos x="158" y="119"/>
              </a:cxn>
              <a:cxn ang="0">
                <a:pos x="0" y="119"/>
              </a:cxn>
              <a:cxn ang="0">
                <a:pos x="0" y="0"/>
              </a:cxn>
              <a:cxn ang="0">
                <a:pos x="9" y="0"/>
              </a:cxn>
              <a:cxn ang="0">
                <a:pos x="9" y="108"/>
              </a:cxn>
              <a:cxn ang="0">
                <a:pos x="158" y="108"/>
              </a:cxn>
              <a:cxn ang="0">
                <a:pos x="158" y="119"/>
              </a:cxn>
              <a:cxn ang="0">
                <a:pos x="50" y="99"/>
              </a:cxn>
              <a:cxn ang="0">
                <a:pos x="29" y="99"/>
              </a:cxn>
              <a:cxn ang="0">
                <a:pos x="29" y="60"/>
              </a:cxn>
              <a:cxn ang="0">
                <a:pos x="50" y="60"/>
              </a:cxn>
              <a:cxn ang="0">
                <a:pos x="50" y="99"/>
              </a:cxn>
              <a:cxn ang="0">
                <a:pos x="78" y="99"/>
              </a:cxn>
              <a:cxn ang="0">
                <a:pos x="59" y="99"/>
              </a:cxn>
              <a:cxn ang="0">
                <a:pos x="59" y="19"/>
              </a:cxn>
              <a:cxn ang="0">
                <a:pos x="78" y="19"/>
              </a:cxn>
              <a:cxn ang="0">
                <a:pos x="78" y="99"/>
              </a:cxn>
              <a:cxn ang="0">
                <a:pos x="109" y="99"/>
              </a:cxn>
              <a:cxn ang="0">
                <a:pos x="89" y="99"/>
              </a:cxn>
              <a:cxn ang="0">
                <a:pos x="89" y="39"/>
              </a:cxn>
              <a:cxn ang="0">
                <a:pos x="109" y="39"/>
              </a:cxn>
              <a:cxn ang="0">
                <a:pos x="109" y="99"/>
              </a:cxn>
              <a:cxn ang="0">
                <a:pos x="139" y="99"/>
              </a:cxn>
              <a:cxn ang="0">
                <a:pos x="119" y="99"/>
              </a:cxn>
              <a:cxn ang="0">
                <a:pos x="119" y="11"/>
              </a:cxn>
              <a:cxn ang="0">
                <a:pos x="139" y="11"/>
              </a:cxn>
              <a:cxn ang="0">
                <a:pos x="139" y="99"/>
              </a:cxn>
            </a:cxnLst>
            <a:rect l="0" t="0" r="r" b="b"/>
            <a:pathLst>
              <a:path w="158" h="119">
                <a:moveTo>
                  <a:pt x="158" y="119"/>
                </a:moveTo>
                <a:lnTo>
                  <a:pt x="0" y="119"/>
                </a:lnTo>
                <a:lnTo>
                  <a:pt x="0" y="0"/>
                </a:lnTo>
                <a:lnTo>
                  <a:pt x="9" y="0"/>
                </a:lnTo>
                <a:lnTo>
                  <a:pt x="9" y="108"/>
                </a:lnTo>
                <a:lnTo>
                  <a:pt x="158" y="108"/>
                </a:lnTo>
                <a:lnTo>
                  <a:pt x="158" y="119"/>
                </a:lnTo>
                <a:close/>
                <a:moveTo>
                  <a:pt x="50" y="99"/>
                </a:moveTo>
                <a:lnTo>
                  <a:pt x="29" y="99"/>
                </a:lnTo>
                <a:lnTo>
                  <a:pt x="29" y="60"/>
                </a:lnTo>
                <a:lnTo>
                  <a:pt x="50" y="60"/>
                </a:lnTo>
                <a:lnTo>
                  <a:pt x="50" y="99"/>
                </a:lnTo>
                <a:close/>
                <a:moveTo>
                  <a:pt x="78" y="99"/>
                </a:moveTo>
                <a:lnTo>
                  <a:pt x="59" y="99"/>
                </a:lnTo>
                <a:lnTo>
                  <a:pt x="59" y="19"/>
                </a:lnTo>
                <a:lnTo>
                  <a:pt x="78" y="19"/>
                </a:lnTo>
                <a:lnTo>
                  <a:pt x="78" y="99"/>
                </a:lnTo>
                <a:close/>
                <a:moveTo>
                  <a:pt x="109" y="99"/>
                </a:moveTo>
                <a:lnTo>
                  <a:pt x="89" y="99"/>
                </a:lnTo>
                <a:lnTo>
                  <a:pt x="89" y="39"/>
                </a:lnTo>
                <a:lnTo>
                  <a:pt x="109" y="39"/>
                </a:lnTo>
                <a:lnTo>
                  <a:pt x="109" y="99"/>
                </a:lnTo>
                <a:close/>
                <a:moveTo>
                  <a:pt x="139" y="99"/>
                </a:moveTo>
                <a:lnTo>
                  <a:pt x="119" y="99"/>
                </a:lnTo>
                <a:lnTo>
                  <a:pt x="119" y="11"/>
                </a:lnTo>
                <a:lnTo>
                  <a:pt x="139" y="11"/>
                </a:lnTo>
                <a:lnTo>
                  <a:pt x="139" y="99"/>
                </a:lnTo>
                <a:close/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Freeform 86"/>
          <p:cNvSpPr>
            <a:spLocks noEditPoints="1"/>
          </p:cNvSpPr>
          <p:nvPr/>
        </p:nvSpPr>
        <p:spPr bwMode="auto">
          <a:xfrm>
            <a:off x="3403989" y="1916108"/>
            <a:ext cx="345642" cy="581553"/>
          </a:xfrm>
          <a:custGeom>
            <a:avLst/>
            <a:gdLst/>
            <a:ahLst/>
            <a:cxnLst>
              <a:cxn ang="0">
                <a:pos x="29" y="44"/>
              </a:cxn>
              <a:cxn ang="0">
                <a:pos x="24" y="49"/>
              </a:cxn>
              <a:cxn ang="0">
                <a:pos x="5" y="49"/>
              </a:cxn>
              <a:cxn ang="0">
                <a:pos x="0" y="44"/>
              </a:cxn>
              <a:cxn ang="0">
                <a:pos x="0" y="5"/>
              </a:cxn>
              <a:cxn ang="0">
                <a:pos x="5" y="0"/>
              </a:cxn>
              <a:cxn ang="0">
                <a:pos x="24" y="0"/>
              </a:cxn>
              <a:cxn ang="0">
                <a:pos x="29" y="5"/>
              </a:cxn>
              <a:cxn ang="0">
                <a:pos x="29" y="44"/>
              </a:cxn>
              <a:cxn ang="0">
                <a:pos x="25" y="11"/>
              </a:cxn>
              <a:cxn ang="0">
                <a:pos x="24" y="10"/>
              </a:cxn>
              <a:cxn ang="0">
                <a:pos x="5" y="10"/>
              </a:cxn>
              <a:cxn ang="0">
                <a:pos x="3" y="11"/>
              </a:cxn>
              <a:cxn ang="0">
                <a:pos x="3" y="38"/>
              </a:cxn>
              <a:cxn ang="0">
                <a:pos x="5" y="39"/>
              </a:cxn>
              <a:cxn ang="0">
                <a:pos x="24" y="39"/>
              </a:cxn>
              <a:cxn ang="0">
                <a:pos x="25" y="38"/>
              </a:cxn>
              <a:cxn ang="0">
                <a:pos x="25" y="11"/>
              </a:cxn>
              <a:cxn ang="0">
                <a:pos x="17" y="5"/>
              </a:cxn>
              <a:cxn ang="0">
                <a:pos x="11" y="5"/>
              </a:cxn>
              <a:cxn ang="0">
                <a:pos x="11" y="6"/>
              </a:cxn>
              <a:cxn ang="0">
                <a:pos x="11" y="6"/>
              </a:cxn>
              <a:cxn ang="0">
                <a:pos x="17" y="6"/>
              </a:cxn>
              <a:cxn ang="0">
                <a:pos x="18" y="6"/>
              </a:cxn>
              <a:cxn ang="0">
                <a:pos x="17" y="5"/>
              </a:cxn>
              <a:cxn ang="0">
                <a:pos x="14" y="41"/>
              </a:cxn>
              <a:cxn ang="0">
                <a:pos x="11" y="44"/>
              </a:cxn>
              <a:cxn ang="0">
                <a:pos x="14" y="47"/>
              </a:cxn>
              <a:cxn ang="0">
                <a:pos x="17" y="44"/>
              </a:cxn>
              <a:cxn ang="0">
                <a:pos x="14" y="41"/>
              </a:cxn>
            </a:cxnLst>
            <a:rect l="0" t="0" r="r" b="b"/>
            <a:pathLst>
              <a:path w="29" h="49">
                <a:moveTo>
                  <a:pt x="29" y="44"/>
                </a:moveTo>
                <a:cubicBezTo>
                  <a:pt x="29" y="47"/>
                  <a:pt x="27" y="49"/>
                  <a:pt x="24" y="49"/>
                </a:cubicBezTo>
                <a:cubicBezTo>
                  <a:pt x="5" y="49"/>
                  <a:pt x="5" y="49"/>
                  <a:pt x="5" y="49"/>
                </a:cubicBezTo>
                <a:cubicBezTo>
                  <a:pt x="2" y="49"/>
                  <a:pt x="0" y="47"/>
                  <a:pt x="0" y="44"/>
                </a:cubicBezTo>
                <a:cubicBezTo>
                  <a:pt x="0" y="5"/>
                  <a:pt x="0" y="5"/>
                  <a:pt x="0" y="5"/>
                </a:cubicBezTo>
                <a:cubicBezTo>
                  <a:pt x="0" y="3"/>
                  <a:pt x="2" y="0"/>
                  <a:pt x="5" y="0"/>
                </a:cubicBezTo>
                <a:cubicBezTo>
                  <a:pt x="24" y="0"/>
                  <a:pt x="24" y="0"/>
                  <a:pt x="24" y="0"/>
                </a:cubicBezTo>
                <a:cubicBezTo>
                  <a:pt x="27" y="0"/>
                  <a:pt x="29" y="3"/>
                  <a:pt x="29" y="5"/>
                </a:cubicBezTo>
                <a:lnTo>
                  <a:pt x="29" y="44"/>
                </a:lnTo>
                <a:close/>
                <a:moveTo>
                  <a:pt x="25" y="11"/>
                </a:moveTo>
                <a:cubicBezTo>
                  <a:pt x="25" y="11"/>
                  <a:pt x="25" y="10"/>
                  <a:pt x="24" y="10"/>
                </a:cubicBezTo>
                <a:cubicBezTo>
                  <a:pt x="5" y="10"/>
                  <a:pt x="5" y="10"/>
                  <a:pt x="5" y="10"/>
                </a:cubicBezTo>
                <a:cubicBezTo>
                  <a:pt x="4" y="10"/>
                  <a:pt x="3" y="11"/>
                  <a:pt x="3" y="11"/>
                </a:cubicBezTo>
                <a:cubicBezTo>
                  <a:pt x="3" y="38"/>
                  <a:pt x="3" y="38"/>
                  <a:pt x="3" y="38"/>
                </a:cubicBezTo>
                <a:cubicBezTo>
                  <a:pt x="3" y="39"/>
                  <a:pt x="4" y="39"/>
                  <a:pt x="5" y="39"/>
                </a:cubicBezTo>
                <a:cubicBezTo>
                  <a:pt x="24" y="39"/>
                  <a:pt x="24" y="39"/>
                  <a:pt x="24" y="39"/>
                </a:cubicBezTo>
                <a:cubicBezTo>
                  <a:pt x="25" y="39"/>
                  <a:pt x="25" y="39"/>
                  <a:pt x="25" y="38"/>
                </a:cubicBezTo>
                <a:lnTo>
                  <a:pt x="25" y="11"/>
                </a:lnTo>
                <a:close/>
                <a:moveTo>
                  <a:pt x="17" y="5"/>
                </a:moveTo>
                <a:cubicBezTo>
                  <a:pt x="11" y="5"/>
                  <a:pt x="11" y="5"/>
                  <a:pt x="11" y="5"/>
                </a:cubicBezTo>
                <a:cubicBezTo>
                  <a:pt x="11" y="5"/>
                  <a:pt x="11" y="6"/>
                  <a:pt x="11" y="6"/>
                </a:cubicBezTo>
                <a:cubicBezTo>
                  <a:pt x="11" y="6"/>
                  <a:pt x="11" y="6"/>
                  <a:pt x="11" y="6"/>
                </a:cubicBezTo>
                <a:cubicBezTo>
                  <a:pt x="17" y="6"/>
                  <a:pt x="17" y="6"/>
                  <a:pt x="17" y="6"/>
                </a:cubicBezTo>
                <a:cubicBezTo>
                  <a:pt x="18" y="6"/>
                  <a:pt x="18" y="6"/>
                  <a:pt x="18" y="6"/>
                </a:cubicBezTo>
                <a:cubicBezTo>
                  <a:pt x="18" y="6"/>
                  <a:pt x="18" y="5"/>
                  <a:pt x="17" y="5"/>
                </a:cubicBezTo>
                <a:close/>
                <a:moveTo>
                  <a:pt x="14" y="41"/>
                </a:moveTo>
                <a:cubicBezTo>
                  <a:pt x="13" y="41"/>
                  <a:pt x="11" y="42"/>
                  <a:pt x="11" y="44"/>
                </a:cubicBezTo>
                <a:cubicBezTo>
                  <a:pt x="11" y="46"/>
                  <a:pt x="13" y="47"/>
                  <a:pt x="14" y="47"/>
                </a:cubicBezTo>
                <a:cubicBezTo>
                  <a:pt x="16" y="47"/>
                  <a:pt x="17" y="46"/>
                  <a:pt x="17" y="44"/>
                </a:cubicBezTo>
                <a:cubicBezTo>
                  <a:pt x="17" y="42"/>
                  <a:pt x="16" y="41"/>
                  <a:pt x="14" y="41"/>
                </a:cubicBezTo>
                <a:close/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684207" y="41661"/>
            <a:ext cx="235192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</a:rPr>
              <a:t>在此输入你的标题</a:t>
            </a:r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" presetClass="entr" presetSubtype="1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5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" presetClass="entr" presetSubtype="1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50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0" grpId="0" animBg="1"/>
      <p:bldP spid="19" grpId="0" animBg="1"/>
      <p:bldP spid="17" grpId="0" animBg="1"/>
      <p:bldP spid="26" grpId="0"/>
      <p:bldP spid="29" grpId="0" animBg="1"/>
      <p:bldP spid="30" grpId="0"/>
      <p:bldP spid="34" grpId="0" animBg="1"/>
      <p:bldP spid="35" grpId="0"/>
      <p:bldP spid="38" grpId="0" animBg="1"/>
      <p:bldP spid="39" grpId="0"/>
      <p:bldP spid="40" grpId="0" animBg="1"/>
      <p:bldP spid="41" grpId="0" animBg="1"/>
      <p:bldP spid="42" grpId="0" animBg="1"/>
      <p:bldP spid="43" grpId="0" animBg="1"/>
      <p:bldP spid="4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Flowchart: Off-page Connector 24"/>
          <p:cNvSpPr/>
          <p:nvPr/>
        </p:nvSpPr>
        <p:spPr>
          <a:xfrm>
            <a:off x="679819" y="1380983"/>
            <a:ext cx="723797" cy="703075"/>
          </a:xfrm>
          <a:prstGeom prst="flowChartOffpageConnector">
            <a:avLst/>
          </a:pr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Flowchart: Off-page Connector 30"/>
          <p:cNvSpPr/>
          <p:nvPr/>
        </p:nvSpPr>
        <p:spPr>
          <a:xfrm>
            <a:off x="679819" y="2387672"/>
            <a:ext cx="723797" cy="703077"/>
          </a:xfrm>
          <a:prstGeom prst="flowChartOffpageConnector">
            <a:avLst/>
          </a:pr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Flowchart: Off-page Connector 35"/>
          <p:cNvSpPr/>
          <p:nvPr/>
        </p:nvSpPr>
        <p:spPr>
          <a:xfrm>
            <a:off x="679819" y="3395794"/>
            <a:ext cx="723797" cy="703077"/>
          </a:xfrm>
          <a:prstGeom prst="flowChartOffpageConnector">
            <a:avLst/>
          </a:pr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3" name="Group 32"/>
          <p:cNvGrpSpPr/>
          <p:nvPr/>
        </p:nvGrpSpPr>
        <p:grpSpPr>
          <a:xfrm>
            <a:off x="1576436" y="1389784"/>
            <a:ext cx="2649923" cy="357642"/>
            <a:chOff x="5638262" y="1447391"/>
            <a:chExt cx="2649923" cy="357643"/>
          </a:xfrm>
        </p:grpSpPr>
        <p:sp>
          <p:nvSpPr>
            <p:cNvPr id="57" name="TextBox 56"/>
            <p:cNvSpPr txBox="1"/>
            <p:nvPr/>
          </p:nvSpPr>
          <p:spPr>
            <a:xfrm>
              <a:off x="5638263" y="1447391"/>
              <a:ext cx="1077218" cy="215445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输入你的标题</a:t>
              </a:r>
              <a:endParaRPr lang="en-US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5638262" y="1651145"/>
              <a:ext cx="2649923" cy="153889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913765">
                <a:spcBef>
                  <a:spcPct val="20000"/>
                </a:spcBef>
                <a:defRPr/>
              </a:pPr>
              <a:r>
                <a:rPr lang="zh-CN" alt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点击编辑点击编辑点击编辑点击编辑点击编辑</a:t>
              </a:r>
              <a:r>
                <a:rPr 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</a:t>
              </a:r>
              <a:endParaRPr 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9" name="Flowchart: Off-page Connector 58"/>
          <p:cNvSpPr/>
          <p:nvPr/>
        </p:nvSpPr>
        <p:spPr>
          <a:xfrm>
            <a:off x="7740386" y="1379549"/>
            <a:ext cx="723797" cy="703077"/>
          </a:xfrm>
          <a:prstGeom prst="flowChartOffpageConnector">
            <a:avLst/>
          </a:pr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7" name="Group 36"/>
          <p:cNvGrpSpPr/>
          <p:nvPr/>
        </p:nvGrpSpPr>
        <p:grpSpPr>
          <a:xfrm>
            <a:off x="1576436" y="2365296"/>
            <a:ext cx="2649923" cy="390250"/>
            <a:chOff x="5638262" y="2422907"/>
            <a:chExt cx="2649923" cy="390250"/>
          </a:xfrm>
        </p:grpSpPr>
        <p:sp>
          <p:nvSpPr>
            <p:cNvPr id="61" name="TextBox 60"/>
            <p:cNvSpPr txBox="1"/>
            <p:nvPr/>
          </p:nvSpPr>
          <p:spPr>
            <a:xfrm>
              <a:off x="5638263" y="2422907"/>
              <a:ext cx="1077218" cy="215444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输入你的标题</a:t>
              </a:r>
              <a:endParaRPr lang="en-US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2" name="TextBox 61"/>
            <p:cNvSpPr txBox="1"/>
            <p:nvPr/>
          </p:nvSpPr>
          <p:spPr>
            <a:xfrm>
              <a:off x="5638262" y="2659269"/>
              <a:ext cx="2649923" cy="153888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913765">
                <a:spcBef>
                  <a:spcPct val="20000"/>
                </a:spcBef>
                <a:defRPr/>
              </a:pPr>
              <a:r>
                <a:rPr lang="zh-CN" alt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点击编辑点击编辑点击编辑点击编辑点击编辑</a:t>
              </a:r>
              <a:r>
                <a:rPr 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</a:t>
              </a:r>
              <a:endParaRPr 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63" name="Flowchart: Off-page Connector 62"/>
          <p:cNvSpPr/>
          <p:nvPr/>
        </p:nvSpPr>
        <p:spPr>
          <a:xfrm>
            <a:off x="7740386" y="2387672"/>
            <a:ext cx="723797" cy="703077"/>
          </a:xfrm>
          <a:prstGeom prst="flowChartOffpageConnector">
            <a:avLst/>
          </a:pr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8" name="Group 37"/>
          <p:cNvGrpSpPr/>
          <p:nvPr/>
        </p:nvGrpSpPr>
        <p:grpSpPr>
          <a:xfrm>
            <a:off x="1576436" y="3396502"/>
            <a:ext cx="2649923" cy="357642"/>
            <a:chOff x="5638262" y="3454112"/>
            <a:chExt cx="2649923" cy="357642"/>
          </a:xfrm>
        </p:grpSpPr>
        <p:sp>
          <p:nvSpPr>
            <p:cNvPr id="65" name="TextBox 64"/>
            <p:cNvSpPr txBox="1"/>
            <p:nvPr/>
          </p:nvSpPr>
          <p:spPr>
            <a:xfrm>
              <a:off x="5638263" y="3454112"/>
              <a:ext cx="1077218" cy="215444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输入你的标题</a:t>
              </a:r>
              <a:endParaRPr lang="en-US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5638262" y="3657866"/>
              <a:ext cx="2649923" cy="153888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913765">
                <a:spcBef>
                  <a:spcPct val="20000"/>
                </a:spcBef>
                <a:defRPr/>
              </a:pPr>
              <a:r>
                <a:rPr lang="zh-CN" alt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点击编辑点击编辑点击编辑点击编辑点击编辑</a:t>
              </a:r>
              <a:r>
                <a:rPr 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</a:t>
              </a:r>
              <a:endParaRPr 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67" name="Flowchart: Off-page Connector 66"/>
          <p:cNvSpPr/>
          <p:nvPr/>
        </p:nvSpPr>
        <p:spPr>
          <a:xfrm>
            <a:off x="7740386" y="3395793"/>
            <a:ext cx="723797" cy="703078"/>
          </a:xfrm>
          <a:prstGeom prst="flowChartOffpageConnector">
            <a:avLst/>
          </a:pr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68" name="Straight Connector 67"/>
          <p:cNvCxnSpPr/>
          <p:nvPr/>
        </p:nvCxnSpPr>
        <p:spPr>
          <a:xfrm flipV="1">
            <a:off x="4572000" y="1330753"/>
            <a:ext cx="0" cy="2746157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  <a:prstDash val="sysDot"/>
            <a:headEnd type="diamond"/>
            <a:tail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Freeform 56"/>
          <p:cNvSpPr>
            <a:spLocks noEditPoints="1"/>
          </p:cNvSpPr>
          <p:nvPr/>
        </p:nvSpPr>
        <p:spPr bwMode="auto">
          <a:xfrm>
            <a:off x="7929462" y="2566389"/>
            <a:ext cx="345642" cy="345642"/>
          </a:xfrm>
          <a:custGeom>
            <a:avLst/>
            <a:gdLst/>
            <a:ahLst/>
            <a:cxnLst>
              <a:cxn ang="0">
                <a:pos x="64" y="42"/>
              </a:cxn>
              <a:cxn ang="0">
                <a:pos x="63" y="44"/>
              </a:cxn>
              <a:cxn ang="0">
                <a:pos x="33" y="64"/>
              </a:cxn>
              <a:cxn ang="0">
                <a:pos x="32" y="64"/>
              </a:cxn>
              <a:cxn ang="0">
                <a:pos x="30" y="64"/>
              </a:cxn>
              <a:cxn ang="0">
                <a:pos x="1" y="44"/>
              </a:cxn>
              <a:cxn ang="0">
                <a:pos x="0" y="42"/>
              </a:cxn>
              <a:cxn ang="0">
                <a:pos x="0" y="23"/>
              </a:cxn>
              <a:cxn ang="0">
                <a:pos x="1" y="20"/>
              </a:cxn>
              <a:cxn ang="0">
                <a:pos x="30" y="1"/>
              </a:cxn>
              <a:cxn ang="0">
                <a:pos x="32" y="0"/>
              </a:cxn>
              <a:cxn ang="0">
                <a:pos x="33" y="1"/>
              </a:cxn>
              <a:cxn ang="0">
                <a:pos x="63" y="20"/>
              </a:cxn>
              <a:cxn ang="0">
                <a:pos x="64" y="23"/>
              </a:cxn>
              <a:cxn ang="0">
                <a:pos x="64" y="42"/>
              </a:cxn>
              <a:cxn ang="0">
                <a:pos x="12" y="32"/>
              </a:cxn>
              <a:cxn ang="0">
                <a:pos x="5" y="28"/>
              </a:cxn>
              <a:cxn ang="0">
                <a:pos x="5" y="37"/>
              </a:cxn>
              <a:cxn ang="0">
                <a:pos x="12" y="32"/>
              </a:cxn>
              <a:cxn ang="0">
                <a:pos x="29" y="21"/>
              </a:cxn>
              <a:cxn ang="0">
                <a:pos x="29" y="8"/>
              </a:cxn>
              <a:cxn ang="0">
                <a:pos x="7" y="23"/>
              </a:cxn>
              <a:cxn ang="0">
                <a:pos x="17" y="29"/>
              </a:cxn>
              <a:cxn ang="0">
                <a:pos x="29" y="21"/>
              </a:cxn>
              <a:cxn ang="0">
                <a:pos x="29" y="56"/>
              </a:cxn>
              <a:cxn ang="0">
                <a:pos x="29" y="44"/>
              </a:cxn>
              <a:cxn ang="0">
                <a:pos x="17" y="36"/>
              </a:cxn>
              <a:cxn ang="0">
                <a:pos x="7" y="42"/>
              </a:cxn>
              <a:cxn ang="0">
                <a:pos x="29" y="56"/>
              </a:cxn>
              <a:cxn ang="0">
                <a:pos x="41" y="32"/>
              </a:cxn>
              <a:cxn ang="0">
                <a:pos x="32" y="26"/>
              </a:cxn>
              <a:cxn ang="0">
                <a:pos x="22" y="32"/>
              </a:cxn>
              <a:cxn ang="0">
                <a:pos x="32" y="39"/>
              </a:cxn>
              <a:cxn ang="0">
                <a:pos x="41" y="32"/>
              </a:cxn>
              <a:cxn ang="0">
                <a:pos x="56" y="23"/>
              </a:cxn>
              <a:cxn ang="0">
                <a:pos x="35" y="8"/>
              </a:cxn>
              <a:cxn ang="0">
                <a:pos x="35" y="21"/>
              </a:cxn>
              <a:cxn ang="0">
                <a:pos x="46" y="29"/>
              </a:cxn>
              <a:cxn ang="0">
                <a:pos x="56" y="23"/>
              </a:cxn>
              <a:cxn ang="0">
                <a:pos x="56" y="42"/>
              </a:cxn>
              <a:cxn ang="0">
                <a:pos x="46" y="36"/>
              </a:cxn>
              <a:cxn ang="0">
                <a:pos x="35" y="44"/>
              </a:cxn>
              <a:cxn ang="0">
                <a:pos x="35" y="56"/>
              </a:cxn>
              <a:cxn ang="0">
                <a:pos x="56" y="42"/>
              </a:cxn>
              <a:cxn ang="0">
                <a:pos x="58" y="37"/>
              </a:cxn>
              <a:cxn ang="0">
                <a:pos x="58" y="28"/>
              </a:cxn>
              <a:cxn ang="0">
                <a:pos x="51" y="32"/>
              </a:cxn>
              <a:cxn ang="0">
                <a:pos x="58" y="37"/>
              </a:cxn>
            </a:cxnLst>
            <a:rect l="0" t="0" r="r" b="b"/>
            <a:pathLst>
              <a:path w="64" h="64">
                <a:moveTo>
                  <a:pt x="64" y="42"/>
                </a:moveTo>
                <a:cubicBezTo>
                  <a:pt x="64" y="43"/>
                  <a:pt x="63" y="44"/>
                  <a:pt x="63" y="44"/>
                </a:cubicBezTo>
                <a:cubicBezTo>
                  <a:pt x="33" y="64"/>
                  <a:pt x="33" y="64"/>
                  <a:pt x="33" y="64"/>
                </a:cubicBezTo>
                <a:cubicBezTo>
                  <a:pt x="33" y="64"/>
                  <a:pt x="32" y="64"/>
                  <a:pt x="32" y="64"/>
                </a:cubicBezTo>
                <a:cubicBezTo>
                  <a:pt x="31" y="64"/>
                  <a:pt x="31" y="64"/>
                  <a:pt x="30" y="64"/>
                </a:cubicBezTo>
                <a:cubicBezTo>
                  <a:pt x="1" y="44"/>
                  <a:pt x="1" y="44"/>
                  <a:pt x="1" y="44"/>
                </a:cubicBezTo>
                <a:cubicBezTo>
                  <a:pt x="0" y="44"/>
                  <a:pt x="0" y="43"/>
                  <a:pt x="0" y="42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22"/>
                  <a:pt x="0" y="21"/>
                  <a:pt x="1" y="20"/>
                </a:cubicBezTo>
                <a:cubicBezTo>
                  <a:pt x="30" y="1"/>
                  <a:pt x="30" y="1"/>
                  <a:pt x="30" y="1"/>
                </a:cubicBezTo>
                <a:cubicBezTo>
                  <a:pt x="31" y="1"/>
                  <a:pt x="31" y="0"/>
                  <a:pt x="32" y="0"/>
                </a:cubicBezTo>
                <a:cubicBezTo>
                  <a:pt x="32" y="0"/>
                  <a:pt x="33" y="1"/>
                  <a:pt x="33" y="1"/>
                </a:cubicBezTo>
                <a:cubicBezTo>
                  <a:pt x="63" y="20"/>
                  <a:pt x="63" y="20"/>
                  <a:pt x="63" y="20"/>
                </a:cubicBezTo>
                <a:cubicBezTo>
                  <a:pt x="63" y="21"/>
                  <a:pt x="64" y="22"/>
                  <a:pt x="64" y="23"/>
                </a:cubicBezTo>
                <a:lnTo>
                  <a:pt x="64" y="42"/>
                </a:lnTo>
                <a:close/>
                <a:moveTo>
                  <a:pt x="12" y="32"/>
                </a:moveTo>
                <a:cubicBezTo>
                  <a:pt x="5" y="28"/>
                  <a:pt x="5" y="28"/>
                  <a:pt x="5" y="28"/>
                </a:cubicBezTo>
                <a:cubicBezTo>
                  <a:pt x="5" y="37"/>
                  <a:pt x="5" y="37"/>
                  <a:pt x="5" y="37"/>
                </a:cubicBezTo>
                <a:lnTo>
                  <a:pt x="12" y="32"/>
                </a:lnTo>
                <a:close/>
                <a:moveTo>
                  <a:pt x="29" y="21"/>
                </a:moveTo>
                <a:cubicBezTo>
                  <a:pt x="29" y="8"/>
                  <a:pt x="29" y="8"/>
                  <a:pt x="29" y="8"/>
                </a:cubicBezTo>
                <a:cubicBezTo>
                  <a:pt x="7" y="23"/>
                  <a:pt x="7" y="23"/>
                  <a:pt x="7" y="23"/>
                </a:cubicBezTo>
                <a:cubicBezTo>
                  <a:pt x="17" y="29"/>
                  <a:pt x="17" y="29"/>
                  <a:pt x="17" y="29"/>
                </a:cubicBezTo>
                <a:lnTo>
                  <a:pt x="29" y="21"/>
                </a:lnTo>
                <a:close/>
                <a:moveTo>
                  <a:pt x="29" y="56"/>
                </a:moveTo>
                <a:cubicBezTo>
                  <a:pt x="29" y="44"/>
                  <a:pt x="29" y="44"/>
                  <a:pt x="29" y="44"/>
                </a:cubicBezTo>
                <a:cubicBezTo>
                  <a:pt x="17" y="36"/>
                  <a:pt x="17" y="36"/>
                  <a:pt x="17" y="36"/>
                </a:cubicBezTo>
                <a:cubicBezTo>
                  <a:pt x="7" y="42"/>
                  <a:pt x="7" y="42"/>
                  <a:pt x="7" y="42"/>
                </a:cubicBezTo>
                <a:lnTo>
                  <a:pt x="29" y="56"/>
                </a:lnTo>
                <a:close/>
                <a:moveTo>
                  <a:pt x="41" y="32"/>
                </a:moveTo>
                <a:cubicBezTo>
                  <a:pt x="32" y="26"/>
                  <a:pt x="32" y="26"/>
                  <a:pt x="32" y="26"/>
                </a:cubicBezTo>
                <a:cubicBezTo>
                  <a:pt x="22" y="32"/>
                  <a:pt x="22" y="32"/>
                  <a:pt x="22" y="32"/>
                </a:cubicBezTo>
                <a:cubicBezTo>
                  <a:pt x="32" y="39"/>
                  <a:pt x="32" y="39"/>
                  <a:pt x="32" y="39"/>
                </a:cubicBezTo>
                <a:lnTo>
                  <a:pt x="41" y="32"/>
                </a:lnTo>
                <a:close/>
                <a:moveTo>
                  <a:pt x="56" y="23"/>
                </a:moveTo>
                <a:cubicBezTo>
                  <a:pt x="35" y="8"/>
                  <a:pt x="35" y="8"/>
                  <a:pt x="35" y="8"/>
                </a:cubicBezTo>
                <a:cubicBezTo>
                  <a:pt x="35" y="21"/>
                  <a:pt x="35" y="21"/>
                  <a:pt x="35" y="21"/>
                </a:cubicBezTo>
                <a:cubicBezTo>
                  <a:pt x="46" y="29"/>
                  <a:pt x="46" y="29"/>
                  <a:pt x="46" y="29"/>
                </a:cubicBezTo>
                <a:lnTo>
                  <a:pt x="56" y="23"/>
                </a:lnTo>
                <a:close/>
                <a:moveTo>
                  <a:pt x="56" y="42"/>
                </a:moveTo>
                <a:cubicBezTo>
                  <a:pt x="46" y="36"/>
                  <a:pt x="46" y="36"/>
                  <a:pt x="46" y="36"/>
                </a:cubicBezTo>
                <a:cubicBezTo>
                  <a:pt x="35" y="44"/>
                  <a:pt x="35" y="44"/>
                  <a:pt x="35" y="44"/>
                </a:cubicBezTo>
                <a:cubicBezTo>
                  <a:pt x="35" y="56"/>
                  <a:pt x="35" y="56"/>
                  <a:pt x="35" y="56"/>
                </a:cubicBezTo>
                <a:lnTo>
                  <a:pt x="56" y="42"/>
                </a:lnTo>
                <a:close/>
                <a:moveTo>
                  <a:pt x="58" y="37"/>
                </a:moveTo>
                <a:cubicBezTo>
                  <a:pt x="58" y="28"/>
                  <a:pt x="58" y="28"/>
                  <a:pt x="58" y="28"/>
                </a:cubicBezTo>
                <a:cubicBezTo>
                  <a:pt x="51" y="32"/>
                  <a:pt x="51" y="32"/>
                  <a:pt x="51" y="32"/>
                </a:cubicBezTo>
                <a:lnTo>
                  <a:pt x="58" y="37"/>
                </a:lnTo>
                <a:close/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Freeform 5"/>
          <p:cNvSpPr>
            <a:spLocks noEditPoints="1"/>
          </p:cNvSpPr>
          <p:nvPr/>
        </p:nvSpPr>
        <p:spPr bwMode="auto">
          <a:xfrm>
            <a:off x="856531" y="1547335"/>
            <a:ext cx="370370" cy="370370"/>
          </a:xfrm>
          <a:custGeom>
            <a:avLst/>
            <a:gdLst/>
            <a:ahLst/>
            <a:cxnLst>
              <a:cxn ang="0">
                <a:pos x="0" y="192"/>
              </a:cxn>
              <a:cxn ang="0">
                <a:pos x="255" y="135"/>
              </a:cxn>
              <a:cxn ang="0">
                <a:pos x="277" y="122"/>
              </a:cxn>
              <a:cxn ang="0">
                <a:pos x="303" y="116"/>
              </a:cxn>
              <a:cxn ang="0">
                <a:pos x="296" y="105"/>
              </a:cxn>
              <a:cxn ang="0">
                <a:pos x="278" y="89"/>
              </a:cxn>
              <a:cxn ang="0">
                <a:pos x="265" y="90"/>
              </a:cxn>
              <a:cxn ang="0">
                <a:pos x="256" y="82"/>
              </a:cxn>
              <a:cxn ang="0">
                <a:pos x="231" y="73"/>
              </a:cxn>
              <a:cxn ang="0">
                <a:pos x="234" y="98"/>
              </a:cxn>
              <a:cxn ang="0">
                <a:pos x="224" y="118"/>
              </a:cxn>
              <a:cxn ang="0">
                <a:pos x="205" y="103"/>
              </a:cxn>
              <a:cxn ang="0">
                <a:pos x="175" y="89"/>
              </a:cxn>
              <a:cxn ang="0">
                <a:pos x="183" y="68"/>
              </a:cxn>
              <a:cxn ang="0">
                <a:pos x="212" y="58"/>
              </a:cxn>
              <a:cxn ang="0">
                <a:pos x="207" y="47"/>
              </a:cxn>
              <a:cxn ang="0">
                <a:pos x="188" y="50"/>
              </a:cxn>
              <a:cxn ang="0">
                <a:pos x="168" y="37"/>
              </a:cxn>
              <a:cxn ang="0">
                <a:pos x="171" y="52"/>
              </a:cxn>
              <a:cxn ang="0">
                <a:pos x="157" y="52"/>
              </a:cxn>
              <a:cxn ang="0">
                <a:pos x="141" y="40"/>
              </a:cxn>
              <a:cxn ang="0">
                <a:pos x="126" y="47"/>
              </a:cxn>
              <a:cxn ang="0">
                <a:pos x="143" y="51"/>
              </a:cxn>
              <a:cxn ang="0">
                <a:pos x="131" y="58"/>
              </a:cxn>
              <a:cxn ang="0">
                <a:pos x="56" y="107"/>
              </a:cxn>
              <a:cxn ang="0">
                <a:pos x="65" y="118"/>
              </a:cxn>
              <a:cxn ang="0">
                <a:pos x="79" y="135"/>
              </a:cxn>
              <a:cxn ang="0">
                <a:pos x="74" y="158"/>
              </a:cxn>
              <a:cxn ang="0">
                <a:pos x="88" y="185"/>
              </a:cxn>
              <a:cxn ang="0">
                <a:pos x="108" y="214"/>
              </a:cxn>
              <a:cxn ang="0">
                <a:pos x="118" y="227"/>
              </a:cxn>
              <a:cxn ang="0">
                <a:pos x="105" y="197"/>
              </a:cxn>
              <a:cxn ang="0">
                <a:pos x="125" y="225"/>
              </a:cxn>
              <a:cxn ang="0">
                <a:pos x="150" y="255"/>
              </a:cxn>
              <a:cxn ang="0">
                <a:pos x="184" y="269"/>
              </a:cxn>
              <a:cxn ang="0">
                <a:pos x="213" y="290"/>
              </a:cxn>
              <a:cxn ang="0">
                <a:pos x="224" y="288"/>
              </a:cxn>
              <a:cxn ang="0">
                <a:pos x="212" y="268"/>
              </a:cxn>
              <a:cxn ang="0">
                <a:pos x="197" y="262"/>
              </a:cxn>
              <a:cxn ang="0">
                <a:pos x="194" y="239"/>
              </a:cxn>
              <a:cxn ang="0">
                <a:pos x="171" y="250"/>
              </a:cxn>
              <a:cxn ang="0">
                <a:pos x="168" y="210"/>
              </a:cxn>
              <a:cxn ang="0">
                <a:pos x="184" y="206"/>
              </a:cxn>
              <a:cxn ang="0">
                <a:pos x="196" y="202"/>
              </a:cxn>
              <a:cxn ang="0">
                <a:pos x="214" y="211"/>
              </a:cxn>
              <a:cxn ang="0">
                <a:pos x="221" y="205"/>
              </a:cxn>
              <a:cxn ang="0">
                <a:pos x="234" y="179"/>
              </a:cxn>
              <a:cxn ang="0">
                <a:pos x="233" y="171"/>
              </a:cxn>
              <a:cxn ang="0">
                <a:pos x="252" y="157"/>
              </a:cxn>
              <a:cxn ang="0">
                <a:pos x="266" y="143"/>
              </a:cxn>
              <a:cxn ang="0">
                <a:pos x="273" y="131"/>
              </a:cxn>
              <a:cxn ang="0">
                <a:pos x="255" y="135"/>
              </a:cxn>
              <a:cxn ang="0">
                <a:pos x="295" y="298"/>
              </a:cxn>
              <a:cxn ang="0">
                <a:pos x="272" y="288"/>
              </a:cxn>
              <a:cxn ang="0">
                <a:pos x="251" y="288"/>
              </a:cxn>
              <a:cxn ang="0">
                <a:pos x="236" y="286"/>
              </a:cxn>
              <a:cxn ang="0">
                <a:pos x="230" y="307"/>
              </a:cxn>
              <a:cxn ang="0">
                <a:pos x="223" y="335"/>
              </a:cxn>
              <a:cxn ang="0">
                <a:pos x="308" y="302"/>
              </a:cxn>
            </a:cxnLst>
            <a:rect l="0" t="0" r="r" b="b"/>
            <a:pathLst>
              <a:path w="384" h="384">
                <a:moveTo>
                  <a:pt x="384" y="192"/>
                </a:moveTo>
                <a:cubicBezTo>
                  <a:pt x="384" y="298"/>
                  <a:pt x="298" y="384"/>
                  <a:pt x="192" y="384"/>
                </a:cubicBezTo>
                <a:cubicBezTo>
                  <a:pt x="86" y="384"/>
                  <a:pt x="0" y="298"/>
                  <a:pt x="0" y="192"/>
                </a:cubicBezTo>
                <a:cubicBezTo>
                  <a:pt x="0" y="86"/>
                  <a:pt x="86" y="0"/>
                  <a:pt x="192" y="0"/>
                </a:cubicBezTo>
                <a:cubicBezTo>
                  <a:pt x="298" y="0"/>
                  <a:pt x="384" y="86"/>
                  <a:pt x="384" y="192"/>
                </a:cubicBezTo>
                <a:close/>
                <a:moveTo>
                  <a:pt x="255" y="135"/>
                </a:moveTo>
                <a:cubicBezTo>
                  <a:pt x="256" y="135"/>
                  <a:pt x="257" y="130"/>
                  <a:pt x="258" y="129"/>
                </a:cubicBezTo>
                <a:cubicBezTo>
                  <a:pt x="260" y="127"/>
                  <a:pt x="262" y="126"/>
                  <a:pt x="264" y="125"/>
                </a:cubicBezTo>
                <a:cubicBezTo>
                  <a:pt x="268" y="124"/>
                  <a:pt x="272" y="123"/>
                  <a:pt x="277" y="122"/>
                </a:cubicBezTo>
                <a:cubicBezTo>
                  <a:pt x="281" y="121"/>
                  <a:pt x="286" y="121"/>
                  <a:pt x="289" y="125"/>
                </a:cubicBezTo>
                <a:cubicBezTo>
                  <a:pt x="289" y="124"/>
                  <a:pt x="295" y="119"/>
                  <a:pt x="295" y="119"/>
                </a:cubicBezTo>
                <a:cubicBezTo>
                  <a:pt x="298" y="118"/>
                  <a:pt x="301" y="118"/>
                  <a:pt x="303" y="116"/>
                </a:cubicBezTo>
                <a:cubicBezTo>
                  <a:pt x="303" y="115"/>
                  <a:pt x="303" y="110"/>
                  <a:pt x="303" y="110"/>
                </a:cubicBezTo>
                <a:cubicBezTo>
                  <a:pt x="299" y="111"/>
                  <a:pt x="298" y="107"/>
                  <a:pt x="297" y="103"/>
                </a:cubicBezTo>
                <a:cubicBezTo>
                  <a:pt x="297" y="104"/>
                  <a:pt x="297" y="104"/>
                  <a:pt x="296" y="105"/>
                </a:cubicBezTo>
                <a:cubicBezTo>
                  <a:pt x="296" y="102"/>
                  <a:pt x="291" y="104"/>
                  <a:pt x="290" y="104"/>
                </a:cubicBezTo>
                <a:cubicBezTo>
                  <a:pt x="284" y="102"/>
                  <a:pt x="285" y="98"/>
                  <a:pt x="283" y="94"/>
                </a:cubicBezTo>
                <a:cubicBezTo>
                  <a:pt x="282" y="92"/>
                  <a:pt x="279" y="91"/>
                  <a:pt x="278" y="89"/>
                </a:cubicBezTo>
                <a:cubicBezTo>
                  <a:pt x="277" y="87"/>
                  <a:pt x="277" y="84"/>
                  <a:pt x="274" y="84"/>
                </a:cubicBezTo>
                <a:cubicBezTo>
                  <a:pt x="273" y="84"/>
                  <a:pt x="270" y="89"/>
                  <a:pt x="270" y="89"/>
                </a:cubicBezTo>
                <a:cubicBezTo>
                  <a:pt x="267" y="88"/>
                  <a:pt x="266" y="89"/>
                  <a:pt x="265" y="90"/>
                </a:cubicBezTo>
                <a:cubicBezTo>
                  <a:pt x="263" y="91"/>
                  <a:pt x="262" y="91"/>
                  <a:pt x="260" y="92"/>
                </a:cubicBezTo>
                <a:cubicBezTo>
                  <a:pt x="265" y="90"/>
                  <a:pt x="258" y="88"/>
                  <a:pt x="256" y="88"/>
                </a:cubicBezTo>
                <a:cubicBezTo>
                  <a:pt x="260" y="87"/>
                  <a:pt x="258" y="83"/>
                  <a:pt x="256" y="82"/>
                </a:cubicBezTo>
                <a:cubicBezTo>
                  <a:pt x="256" y="82"/>
                  <a:pt x="257" y="82"/>
                  <a:pt x="257" y="82"/>
                </a:cubicBezTo>
                <a:cubicBezTo>
                  <a:pt x="257" y="79"/>
                  <a:pt x="250" y="77"/>
                  <a:pt x="247" y="76"/>
                </a:cubicBezTo>
                <a:cubicBezTo>
                  <a:pt x="245" y="74"/>
                  <a:pt x="233" y="72"/>
                  <a:pt x="231" y="73"/>
                </a:cubicBezTo>
                <a:cubicBezTo>
                  <a:pt x="228" y="75"/>
                  <a:pt x="231" y="80"/>
                  <a:pt x="231" y="83"/>
                </a:cubicBezTo>
                <a:cubicBezTo>
                  <a:pt x="232" y="86"/>
                  <a:pt x="228" y="86"/>
                  <a:pt x="228" y="89"/>
                </a:cubicBezTo>
                <a:cubicBezTo>
                  <a:pt x="228" y="93"/>
                  <a:pt x="236" y="92"/>
                  <a:pt x="234" y="98"/>
                </a:cubicBezTo>
                <a:cubicBezTo>
                  <a:pt x="233" y="102"/>
                  <a:pt x="228" y="102"/>
                  <a:pt x="226" y="105"/>
                </a:cubicBezTo>
                <a:cubicBezTo>
                  <a:pt x="224" y="108"/>
                  <a:pt x="227" y="112"/>
                  <a:pt x="229" y="114"/>
                </a:cubicBezTo>
                <a:cubicBezTo>
                  <a:pt x="231" y="115"/>
                  <a:pt x="225" y="118"/>
                  <a:pt x="224" y="118"/>
                </a:cubicBezTo>
                <a:cubicBezTo>
                  <a:pt x="220" y="120"/>
                  <a:pt x="217" y="114"/>
                  <a:pt x="216" y="110"/>
                </a:cubicBezTo>
                <a:cubicBezTo>
                  <a:pt x="215" y="108"/>
                  <a:pt x="215" y="104"/>
                  <a:pt x="212" y="103"/>
                </a:cubicBezTo>
                <a:cubicBezTo>
                  <a:pt x="210" y="102"/>
                  <a:pt x="206" y="102"/>
                  <a:pt x="205" y="103"/>
                </a:cubicBezTo>
                <a:cubicBezTo>
                  <a:pt x="203" y="99"/>
                  <a:pt x="198" y="98"/>
                  <a:pt x="194" y="97"/>
                </a:cubicBezTo>
                <a:cubicBezTo>
                  <a:pt x="189" y="95"/>
                  <a:pt x="185" y="95"/>
                  <a:pt x="180" y="96"/>
                </a:cubicBezTo>
                <a:cubicBezTo>
                  <a:pt x="181" y="95"/>
                  <a:pt x="179" y="88"/>
                  <a:pt x="175" y="89"/>
                </a:cubicBezTo>
                <a:cubicBezTo>
                  <a:pt x="176" y="86"/>
                  <a:pt x="176" y="84"/>
                  <a:pt x="176" y="81"/>
                </a:cubicBezTo>
                <a:cubicBezTo>
                  <a:pt x="177" y="79"/>
                  <a:pt x="178" y="77"/>
                  <a:pt x="179" y="75"/>
                </a:cubicBezTo>
                <a:cubicBezTo>
                  <a:pt x="180" y="74"/>
                  <a:pt x="185" y="69"/>
                  <a:pt x="183" y="68"/>
                </a:cubicBezTo>
                <a:cubicBezTo>
                  <a:pt x="188" y="69"/>
                  <a:pt x="193" y="69"/>
                  <a:pt x="196" y="66"/>
                </a:cubicBezTo>
                <a:cubicBezTo>
                  <a:pt x="198" y="63"/>
                  <a:pt x="199" y="60"/>
                  <a:pt x="202" y="57"/>
                </a:cubicBezTo>
                <a:cubicBezTo>
                  <a:pt x="205" y="53"/>
                  <a:pt x="209" y="58"/>
                  <a:pt x="212" y="58"/>
                </a:cubicBezTo>
                <a:cubicBezTo>
                  <a:pt x="217" y="59"/>
                  <a:pt x="217" y="53"/>
                  <a:pt x="214" y="51"/>
                </a:cubicBezTo>
                <a:cubicBezTo>
                  <a:pt x="218" y="51"/>
                  <a:pt x="215" y="45"/>
                  <a:pt x="213" y="44"/>
                </a:cubicBezTo>
                <a:cubicBezTo>
                  <a:pt x="211" y="43"/>
                  <a:pt x="202" y="46"/>
                  <a:pt x="207" y="47"/>
                </a:cubicBezTo>
                <a:cubicBezTo>
                  <a:pt x="206" y="47"/>
                  <a:pt x="200" y="59"/>
                  <a:pt x="196" y="53"/>
                </a:cubicBezTo>
                <a:cubicBezTo>
                  <a:pt x="195" y="52"/>
                  <a:pt x="195" y="47"/>
                  <a:pt x="193" y="46"/>
                </a:cubicBezTo>
                <a:cubicBezTo>
                  <a:pt x="190" y="46"/>
                  <a:pt x="189" y="49"/>
                  <a:pt x="188" y="50"/>
                </a:cubicBezTo>
                <a:cubicBezTo>
                  <a:pt x="190" y="47"/>
                  <a:pt x="181" y="45"/>
                  <a:pt x="180" y="44"/>
                </a:cubicBezTo>
                <a:cubicBezTo>
                  <a:pt x="183" y="42"/>
                  <a:pt x="180" y="39"/>
                  <a:pt x="178" y="38"/>
                </a:cubicBezTo>
                <a:cubicBezTo>
                  <a:pt x="176" y="36"/>
                  <a:pt x="169" y="35"/>
                  <a:pt x="168" y="37"/>
                </a:cubicBezTo>
                <a:cubicBezTo>
                  <a:pt x="163" y="43"/>
                  <a:pt x="173" y="44"/>
                  <a:pt x="175" y="45"/>
                </a:cubicBezTo>
                <a:cubicBezTo>
                  <a:pt x="176" y="46"/>
                  <a:pt x="179" y="48"/>
                  <a:pt x="177" y="49"/>
                </a:cubicBezTo>
                <a:cubicBezTo>
                  <a:pt x="176" y="50"/>
                  <a:pt x="171" y="51"/>
                  <a:pt x="171" y="52"/>
                </a:cubicBezTo>
                <a:cubicBezTo>
                  <a:pt x="169" y="54"/>
                  <a:pt x="172" y="57"/>
                  <a:pt x="170" y="59"/>
                </a:cubicBezTo>
                <a:cubicBezTo>
                  <a:pt x="168" y="57"/>
                  <a:pt x="168" y="53"/>
                  <a:pt x="166" y="50"/>
                </a:cubicBezTo>
                <a:cubicBezTo>
                  <a:pt x="168" y="53"/>
                  <a:pt x="157" y="52"/>
                  <a:pt x="157" y="52"/>
                </a:cubicBezTo>
                <a:cubicBezTo>
                  <a:pt x="154" y="52"/>
                  <a:pt x="148" y="54"/>
                  <a:pt x="145" y="50"/>
                </a:cubicBezTo>
                <a:cubicBezTo>
                  <a:pt x="144" y="49"/>
                  <a:pt x="144" y="44"/>
                  <a:pt x="146" y="45"/>
                </a:cubicBezTo>
                <a:cubicBezTo>
                  <a:pt x="144" y="43"/>
                  <a:pt x="142" y="41"/>
                  <a:pt x="141" y="40"/>
                </a:cubicBezTo>
                <a:cubicBezTo>
                  <a:pt x="132" y="43"/>
                  <a:pt x="125" y="47"/>
                  <a:pt x="117" y="51"/>
                </a:cubicBezTo>
                <a:cubicBezTo>
                  <a:pt x="118" y="51"/>
                  <a:pt x="119" y="51"/>
                  <a:pt x="120" y="50"/>
                </a:cubicBezTo>
                <a:cubicBezTo>
                  <a:pt x="122" y="50"/>
                  <a:pt x="124" y="48"/>
                  <a:pt x="126" y="47"/>
                </a:cubicBezTo>
                <a:cubicBezTo>
                  <a:pt x="128" y="46"/>
                  <a:pt x="134" y="43"/>
                  <a:pt x="136" y="46"/>
                </a:cubicBezTo>
                <a:cubicBezTo>
                  <a:pt x="137" y="45"/>
                  <a:pt x="137" y="45"/>
                  <a:pt x="138" y="44"/>
                </a:cubicBezTo>
                <a:cubicBezTo>
                  <a:pt x="139" y="46"/>
                  <a:pt x="141" y="48"/>
                  <a:pt x="143" y="51"/>
                </a:cubicBezTo>
                <a:cubicBezTo>
                  <a:pt x="141" y="50"/>
                  <a:pt x="137" y="50"/>
                  <a:pt x="135" y="50"/>
                </a:cubicBezTo>
                <a:cubicBezTo>
                  <a:pt x="133" y="51"/>
                  <a:pt x="130" y="51"/>
                  <a:pt x="130" y="53"/>
                </a:cubicBezTo>
                <a:cubicBezTo>
                  <a:pt x="130" y="55"/>
                  <a:pt x="131" y="57"/>
                  <a:pt x="131" y="58"/>
                </a:cubicBezTo>
                <a:cubicBezTo>
                  <a:pt x="128" y="56"/>
                  <a:pt x="125" y="52"/>
                  <a:pt x="121" y="51"/>
                </a:cubicBezTo>
                <a:cubicBezTo>
                  <a:pt x="119" y="51"/>
                  <a:pt x="117" y="51"/>
                  <a:pt x="115" y="52"/>
                </a:cubicBezTo>
                <a:cubicBezTo>
                  <a:pt x="91" y="65"/>
                  <a:pt x="71" y="84"/>
                  <a:pt x="56" y="107"/>
                </a:cubicBezTo>
                <a:cubicBezTo>
                  <a:pt x="57" y="108"/>
                  <a:pt x="58" y="109"/>
                  <a:pt x="59" y="109"/>
                </a:cubicBezTo>
                <a:cubicBezTo>
                  <a:pt x="62" y="110"/>
                  <a:pt x="59" y="117"/>
                  <a:pt x="64" y="113"/>
                </a:cubicBezTo>
                <a:cubicBezTo>
                  <a:pt x="66" y="115"/>
                  <a:pt x="66" y="116"/>
                  <a:pt x="65" y="118"/>
                </a:cubicBezTo>
                <a:cubicBezTo>
                  <a:pt x="65" y="118"/>
                  <a:pt x="75" y="124"/>
                  <a:pt x="76" y="125"/>
                </a:cubicBezTo>
                <a:cubicBezTo>
                  <a:pt x="78" y="126"/>
                  <a:pt x="80" y="128"/>
                  <a:pt x="81" y="130"/>
                </a:cubicBezTo>
                <a:cubicBezTo>
                  <a:pt x="82" y="132"/>
                  <a:pt x="80" y="134"/>
                  <a:pt x="79" y="135"/>
                </a:cubicBezTo>
                <a:cubicBezTo>
                  <a:pt x="78" y="134"/>
                  <a:pt x="75" y="130"/>
                  <a:pt x="74" y="131"/>
                </a:cubicBezTo>
                <a:cubicBezTo>
                  <a:pt x="73" y="133"/>
                  <a:pt x="74" y="139"/>
                  <a:pt x="77" y="139"/>
                </a:cubicBezTo>
                <a:cubicBezTo>
                  <a:pt x="73" y="139"/>
                  <a:pt x="75" y="155"/>
                  <a:pt x="74" y="158"/>
                </a:cubicBezTo>
                <a:cubicBezTo>
                  <a:pt x="74" y="158"/>
                  <a:pt x="74" y="158"/>
                  <a:pt x="74" y="158"/>
                </a:cubicBezTo>
                <a:cubicBezTo>
                  <a:pt x="73" y="161"/>
                  <a:pt x="76" y="173"/>
                  <a:pt x="81" y="172"/>
                </a:cubicBezTo>
                <a:cubicBezTo>
                  <a:pt x="78" y="172"/>
                  <a:pt x="87" y="184"/>
                  <a:pt x="88" y="185"/>
                </a:cubicBezTo>
                <a:cubicBezTo>
                  <a:pt x="91" y="187"/>
                  <a:pt x="95" y="188"/>
                  <a:pt x="97" y="192"/>
                </a:cubicBezTo>
                <a:cubicBezTo>
                  <a:pt x="100" y="195"/>
                  <a:pt x="100" y="201"/>
                  <a:pt x="103" y="203"/>
                </a:cubicBezTo>
                <a:cubicBezTo>
                  <a:pt x="102" y="206"/>
                  <a:pt x="108" y="210"/>
                  <a:pt x="108" y="214"/>
                </a:cubicBezTo>
                <a:cubicBezTo>
                  <a:pt x="108" y="214"/>
                  <a:pt x="107" y="214"/>
                  <a:pt x="107" y="215"/>
                </a:cubicBezTo>
                <a:cubicBezTo>
                  <a:pt x="108" y="218"/>
                  <a:pt x="113" y="218"/>
                  <a:pt x="115" y="221"/>
                </a:cubicBezTo>
                <a:cubicBezTo>
                  <a:pt x="116" y="223"/>
                  <a:pt x="115" y="228"/>
                  <a:pt x="118" y="227"/>
                </a:cubicBezTo>
                <a:cubicBezTo>
                  <a:pt x="118" y="222"/>
                  <a:pt x="115" y="216"/>
                  <a:pt x="112" y="212"/>
                </a:cubicBezTo>
                <a:cubicBezTo>
                  <a:pt x="110" y="209"/>
                  <a:pt x="109" y="207"/>
                  <a:pt x="108" y="204"/>
                </a:cubicBezTo>
                <a:cubicBezTo>
                  <a:pt x="106" y="202"/>
                  <a:pt x="106" y="199"/>
                  <a:pt x="105" y="197"/>
                </a:cubicBezTo>
                <a:cubicBezTo>
                  <a:pt x="106" y="197"/>
                  <a:pt x="112" y="199"/>
                  <a:pt x="111" y="200"/>
                </a:cubicBezTo>
                <a:cubicBezTo>
                  <a:pt x="109" y="205"/>
                  <a:pt x="119" y="214"/>
                  <a:pt x="122" y="217"/>
                </a:cubicBezTo>
                <a:cubicBezTo>
                  <a:pt x="123" y="218"/>
                  <a:pt x="128" y="225"/>
                  <a:pt x="125" y="225"/>
                </a:cubicBezTo>
                <a:cubicBezTo>
                  <a:pt x="129" y="225"/>
                  <a:pt x="133" y="230"/>
                  <a:pt x="135" y="233"/>
                </a:cubicBezTo>
                <a:cubicBezTo>
                  <a:pt x="137" y="236"/>
                  <a:pt x="136" y="241"/>
                  <a:pt x="138" y="245"/>
                </a:cubicBezTo>
                <a:cubicBezTo>
                  <a:pt x="139" y="250"/>
                  <a:pt x="146" y="252"/>
                  <a:pt x="150" y="255"/>
                </a:cubicBezTo>
                <a:cubicBezTo>
                  <a:pt x="154" y="256"/>
                  <a:pt x="157" y="259"/>
                  <a:pt x="160" y="260"/>
                </a:cubicBezTo>
                <a:cubicBezTo>
                  <a:pt x="166" y="262"/>
                  <a:pt x="167" y="260"/>
                  <a:pt x="171" y="260"/>
                </a:cubicBezTo>
                <a:cubicBezTo>
                  <a:pt x="178" y="259"/>
                  <a:pt x="179" y="266"/>
                  <a:pt x="184" y="269"/>
                </a:cubicBezTo>
                <a:cubicBezTo>
                  <a:pt x="187" y="270"/>
                  <a:pt x="194" y="273"/>
                  <a:pt x="198" y="271"/>
                </a:cubicBezTo>
                <a:cubicBezTo>
                  <a:pt x="196" y="272"/>
                  <a:pt x="203" y="282"/>
                  <a:pt x="204" y="283"/>
                </a:cubicBezTo>
                <a:cubicBezTo>
                  <a:pt x="206" y="286"/>
                  <a:pt x="210" y="287"/>
                  <a:pt x="213" y="290"/>
                </a:cubicBezTo>
                <a:cubicBezTo>
                  <a:pt x="213" y="290"/>
                  <a:pt x="214" y="289"/>
                  <a:pt x="214" y="288"/>
                </a:cubicBezTo>
                <a:cubicBezTo>
                  <a:pt x="213" y="291"/>
                  <a:pt x="218" y="296"/>
                  <a:pt x="221" y="296"/>
                </a:cubicBezTo>
                <a:cubicBezTo>
                  <a:pt x="223" y="295"/>
                  <a:pt x="224" y="290"/>
                  <a:pt x="224" y="288"/>
                </a:cubicBezTo>
                <a:cubicBezTo>
                  <a:pt x="219" y="290"/>
                  <a:pt x="215" y="288"/>
                  <a:pt x="212" y="283"/>
                </a:cubicBezTo>
                <a:cubicBezTo>
                  <a:pt x="211" y="282"/>
                  <a:pt x="207" y="275"/>
                  <a:pt x="211" y="275"/>
                </a:cubicBezTo>
                <a:cubicBezTo>
                  <a:pt x="216" y="275"/>
                  <a:pt x="212" y="271"/>
                  <a:pt x="212" y="268"/>
                </a:cubicBezTo>
                <a:cubicBezTo>
                  <a:pt x="211" y="264"/>
                  <a:pt x="208" y="262"/>
                  <a:pt x="206" y="259"/>
                </a:cubicBezTo>
                <a:cubicBezTo>
                  <a:pt x="205" y="262"/>
                  <a:pt x="200" y="261"/>
                  <a:pt x="198" y="259"/>
                </a:cubicBezTo>
                <a:cubicBezTo>
                  <a:pt x="198" y="259"/>
                  <a:pt x="197" y="261"/>
                  <a:pt x="197" y="262"/>
                </a:cubicBezTo>
                <a:cubicBezTo>
                  <a:pt x="196" y="262"/>
                  <a:pt x="195" y="262"/>
                  <a:pt x="194" y="261"/>
                </a:cubicBezTo>
                <a:cubicBezTo>
                  <a:pt x="194" y="258"/>
                  <a:pt x="194" y="255"/>
                  <a:pt x="195" y="251"/>
                </a:cubicBezTo>
                <a:cubicBezTo>
                  <a:pt x="196" y="247"/>
                  <a:pt x="205" y="238"/>
                  <a:pt x="194" y="239"/>
                </a:cubicBezTo>
                <a:cubicBezTo>
                  <a:pt x="190" y="239"/>
                  <a:pt x="188" y="240"/>
                  <a:pt x="187" y="244"/>
                </a:cubicBezTo>
                <a:cubicBezTo>
                  <a:pt x="186" y="247"/>
                  <a:pt x="186" y="249"/>
                  <a:pt x="183" y="251"/>
                </a:cubicBezTo>
                <a:cubicBezTo>
                  <a:pt x="181" y="252"/>
                  <a:pt x="173" y="251"/>
                  <a:pt x="171" y="250"/>
                </a:cubicBezTo>
                <a:cubicBezTo>
                  <a:pt x="166" y="247"/>
                  <a:pt x="163" y="239"/>
                  <a:pt x="163" y="234"/>
                </a:cubicBezTo>
                <a:cubicBezTo>
                  <a:pt x="163" y="227"/>
                  <a:pt x="166" y="221"/>
                  <a:pt x="163" y="215"/>
                </a:cubicBezTo>
                <a:cubicBezTo>
                  <a:pt x="164" y="213"/>
                  <a:pt x="166" y="211"/>
                  <a:pt x="168" y="210"/>
                </a:cubicBezTo>
                <a:cubicBezTo>
                  <a:pt x="169" y="209"/>
                  <a:pt x="171" y="210"/>
                  <a:pt x="172" y="207"/>
                </a:cubicBezTo>
                <a:cubicBezTo>
                  <a:pt x="171" y="207"/>
                  <a:pt x="170" y="206"/>
                  <a:pt x="170" y="206"/>
                </a:cubicBezTo>
                <a:cubicBezTo>
                  <a:pt x="173" y="208"/>
                  <a:pt x="180" y="203"/>
                  <a:pt x="184" y="206"/>
                </a:cubicBezTo>
                <a:cubicBezTo>
                  <a:pt x="186" y="207"/>
                  <a:pt x="188" y="208"/>
                  <a:pt x="189" y="205"/>
                </a:cubicBezTo>
                <a:cubicBezTo>
                  <a:pt x="189" y="205"/>
                  <a:pt x="187" y="202"/>
                  <a:pt x="188" y="200"/>
                </a:cubicBezTo>
                <a:cubicBezTo>
                  <a:pt x="189" y="204"/>
                  <a:pt x="192" y="205"/>
                  <a:pt x="196" y="202"/>
                </a:cubicBezTo>
                <a:cubicBezTo>
                  <a:pt x="197" y="203"/>
                  <a:pt x="201" y="203"/>
                  <a:pt x="204" y="204"/>
                </a:cubicBezTo>
                <a:cubicBezTo>
                  <a:pt x="207" y="206"/>
                  <a:pt x="207" y="209"/>
                  <a:pt x="211" y="205"/>
                </a:cubicBezTo>
                <a:cubicBezTo>
                  <a:pt x="213" y="208"/>
                  <a:pt x="213" y="208"/>
                  <a:pt x="214" y="211"/>
                </a:cubicBezTo>
                <a:cubicBezTo>
                  <a:pt x="214" y="214"/>
                  <a:pt x="216" y="221"/>
                  <a:pt x="218" y="222"/>
                </a:cubicBezTo>
                <a:cubicBezTo>
                  <a:pt x="224" y="225"/>
                  <a:pt x="222" y="217"/>
                  <a:pt x="222" y="214"/>
                </a:cubicBezTo>
                <a:cubicBezTo>
                  <a:pt x="222" y="213"/>
                  <a:pt x="222" y="205"/>
                  <a:pt x="221" y="205"/>
                </a:cubicBezTo>
                <a:cubicBezTo>
                  <a:pt x="213" y="203"/>
                  <a:pt x="216" y="197"/>
                  <a:pt x="221" y="193"/>
                </a:cubicBezTo>
                <a:cubicBezTo>
                  <a:pt x="222" y="192"/>
                  <a:pt x="227" y="190"/>
                  <a:pt x="230" y="188"/>
                </a:cubicBezTo>
                <a:cubicBezTo>
                  <a:pt x="232" y="186"/>
                  <a:pt x="235" y="183"/>
                  <a:pt x="234" y="179"/>
                </a:cubicBezTo>
                <a:cubicBezTo>
                  <a:pt x="235" y="179"/>
                  <a:pt x="236" y="178"/>
                  <a:pt x="236" y="177"/>
                </a:cubicBezTo>
                <a:cubicBezTo>
                  <a:pt x="236" y="177"/>
                  <a:pt x="233" y="174"/>
                  <a:pt x="232" y="175"/>
                </a:cubicBezTo>
                <a:cubicBezTo>
                  <a:pt x="234" y="174"/>
                  <a:pt x="234" y="172"/>
                  <a:pt x="233" y="171"/>
                </a:cubicBezTo>
                <a:cubicBezTo>
                  <a:pt x="235" y="169"/>
                  <a:pt x="234" y="166"/>
                  <a:pt x="236" y="165"/>
                </a:cubicBezTo>
                <a:cubicBezTo>
                  <a:pt x="239" y="169"/>
                  <a:pt x="245" y="165"/>
                  <a:pt x="242" y="162"/>
                </a:cubicBezTo>
                <a:cubicBezTo>
                  <a:pt x="244" y="158"/>
                  <a:pt x="250" y="160"/>
                  <a:pt x="252" y="157"/>
                </a:cubicBezTo>
                <a:cubicBezTo>
                  <a:pt x="255" y="158"/>
                  <a:pt x="253" y="153"/>
                  <a:pt x="255" y="150"/>
                </a:cubicBezTo>
                <a:cubicBezTo>
                  <a:pt x="256" y="148"/>
                  <a:pt x="259" y="148"/>
                  <a:pt x="262" y="147"/>
                </a:cubicBezTo>
                <a:cubicBezTo>
                  <a:pt x="262" y="147"/>
                  <a:pt x="268" y="143"/>
                  <a:pt x="266" y="143"/>
                </a:cubicBezTo>
                <a:cubicBezTo>
                  <a:pt x="270" y="144"/>
                  <a:pt x="279" y="139"/>
                  <a:pt x="272" y="135"/>
                </a:cubicBezTo>
                <a:cubicBezTo>
                  <a:pt x="273" y="133"/>
                  <a:pt x="270" y="132"/>
                  <a:pt x="268" y="132"/>
                </a:cubicBezTo>
                <a:cubicBezTo>
                  <a:pt x="269" y="131"/>
                  <a:pt x="272" y="132"/>
                  <a:pt x="273" y="131"/>
                </a:cubicBezTo>
                <a:cubicBezTo>
                  <a:pt x="276" y="129"/>
                  <a:pt x="274" y="128"/>
                  <a:pt x="271" y="127"/>
                </a:cubicBezTo>
                <a:cubicBezTo>
                  <a:pt x="268" y="126"/>
                  <a:pt x="263" y="128"/>
                  <a:pt x="261" y="130"/>
                </a:cubicBezTo>
                <a:cubicBezTo>
                  <a:pt x="259" y="132"/>
                  <a:pt x="257" y="134"/>
                  <a:pt x="255" y="135"/>
                </a:cubicBezTo>
                <a:close/>
                <a:moveTo>
                  <a:pt x="308" y="302"/>
                </a:moveTo>
                <a:cubicBezTo>
                  <a:pt x="306" y="301"/>
                  <a:pt x="303" y="301"/>
                  <a:pt x="301" y="300"/>
                </a:cubicBezTo>
                <a:cubicBezTo>
                  <a:pt x="299" y="300"/>
                  <a:pt x="298" y="299"/>
                  <a:pt x="295" y="298"/>
                </a:cubicBezTo>
                <a:cubicBezTo>
                  <a:pt x="296" y="293"/>
                  <a:pt x="290" y="292"/>
                  <a:pt x="287" y="289"/>
                </a:cubicBezTo>
                <a:cubicBezTo>
                  <a:pt x="284" y="287"/>
                  <a:pt x="282" y="284"/>
                  <a:pt x="277" y="285"/>
                </a:cubicBezTo>
                <a:cubicBezTo>
                  <a:pt x="276" y="285"/>
                  <a:pt x="271" y="287"/>
                  <a:pt x="272" y="288"/>
                </a:cubicBezTo>
                <a:cubicBezTo>
                  <a:pt x="269" y="285"/>
                  <a:pt x="268" y="284"/>
                  <a:pt x="263" y="282"/>
                </a:cubicBezTo>
                <a:cubicBezTo>
                  <a:pt x="259" y="281"/>
                  <a:pt x="257" y="276"/>
                  <a:pt x="253" y="281"/>
                </a:cubicBezTo>
                <a:cubicBezTo>
                  <a:pt x="251" y="283"/>
                  <a:pt x="252" y="286"/>
                  <a:pt x="251" y="288"/>
                </a:cubicBezTo>
                <a:cubicBezTo>
                  <a:pt x="247" y="285"/>
                  <a:pt x="254" y="282"/>
                  <a:pt x="251" y="279"/>
                </a:cubicBezTo>
                <a:cubicBezTo>
                  <a:pt x="248" y="275"/>
                  <a:pt x="243" y="281"/>
                  <a:pt x="240" y="282"/>
                </a:cubicBezTo>
                <a:cubicBezTo>
                  <a:pt x="239" y="284"/>
                  <a:pt x="237" y="284"/>
                  <a:pt x="236" y="286"/>
                </a:cubicBezTo>
                <a:cubicBezTo>
                  <a:pt x="235" y="287"/>
                  <a:pt x="234" y="290"/>
                  <a:pt x="233" y="291"/>
                </a:cubicBezTo>
                <a:cubicBezTo>
                  <a:pt x="233" y="289"/>
                  <a:pt x="228" y="290"/>
                  <a:pt x="228" y="288"/>
                </a:cubicBezTo>
                <a:cubicBezTo>
                  <a:pt x="229" y="294"/>
                  <a:pt x="229" y="301"/>
                  <a:pt x="230" y="307"/>
                </a:cubicBezTo>
                <a:cubicBezTo>
                  <a:pt x="231" y="310"/>
                  <a:pt x="230" y="316"/>
                  <a:pt x="227" y="319"/>
                </a:cubicBezTo>
                <a:cubicBezTo>
                  <a:pt x="224" y="321"/>
                  <a:pt x="221" y="324"/>
                  <a:pt x="220" y="329"/>
                </a:cubicBezTo>
                <a:cubicBezTo>
                  <a:pt x="220" y="332"/>
                  <a:pt x="220" y="334"/>
                  <a:pt x="223" y="335"/>
                </a:cubicBezTo>
                <a:cubicBezTo>
                  <a:pt x="223" y="339"/>
                  <a:pt x="219" y="342"/>
                  <a:pt x="219" y="346"/>
                </a:cubicBezTo>
                <a:cubicBezTo>
                  <a:pt x="219" y="346"/>
                  <a:pt x="220" y="348"/>
                  <a:pt x="220" y="350"/>
                </a:cubicBezTo>
                <a:cubicBezTo>
                  <a:pt x="254" y="344"/>
                  <a:pt x="285" y="327"/>
                  <a:pt x="308" y="302"/>
                </a:cubicBezTo>
                <a:close/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Freeform 245"/>
          <p:cNvSpPr/>
          <p:nvPr/>
        </p:nvSpPr>
        <p:spPr bwMode="auto">
          <a:xfrm>
            <a:off x="875910" y="2573403"/>
            <a:ext cx="331612" cy="331612"/>
          </a:xfrm>
          <a:custGeom>
            <a:avLst/>
            <a:gdLst/>
            <a:ahLst/>
            <a:cxnLst>
              <a:cxn ang="0">
                <a:pos x="68" y="3"/>
              </a:cxn>
              <a:cxn ang="0">
                <a:pos x="58" y="61"/>
              </a:cxn>
              <a:cxn ang="0">
                <a:pos x="57" y="63"/>
              </a:cxn>
              <a:cxn ang="0">
                <a:pos x="56" y="63"/>
              </a:cxn>
              <a:cxn ang="0">
                <a:pos x="55" y="63"/>
              </a:cxn>
              <a:cxn ang="0">
                <a:pos x="38" y="56"/>
              </a:cxn>
              <a:cxn ang="0">
                <a:pos x="28" y="67"/>
              </a:cxn>
              <a:cxn ang="0">
                <a:pos x="26" y="68"/>
              </a:cxn>
              <a:cxn ang="0">
                <a:pos x="26" y="68"/>
              </a:cxn>
              <a:cxn ang="0">
                <a:pos x="24" y="65"/>
              </a:cxn>
              <a:cxn ang="0">
                <a:pos x="24" y="52"/>
              </a:cxn>
              <a:cxn ang="0">
                <a:pos x="57" y="12"/>
              </a:cxn>
              <a:cxn ang="0">
                <a:pos x="16" y="47"/>
              </a:cxn>
              <a:cxn ang="0">
                <a:pos x="1" y="41"/>
              </a:cxn>
              <a:cxn ang="0">
                <a:pos x="0" y="39"/>
              </a:cxn>
              <a:cxn ang="0">
                <a:pos x="1" y="36"/>
              </a:cxn>
              <a:cxn ang="0">
                <a:pos x="64" y="0"/>
              </a:cxn>
              <a:cxn ang="0">
                <a:pos x="65" y="0"/>
              </a:cxn>
              <a:cxn ang="0">
                <a:pos x="67" y="0"/>
              </a:cxn>
              <a:cxn ang="0">
                <a:pos x="68" y="3"/>
              </a:cxn>
            </a:cxnLst>
            <a:rect l="0" t="0" r="r" b="b"/>
            <a:pathLst>
              <a:path w="68" h="68">
                <a:moveTo>
                  <a:pt x="68" y="3"/>
                </a:moveTo>
                <a:cubicBezTo>
                  <a:pt x="58" y="61"/>
                  <a:pt x="58" y="61"/>
                  <a:pt x="58" y="61"/>
                </a:cubicBezTo>
                <a:cubicBezTo>
                  <a:pt x="58" y="62"/>
                  <a:pt x="57" y="62"/>
                  <a:pt x="57" y="63"/>
                </a:cubicBezTo>
                <a:cubicBezTo>
                  <a:pt x="56" y="63"/>
                  <a:pt x="56" y="63"/>
                  <a:pt x="56" y="63"/>
                </a:cubicBezTo>
                <a:cubicBezTo>
                  <a:pt x="55" y="63"/>
                  <a:pt x="55" y="63"/>
                  <a:pt x="55" y="63"/>
                </a:cubicBezTo>
                <a:cubicBezTo>
                  <a:pt x="38" y="56"/>
                  <a:pt x="38" y="56"/>
                  <a:pt x="38" y="56"/>
                </a:cubicBezTo>
                <a:cubicBezTo>
                  <a:pt x="28" y="67"/>
                  <a:pt x="28" y="67"/>
                  <a:pt x="28" y="67"/>
                </a:cubicBezTo>
                <a:cubicBezTo>
                  <a:pt x="28" y="67"/>
                  <a:pt x="27" y="68"/>
                  <a:pt x="26" y="68"/>
                </a:cubicBezTo>
                <a:cubicBezTo>
                  <a:pt x="26" y="68"/>
                  <a:pt x="26" y="68"/>
                  <a:pt x="26" y="68"/>
                </a:cubicBezTo>
                <a:cubicBezTo>
                  <a:pt x="25" y="67"/>
                  <a:pt x="24" y="66"/>
                  <a:pt x="24" y="65"/>
                </a:cubicBezTo>
                <a:cubicBezTo>
                  <a:pt x="24" y="52"/>
                  <a:pt x="24" y="52"/>
                  <a:pt x="24" y="52"/>
                </a:cubicBezTo>
                <a:cubicBezTo>
                  <a:pt x="57" y="12"/>
                  <a:pt x="57" y="12"/>
                  <a:pt x="57" y="12"/>
                </a:cubicBezTo>
                <a:cubicBezTo>
                  <a:pt x="16" y="47"/>
                  <a:pt x="16" y="47"/>
                  <a:pt x="16" y="47"/>
                </a:cubicBezTo>
                <a:cubicBezTo>
                  <a:pt x="1" y="41"/>
                  <a:pt x="1" y="41"/>
                  <a:pt x="1" y="41"/>
                </a:cubicBezTo>
                <a:cubicBezTo>
                  <a:pt x="0" y="40"/>
                  <a:pt x="0" y="40"/>
                  <a:pt x="0" y="39"/>
                </a:cubicBezTo>
                <a:cubicBezTo>
                  <a:pt x="0" y="38"/>
                  <a:pt x="0" y="37"/>
                  <a:pt x="1" y="36"/>
                </a:cubicBezTo>
                <a:cubicBezTo>
                  <a:pt x="64" y="0"/>
                  <a:pt x="64" y="0"/>
                  <a:pt x="64" y="0"/>
                </a:cubicBezTo>
                <a:cubicBezTo>
                  <a:pt x="65" y="0"/>
                  <a:pt x="65" y="0"/>
                  <a:pt x="65" y="0"/>
                </a:cubicBezTo>
                <a:cubicBezTo>
                  <a:pt x="66" y="0"/>
                  <a:pt x="66" y="0"/>
                  <a:pt x="67" y="0"/>
                </a:cubicBezTo>
                <a:cubicBezTo>
                  <a:pt x="68" y="1"/>
                  <a:pt x="68" y="2"/>
                  <a:pt x="68" y="3"/>
                </a:cubicBezTo>
                <a:close/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Freeform 44"/>
          <p:cNvSpPr>
            <a:spLocks noEditPoints="1"/>
          </p:cNvSpPr>
          <p:nvPr/>
        </p:nvSpPr>
        <p:spPr bwMode="auto">
          <a:xfrm>
            <a:off x="893396" y="3530644"/>
            <a:ext cx="296640" cy="433374"/>
          </a:xfrm>
          <a:custGeom>
            <a:avLst/>
            <a:gdLst/>
            <a:ahLst/>
            <a:cxnLst>
              <a:cxn ang="0">
                <a:pos x="35" y="0"/>
              </a:cxn>
              <a:cxn ang="0">
                <a:pos x="0" y="35"/>
              </a:cxn>
              <a:cxn ang="0">
                <a:pos x="16" y="74"/>
              </a:cxn>
              <a:cxn ang="0">
                <a:pos x="35" y="102"/>
              </a:cxn>
              <a:cxn ang="0">
                <a:pos x="54" y="74"/>
              </a:cxn>
              <a:cxn ang="0">
                <a:pos x="70" y="35"/>
              </a:cxn>
              <a:cxn ang="0">
                <a:pos x="35" y="0"/>
              </a:cxn>
              <a:cxn ang="0">
                <a:pos x="43" y="87"/>
              </a:cxn>
              <a:cxn ang="0">
                <a:pos x="27" y="89"/>
              </a:cxn>
              <a:cxn ang="0">
                <a:pos x="26" y="83"/>
              </a:cxn>
              <a:cxn ang="0">
                <a:pos x="26" y="83"/>
              </a:cxn>
              <a:cxn ang="0">
                <a:pos x="45" y="80"/>
              </a:cxn>
              <a:cxn ang="0">
                <a:pos x="44" y="83"/>
              </a:cxn>
              <a:cxn ang="0">
                <a:pos x="43" y="87"/>
              </a:cxn>
              <a:cxn ang="0">
                <a:pos x="25" y="79"/>
              </a:cxn>
              <a:cxn ang="0">
                <a:pos x="23" y="73"/>
              </a:cxn>
              <a:cxn ang="0">
                <a:pos x="47" y="73"/>
              </a:cxn>
              <a:cxn ang="0">
                <a:pos x="46" y="77"/>
              </a:cxn>
              <a:cxn ang="0">
                <a:pos x="25" y="79"/>
              </a:cxn>
              <a:cxn ang="0">
                <a:pos x="35" y="96"/>
              </a:cxn>
              <a:cxn ang="0">
                <a:pos x="29" y="92"/>
              </a:cxn>
              <a:cxn ang="0">
                <a:pos x="42" y="90"/>
              </a:cxn>
              <a:cxn ang="0">
                <a:pos x="35" y="96"/>
              </a:cxn>
              <a:cxn ang="0">
                <a:pos x="50" y="67"/>
              </a:cxn>
              <a:cxn ang="0">
                <a:pos x="20" y="67"/>
              </a:cxn>
              <a:cxn ang="0">
                <a:pos x="15" y="57"/>
              </a:cxn>
              <a:cxn ang="0">
                <a:pos x="6" y="35"/>
              </a:cxn>
              <a:cxn ang="0">
                <a:pos x="35" y="6"/>
              </a:cxn>
              <a:cxn ang="0">
                <a:pos x="64" y="35"/>
              </a:cxn>
              <a:cxn ang="0">
                <a:pos x="55" y="57"/>
              </a:cxn>
              <a:cxn ang="0">
                <a:pos x="50" y="67"/>
              </a:cxn>
              <a:cxn ang="0">
                <a:pos x="50" y="67"/>
              </a:cxn>
              <a:cxn ang="0">
                <a:pos x="50" y="67"/>
              </a:cxn>
            </a:cxnLst>
            <a:rect l="0" t="0" r="r" b="b"/>
            <a:pathLst>
              <a:path w="70" h="102">
                <a:moveTo>
                  <a:pt x="35" y="0"/>
                </a:moveTo>
                <a:cubicBezTo>
                  <a:pt x="16" y="0"/>
                  <a:pt x="0" y="16"/>
                  <a:pt x="0" y="35"/>
                </a:cubicBezTo>
                <a:cubicBezTo>
                  <a:pt x="0" y="48"/>
                  <a:pt x="12" y="62"/>
                  <a:pt x="16" y="74"/>
                </a:cubicBezTo>
                <a:cubicBezTo>
                  <a:pt x="22" y="91"/>
                  <a:pt x="22" y="102"/>
                  <a:pt x="35" y="102"/>
                </a:cubicBezTo>
                <a:cubicBezTo>
                  <a:pt x="49" y="102"/>
                  <a:pt x="48" y="92"/>
                  <a:pt x="54" y="74"/>
                </a:cubicBezTo>
                <a:cubicBezTo>
                  <a:pt x="58" y="62"/>
                  <a:pt x="70" y="48"/>
                  <a:pt x="70" y="35"/>
                </a:cubicBezTo>
                <a:cubicBezTo>
                  <a:pt x="70" y="16"/>
                  <a:pt x="54" y="0"/>
                  <a:pt x="35" y="0"/>
                </a:cubicBezTo>
                <a:close/>
                <a:moveTo>
                  <a:pt x="43" y="87"/>
                </a:moveTo>
                <a:cubicBezTo>
                  <a:pt x="27" y="89"/>
                  <a:pt x="27" y="89"/>
                  <a:pt x="27" y="89"/>
                </a:cubicBezTo>
                <a:cubicBezTo>
                  <a:pt x="27" y="87"/>
                  <a:pt x="26" y="85"/>
                  <a:pt x="26" y="83"/>
                </a:cubicBezTo>
                <a:cubicBezTo>
                  <a:pt x="26" y="83"/>
                  <a:pt x="26" y="83"/>
                  <a:pt x="26" y="83"/>
                </a:cubicBezTo>
                <a:cubicBezTo>
                  <a:pt x="45" y="80"/>
                  <a:pt x="45" y="80"/>
                  <a:pt x="45" y="80"/>
                </a:cubicBezTo>
                <a:cubicBezTo>
                  <a:pt x="45" y="81"/>
                  <a:pt x="45" y="82"/>
                  <a:pt x="44" y="83"/>
                </a:cubicBezTo>
                <a:cubicBezTo>
                  <a:pt x="44" y="84"/>
                  <a:pt x="44" y="86"/>
                  <a:pt x="43" y="87"/>
                </a:cubicBezTo>
                <a:close/>
                <a:moveTo>
                  <a:pt x="25" y="79"/>
                </a:moveTo>
                <a:cubicBezTo>
                  <a:pt x="24" y="78"/>
                  <a:pt x="23" y="76"/>
                  <a:pt x="23" y="73"/>
                </a:cubicBezTo>
                <a:cubicBezTo>
                  <a:pt x="47" y="73"/>
                  <a:pt x="47" y="73"/>
                  <a:pt x="47" y="73"/>
                </a:cubicBezTo>
                <a:cubicBezTo>
                  <a:pt x="47" y="75"/>
                  <a:pt x="47" y="76"/>
                  <a:pt x="46" y="77"/>
                </a:cubicBezTo>
                <a:lnTo>
                  <a:pt x="25" y="79"/>
                </a:lnTo>
                <a:close/>
                <a:moveTo>
                  <a:pt x="35" y="96"/>
                </a:moveTo>
                <a:cubicBezTo>
                  <a:pt x="32" y="96"/>
                  <a:pt x="30" y="95"/>
                  <a:pt x="29" y="92"/>
                </a:cubicBezTo>
                <a:cubicBezTo>
                  <a:pt x="42" y="90"/>
                  <a:pt x="42" y="90"/>
                  <a:pt x="42" y="90"/>
                </a:cubicBezTo>
                <a:cubicBezTo>
                  <a:pt x="40" y="95"/>
                  <a:pt x="39" y="96"/>
                  <a:pt x="35" y="96"/>
                </a:cubicBezTo>
                <a:close/>
                <a:moveTo>
                  <a:pt x="50" y="67"/>
                </a:moveTo>
                <a:cubicBezTo>
                  <a:pt x="20" y="67"/>
                  <a:pt x="20" y="67"/>
                  <a:pt x="20" y="67"/>
                </a:cubicBezTo>
                <a:cubicBezTo>
                  <a:pt x="19" y="64"/>
                  <a:pt x="17" y="60"/>
                  <a:pt x="15" y="57"/>
                </a:cubicBezTo>
                <a:cubicBezTo>
                  <a:pt x="11" y="49"/>
                  <a:pt x="6" y="41"/>
                  <a:pt x="6" y="35"/>
                </a:cubicBezTo>
                <a:cubicBezTo>
                  <a:pt x="6" y="19"/>
                  <a:pt x="19" y="6"/>
                  <a:pt x="35" y="6"/>
                </a:cubicBezTo>
                <a:cubicBezTo>
                  <a:pt x="51" y="6"/>
                  <a:pt x="64" y="19"/>
                  <a:pt x="64" y="35"/>
                </a:cubicBezTo>
                <a:cubicBezTo>
                  <a:pt x="64" y="41"/>
                  <a:pt x="60" y="49"/>
                  <a:pt x="55" y="57"/>
                </a:cubicBezTo>
                <a:cubicBezTo>
                  <a:pt x="53" y="60"/>
                  <a:pt x="52" y="64"/>
                  <a:pt x="50" y="67"/>
                </a:cubicBezTo>
                <a:close/>
                <a:moveTo>
                  <a:pt x="50" y="67"/>
                </a:moveTo>
                <a:cubicBezTo>
                  <a:pt x="50" y="67"/>
                  <a:pt x="50" y="67"/>
                  <a:pt x="50" y="67"/>
                </a:cubicBezTo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Freeform 217"/>
          <p:cNvSpPr>
            <a:spLocks noEditPoints="1"/>
          </p:cNvSpPr>
          <p:nvPr/>
        </p:nvSpPr>
        <p:spPr bwMode="auto">
          <a:xfrm>
            <a:off x="7912844" y="1589007"/>
            <a:ext cx="378880" cy="284161"/>
          </a:xfrm>
          <a:custGeom>
            <a:avLst/>
            <a:gdLst/>
            <a:ahLst/>
            <a:cxnLst>
              <a:cxn ang="0">
                <a:pos x="78" y="58"/>
              </a:cxn>
              <a:cxn ang="0">
                <a:pos x="0" y="58"/>
              </a:cxn>
              <a:cxn ang="0">
                <a:pos x="0" y="0"/>
              </a:cxn>
              <a:cxn ang="0">
                <a:pos x="5" y="0"/>
              </a:cxn>
              <a:cxn ang="0">
                <a:pos x="5" y="53"/>
              </a:cxn>
              <a:cxn ang="0">
                <a:pos x="78" y="53"/>
              </a:cxn>
              <a:cxn ang="0">
                <a:pos x="78" y="58"/>
              </a:cxn>
              <a:cxn ang="0">
                <a:pos x="73" y="22"/>
              </a:cxn>
              <a:cxn ang="0">
                <a:pos x="71" y="23"/>
              </a:cxn>
              <a:cxn ang="0">
                <a:pos x="66" y="18"/>
              </a:cxn>
              <a:cxn ang="0">
                <a:pos x="42" y="42"/>
              </a:cxn>
              <a:cxn ang="0">
                <a:pos x="40" y="42"/>
              </a:cxn>
              <a:cxn ang="0">
                <a:pos x="31" y="34"/>
              </a:cxn>
              <a:cxn ang="0">
                <a:pos x="16" y="49"/>
              </a:cxn>
              <a:cxn ang="0">
                <a:pos x="8" y="42"/>
              </a:cxn>
              <a:cxn ang="0">
                <a:pos x="30" y="20"/>
              </a:cxn>
              <a:cxn ang="0">
                <a:pos x="32" y="20"/>
              </a:cxn>
              <a:cxn ang="0">
                <a:pos x="41" y="29"/>
              </a:cxn>
              <a:cxn ang="0">
                <a:pos x="59" y="11"/>
              </a:cxn>
              <a:cxn ang="0">
                <a:pos x="54" y="6"/>
              </a:cxn>
              <a:cxn ang="0">
                <a:pos x="55" y="4"/>
              </a:cxn>
              <a:cxn ang="0">
                <a:pos x="71" y="4"/>
              </a:cxn>
              <a:cxn ang="0">
                <a:pos x="73" y="6"/>
              </a:cxn>
              <a:cxn ang="0">
                <a:pos x="73" y="22"/>
              </a:cxn>
            </a:cxnLst>
            <a:rect l="0" t="0" r="r" b="b"/>
            <a:pathLst>
              <a:path w="78" h="58">
                <a:moveTo>
                  <a:pt x="78" y="58"/>
                </a:moveTo>
                <a:cubicBezTo>
                  <a:pt x="0" y="58"/>
                  <a:pt x="0" y="58"/>
                  <a:pt x="0" y="58"/>
                </a:cubicBezTo>
                <a:cubicBezTo>
                  <a:pt x="0" y="0"/>
                  <a:pt x="0" y="0"/>
                  <a:pt x="0" y="0"/>
                </a:cubicBezTo>
                <a:cubicBezTo>
                  <a:pt x="5" y="0"/>
                  <a:pt x="5" y="0"/>
                  <a:pt x="5" y="0"/>
                </a:cubicBezTo>
                <a:cubicBezTo>
                  <a:pt x="5" y="53"/>
                  <a:pt x="5" y="53"/>
                  <a:pt x="5" y="53"/>
                </a:cubicBezTo>
                <a:cubicBezTo>
                  <a:pt x="78" y="53"/>
                  <a:pt x="78" y="53"/>
                  <a:pt x="78" y="53"/>
                </a:cubicBezTo>
                <a:lnTo>
                  <a:pt x="78" y="58"/>
                </a:lnTo>
                <a:close/>
                <a:moveTo>
                  <a:pt x="73" y="22"/>
                </a:moveTo>
                <a:cubicBezTo>
                  <a:pt x="73" y="23"/>
                  <a:pt x="71" y="24"/>
                  <a:pt x="71" y="23"/>
                </a:cubicBezTo>
                <a:cubicBezTo>
                  <a:pt x="66" y="18"/>
                  <a:pt x="66" y="18"/>
                  <a:pt x="66" y="18"/>
                </a:cubicBezTo>
                <a:cubicBezTo>
                  <a:pt x="42" y="42"/>
                  <a:pt x="42" y="42"/>
                  <a:pt x="42" y="42"/>
                </a:cubicBezTo>
                <a:cubicBezTo>
                  <a:pt x="41" y="43"/>
                  <a:pt x="41" y="43"/>
                  <a:pt x="40" y="42"/>
                </a:cubicBezTo>
                <a:cubicBezTo>
                  <a:pt x="31" y="34"/>
                  <a:pt x="31" y="34"/>
                  <a:pt x="31" y="34"/>
                </a:cubicBezTo>
                <a:cubicBezTo>
                  <a:pt x="16" y="49"/>
                  <a:pt x="16" y="49"/>
                  <a:pt x="16" y="49"/>
                </a:cubicBezTo>
                <a:cubicBezTo>
                  <a:pt x="8" y="42"/>
                  <a:pt x="8" y="42"/>
                  <a:pt x="8" y="42"/>
                </a:cubicBezTo>
                <a:cubicBezTo>
                  <a:pt x="30" y="20"/>
                  <a:pt x="30" y="20"/>
                  <a:pt x="30" y="20"/>
                </a:cubicBezTo>
                <a:cubicBezTo>
                  <a:pt x="31" y="19"/>
                  <a:pt x="32" y="19"/>
                  <a:pt x="32" y="20"/>
                </a:cubicBezTo>
                <a:cubicBezTo>
                  <a:pt x="41" y="29"/>
                  <a:pt x="41" y="29"/>
                  <a:pt x="41" y="29"/>
                </a:cubicBezTo>
                <a:cubicBezTo>
                  <a:pt x="59" y="11"/>
                  <a:pt x="59" y="11"/>
                  <a:pt x="59" y="11"/>
                </a:cubicBezTo>
                <a:cubicBezTo>
                  <a:pt x="54" y="6"/>
                  <a:pt x="54" y="6"/>
                  <a:pt x="54" y="6"/>
                </a:cubicBezTo>
                <a:cubicBezTo>
                  <a:pt x="53" y="6"/>
                  <a:pt x="54" y="4"/>
                  <a:pt x="55" y="4"/>
                </a:cubicBezTo>
                <a:cubicBezTo>
                  <a:pt x="71" y="4"/>
                  <a:pt x="71" y="4"/>
                  <a:pt x="71" y="4"/>
                </a:cubicBezTo>
                <a:cubicBezTo>
                  <a:pt x="72" y="4"/>
                  <a:pt x="73" y="5"/>
                  <a:pt x="73" y="6"/>
                </a:cubicBezTo>
                <a:lnTo>
                  <a:pt x="73" y="22"/>
                </a:lnTo>
                <a:close/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Freeform 135"/>
          <p:cNvSpPr>
            <a:spLocks noEditPoints="1"/>
          </p:cNvSpPr>
          <p:nvPr/>
        </p:nvSpPr>
        <p:spPr bwMode="auto">
          <a:xfrm>
            <a:off x="7950604" y="3605253"/>
            <a:ext cx="303361" cy="284161"/>
          </a:xfrm>
          <a:custGeom>
            <a:avLst/>
            <a:gdLst/>
            <a:ahLst/>
            <a:cxnLst>
              <a:cxn ang="0">
                <a:pos x="13" y="39"/>
              </a:cxn>
              <a:cxn ang="0">
                <a:pos x="8" y="39"/>
              </a:cxn>
              <a:cxn ang="0">
                <a:pos x="0" y="33"/>
              </a:cxn>
              <a:cxn ang="0">
                <a:pos x="5" y="19"/>
              </a:cxn>
              <a:cxn ang="0">
                <a:pos x="15" y="22"/>
              </a:cxn>
              <a:cxn ang="0">
                <a:pos x="20" y="21"/>
              </a:cxn>
              <a:cxn ang="0">
                <a:pos x="20" y="24"/>
              </a:cxn>
              <a:cxn ang="0">
                <a:pos x="23" y="34"/>
              </a:cxn>
              <a:cxn ang="0">
                <a:pos x="13" y="39"/>
              </a:cxn>
              <a:cxn ang="0">
                <a:pos x="15" y="19"/>
              </a:cxn>
              <a:cxn ang="0">
                <a:pos x="5" y="9"/>
              </a:cxn>
              <a:cxn ang="0">
                <a:pos x="15" y="0"/>
              </a:cxn>
              <a:cxn ang="0">
                <a:pos x="25" y="9"/>
              </a:cxn>
              <a:cxn ang="0">
                <a:pos x="15" y="19"/>
              </a:cxn>
              <a:cxn ang="0">
                <a:pos x="53" y="68"/>
              </a:cxn>
              <a:cxn ang="0">
                <a:pos x="20" y="68"/>
              </a:cxn>
              <a:cxn ang="0">
                <a:pos x="10" y="58"/>
              </a:cxn>
              <a:cxn ang="0">
                <a:pos x="23" y="36"/>
              </a:cxn>
              <a:cxn ang="0">
                <a:pos x="37" y="41"/>
              </a:cxn>
              <a:cxn ang="0">
                <a:pos x="50" y="36"/>
              </a:cxn>
              <a:cxn ang="0">
                <a:pos x="64" y="58"/>
              </a:cxn>
              <a:cxn ang="0">
                <a:pos x="53" y="68"/>
              </a:cxn>
              <a:cxn ang="0">
                <a:pos x="37" y="39"/>
              </a:cxn>
              <a:cxn ang="0">
                <a:pos x="22" y="24"/>
              </a:cxn>
              <a:cxn ang="0">
                <a:pos x="37" y="9"/>
              </a:cxn>
              <a:cxn ang="0">
                <a:pos x="51" y="24"/>
              </a:cxn>
              <a:cxn ang="0">
                <a:pos x="37" y="39"/>
              </a:cxn>
              <a:cxn ang="0">
                <a:pos x="59" y="19"/>
              </a:cxn>
              <a:cxn ang="0">
                <a:pos x="49" y="9"/>
              </a:cxn>
              <a:cxn ang="0">
                <a:pos x="59" y="0"/>
              </a:cxn>
              <a:cxn ang="0">
                <a:pos x="68" y="9"/>
              </a:cxn>
              <a:cxn ang="0">
                <a:pos x="59" y="19"/>
              </a:cxn>
              <a:cxn ang="0">
                <a:pos x="66" y="39"/>
              </a:cxn>
              <a:cxn ang="0">
                <a:pos x="61" y="39"/>
              </a:cxn>
              <a:cxn ang="0">
                <a:pos x="51" y="34"/>
              </a:cxn>
              <a:cxn ang="0">
                <a:pos x="54" y="24"/>
              </a:cxn>
              <a:cxn ang="0">
                <a:pos x="54" y="21"/>
              </a:cxn>
              <a:cxn ang="0">
                <a:pos x="59" y="22"/>
              </a:cxn>
              <a:cxn ang="0">
                <a:pos x="69" y="19"/>
              </a:cxn>
              <a:cxn ang="0">
                <a:pos x="73" y="33"/>
              </a:cxn>
              <a:cxn ang="0">
                <a:pos x="66" y="39"/>
              </a:cxn>
            </a:cxnLst>
            <a:rect l="0" t="0" r="r" b="b"/>
            <a:pathLst>
              <a:path w="73" h="68">
                <a:moveTo>
                  <a:pt x="13" y="39"/>
                </a:moveTo>
                <a:cubicBezTo>
                  <a:pt x="8" y="39"/>
                  <a:pt x="8" y="39"/>
                  <a:pt x="8" y="39"/>
                </a:cubicBezTo>
                <a:cubicBezTo>
                  <a:pt x="4" y="39"/>
                  <a:pt x="0" y="37"/>
                  <a:pt x="0" y="33"/>
                </a:cubicBezTo>
                <a:cubicBezTo>
                  <a:pt x="0" y="29"/>
                  <a:pt x="0" y="19"/>
                  <a:pt x="5" y="19"/>
                </a:cubicBezTo>
                <a:cubicBezTo>
                  <a:pt x="6" y="19"/>
                  <a:pt x="10" y="22"/>
                  <a:pt x="15" y="22"/>
                </a:cubicBezTo>
                <a:cubicBezTo>
                  <a:pt x="17" y="22"/>
                  <a:pt x="18" y="22"/>
                  <a:pt x="20" y="21"/>
                </a:cubicBezTo>
                <a:cubicBezTo>
                  <a:pt x="20" y="22"/>
                  <a:pt x="20" y="23"/>
                  <a:pt x="20" y="24"/>
                </a:cubicBezTo>
                <a:cubicBezTo>
                  <a:pt x="20" y="27"/>
                  <a:pt x="21" y="31"/>
                  <a:pt x="23" y="34"/>
                </a:cubicBezTo>
                <a:cubicBezTo>
                  <a:pt x="19" y="34"/>
                  <a:pt x="15" y="36"/>
                  <a:pt x="13" y="39"/>
                </a:cubicBezTo>
                <a:close/>
                <a:moveTo>
                  <a:pt x="15" y="19"/>
                </a:moveTo>
                <a:cubicBezTo>
                  <a:pt x="10" y="19"/>
                  <a:pt x="5" y="15"/>
                  <a:pt x="5" y="9"/>
                </a:cubicBezTo>
                <a:cubicBezTo>
                  <a:pt x="5" y="4"/>
                  <a:pt x="10" y="0"/>
                  <a:pt x="15" y="0"/>
                </a:cubicBezTo>
                <a:cubicBezTo>
                  <a:pt x="20" y="0"/>
                  <a:pt x="25" y="4"/>
                  <a:pt x="25" y="9"/>
                </a:cubicBezTo>
                <a:cubicBezTo>
                  <a:pt x="25" y="15"/>
                  <a:pt x="20" y="19"/>
                  <a:pt x="15" y="19"/>
                </a:cubicBezTo>
                <a:close/>
                <a:moveTo>
                  <a:pt x="53" y="68"/>
                </a:moveTo>
                <a:cubicBezTo>
                  <a:pt x="20" y="68"/>
                  <a:pt x="20" y="68"/>
                  <a:pt x="20" y="68"/>
                </a:cubicBezTo>
                <a:cubicBezTo>
                  <a:pt x="14" y="68"/>
                  <a:pt x="10" y="64"/>
                  <a:pt x="10" y="58"/>
                </a:cubicBezTo>
                <a:cubicBezTo>
                  <a:pt x="10" y="49"/>
                  <a:pt x="12" y="36"/>
                  <a:pt x="23" y="36"/>
                </a:cubicBezTo>
                <a:cubicBezTo>
                  <a:pt x="25" y="36"/>
                  <a:pt x="29" y="41"/>
                  <a:pt x="37" y="41"/>
                </a:cubicBezTo>
                <a:cubicBezTo>
                  <a:pt x="44" y="41"/>
                  <a:pt x="49" y="36"/>
                  <a:pt x="50" y="36"/>
                </a:cubicBezTo>
                <a:cubicBezTo>
                  <a:pt x="62" y="36"/>
                  <a:pt x="64" y="49"/>
                  <a:pt x="64" y="58"/>
                </a:cubicBezTo>
                <a:cubicBezTo>
                  <a:pt x="64" y="64"/>
                  <a:pt x="60" y="68"/>
                  <a:pt x="53" y="68"/>
                </a:cubicBezTo>
                <a:close/>
                <a:moveTo>
                  <a:pt x="37" y="39"/>
                </a:moveTo>
                <a:cubicBezTo>
                  <a:pt x="29" y="39"/>
                  <a:pt x="22" y="32"/>
                  <a:pt x="22" y="24"/>
                </a:cubicBezTo>
                <a:cubicBezTo>
                  <a:pt x="22" y="16"/>
                  <a:pt x="29" y="9"/>
                  <a:pt x="37" y="9"/>
                </a:cubicBezTo>
                <a:cubicBezTo>
                  <a:pt x="45" y="9"/>
                  <a:pt x="51" y="16"/>
                  <a:pt x="51" y="24"/>
                </a:cubicBezTo>
                <a:cubicBezTo>
                  <a:pt x="51" y="32"/>
                  <a:pt x="45" y="39"/>
                  <a:pt x="37" y="39"/>
                </a:cubicBezTo>
                <a:close/>
                <a:moveTo>
                  <a:pt x="59" y="19"/>
                </a:moveTo>
                <a:cubicBezTo>
                  <a:pt x="53" y="19"/>
                  <a:pt x="49" y="15"/>
                  <a:pt x="49" y="9"/>
                </a:cubicBezTo>
                <a:cubicBezTo>
                  <a:pt x="49" y="4"/>
                  <a:pt x="53" y="0"/>
                  <a:pt x="59" y="0"/>
                </a:cubicBezTo>
                <a:cubicBezTo>
                  <a:pt x="64" y="0"/>
                  <a:pt x="68" y="4"/>
                  <a:pt x="68" y="9"/>
                </a:cubicBezTo>
                <a:cubicBezTo>
                  <a:pt x="68" y="15"/>
                  <a:pt x="64" y="19"/>
                  <a:pt x="59" y="19"/>
                </a:cubicBezTo>
                <a:close/>
                <a:moveTo>
                  <a:pt x="66" y="39"/>
                </a:moveTo>
                <a:cubicBezTo>
                  <a:pt x="61" y="39"/>
                  <a:pt x="61" y="39"/>
                  <a:pt x="61" y="39"/>
                </a:cubicBezTo>
                <a:cubicBezTo>
                  <a:pt x="58" y="36"/>
                  <a:pt x="55" y="34"/>
                  <a:pt x="51" y="34"/>
                </a:cubicBezTo>
                <a:cubicBezTo>
                  <a:pt x="53" y="31"/>
                  <a:pt x="54" y="27"/>
                  <a:pt x="54" y="24"/>
                </a:cubicBezTo>
                <a:cubicBezTo>
                  <a:pt x="54" y="23"/>
                  <a:pt x="54" y="22"/>
                  <a:pt x="54" y="21"/>
                </a:cubicBezTo>
                <a:cubicBezTo>
                  <a:pt x="55" y="22"/>
                  <a:pt x="57" y="22"/>
                  <a:pt x="59" y="22"/>
                </a:cubicBezTo>
                <a:cubicBezTo>
                  <a:pt x="64" y="22"/>
                  <a:pt x="68" y="19"/>
                  <a:pt x="69" y="19"/>
                </a:cubicBezTo>
                <a:cubicBezTo>
                  <a:pt x="73" y="19"/>
                  <a:pt x="73" y="29"/>
                  <a:pt x="73" y="33"/>
                </a:cubicBezTo>
                <a:cubicBezTo>
                  <a:pt x="73" y="37"/>
                  <a:pt x="70" y="39"/>
                  <a:pt x="66" y="39"/>
                </a:cubicBezTo>
                <a:close/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8" name="Group 47"/>
          <p:cNvGrpSpPr/>
          <p:nvPr/>
        </p:nvGrpSpPr>
        <p:grpSpPr>
          <a:xfrm>
            <a:off x="4917642" y="1380980"/>
            <a:ext cx="2621652" cy="365011"/>
            <a:chOff x="885153" y="1438589"/>
            <a:chExt cx="2621652" cy="365011"/>
          </a:xfrm>
        </p:grpSpPr>
        <p:sp>
          <p:nvSpPr>
            <p:cNvPr id="49" name="TextBox 48"/>
            <p:cNvSpPr txBox="1"/>
            <p:nvPr/>
          </p:nvSpPr>
          <p:spPr>
            <a:xfrm>
              <a:off x="2429587" y="1438589"/>
              <a:ext cx="1077218" cy="215444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r"/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输入你的标题</a:t>
              </a:r>
              <a:endParaRPr lang="en-US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885153" y="1649712"/>
              <a:ext cx="2621652" cy="153888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913765">
                <a:spcBef>
                  <a:spcPct val="20000"/>
                </a:spcBef>
                <a:defRPr/>
              </a:pPr>
              <a:r>
                <a:rPr lang="zh-CN" alt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点击编辑点击编辑点击编辑点击编辑点击编辑</a:t>
              </a:r>
              <a:r>
                <a:rPr 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</a:t>
              </a:r>
              <a:endParaRPr 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4917643" y="2397905"/>
            <a:ext cx="2621653" cy="357642"/>
            <a:chOff x="885153" y="2455515"/>
            <a:chExt cx="2621653" cy="357642"/>
          </a:xfrm>
        </p:grpSpPr>
        <p:sp>
          <p:nvSpPr>
            <p:cNvPr id="52" name="TextBox 51"/>
            <p:cNvSpPr txBox="1"/>
            <p:nvPr/>
          </p:nvSpPr>
          <p:spPr>
            <a:xfrm>
              <a:off x="1876551" y="2455515"/>
              <a:ext cx="1630255" cy="215444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algn="r"/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输入你的标题</a:t>
              </a:r>
              <a:endParaRPr lang="en-US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885153" y="2659269"/>
              <a:ext cx="2621653" cy="153888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913765">
                <a:spcBef>
                  <a:spcPct val="20000"/>
                </a:spcBef>
                <a:defRPr/>
              </a:pPr>
              <a:r>
                <a:rPr lang="zh-CN" alt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点击编辑点击编辑点击编辑点击编辑点击编辑</a:t>
              </a:r>
              <a:r>
                <a:rPr 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</a:t>
              </a:r>
              <a:endParaRPr 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4" name="Group 53"/>
          <p:cNvGrpSpPr/>
          <p:nvPr/>
        </p:nvGrpSpPr>
        <p:grpSpPr>
          <a:xfrm>
            <a:off x="4917643" y="3406027"/>
            <a:ext cx="2621653" cy="367167"/>
            <a:chOff x="885152" y="3463637"/>
            <a:chExt cx="2621653" cy="367167"/>
          </a:xfrm>
        </p:grpSpPr>
        <p:sp>
          <p:nvSpPr>
            <p:cNvPr id="55" name="TextBox 54"/>
            <p:cNvSpPr txBox="1"/>
            <p:nvPr/>
          </p:nvSpPr>
          <p:spPr>
            <a:xfrm>
              <a:off x="2429587" y="3463637"/>
              <a:ext cx="1077218" cy="215444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r"/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输入你的标题</a:t>
              </a:r>
              <a:endParaRPr lang="en-US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885152" y="3676916"/>
              <a:ext cx="2621653" cy="153888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913765">
                <a:spcBef>
                  <a:spcPct val="20000"/>
                </a:spcBef>
                <a:defRPr/>
              </a:pPr>
              <a:r>
                <a:rPr lang="zh-CN" alt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点击编辑点击编辑点击编辑点击编辑点击编辑</a:t>
              </a:r>
              <a:r>
                <a:rPr 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</a:t>
              </a:r>
              <a:endParaRPr 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4" name="文本框 33"/>
          <p:cNvSpPr txBox="1"/>
          <p:nvPr/>
        </p:nvSpPr>
        <p:spPr>
          <a:xfrm>
            <a:off x="684207" y="41661"/>
            <a:ext cx="235192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</a:rPr>
              <a:t>在此输入你的标题</a:t>
            </a:r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00"/>
                            </p:stCondLst>
                            <p:childTnLst>
                              <p:par>
                                <p:cTn id="5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00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500"/>
                            </p:stCondLst>
                            <p:childTnLst>
                              <p:par>
                                <p:cTn id="8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6000"/>
                            </p:stCondLst>
                            <p:childTnLst>
                              <p:par>
                                <p:cTn id="8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31" grpId="0" animBg="1"/>
      <p:bldP spid="36" grpId="0" animBg="1"/>
      <p:bldP spid="59" grpId="0" animBg="1"/>
      <p:bldP spid="63" grpId="0" animBg="1"/>
      <p:bldP spid="67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/>
          <p:cNvSpPr/>
          <p:nvPr/>
        </p:nvSpPr>
        <p:spPr>
          <a:xfrm>
            <a:off x="3232636" y="1678839"/>
            <a:ext cx="2678730" cy="2678728"/>
          </a:xfrm>
          <a:prstGeom prst="ellipse">
            <a:avLst/>
          </a:pr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3935196" y="1057443"/>
            <a:ext cx="1273608" cy="621397"/>
            <a:chOff x="695086" y="1192989"/>
            <a:chExt cx="1273608" cy="621397"/>
          </a:xfrm>
        </p:grpSpPr>
        <p:sp>
          <p:nvSpPr>
            <p:cNvPr id="10" name="Down Arrow Callout 9"/>
            <p:cNvSpPr/>
            <p:nvPr/>
          </p:nvSpPr>
          <p:spPr>
            <a:xfrm>
              <a:off x="695086" y="1192989"/>
              <a:ext cx="1273608" cy="621397"/>
            </a:xfrm>
            <a:prstGeom prst="downArrowCallout">
              <a:avLst>
                <a:gd name="adj1" fmla="val 25000"/>
                <a:gd name="adj2" fmla="val 25000"/>
                <a:gd name="adj3" fmla="val 25000"/>
                <a:gd name="adj4" fmla="val 75000"/>
              </a:avLst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870227" y="1332778"/>
              <a:ext cx="923330" cy="184666"/>
            </a:xfrm>
            <a:prstGeom prst="rect">
              <a:avLst/>
            </a:prstGeom>
            <a:noFill/>
          </p:spPr>
          <p:txBody>
            <a:bodyPr wrap="none" lIns="0" tIns="0" rIns="0" bIns="0" rtlCol="0" anchor="t">
              <a:spAutoFit/>
            </a:bodyPr>
            <a:lstStyle/>
            <a:p>
              <a:pPr algn="ctr"/>
              <a:r>
                <a:rPr lang="zh-CN" altLang="en-US" sz="12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输入你的标题</a:t>
              </a:r>
              <a:endParaRPr 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2" name="Sev01"/>
          <p:cNvSpPr>
            <a:spLocks noChangeAspect="1"/>
          </p:cNvSpPr>
          <p:nvPr/>
        </p:nvSpPr>
        <p:spPr>
          <a:xfrm>
            <a:off x="2755012" y="1362003"/>
            <a:ext cx="722456" cy="722454"/>
          </a:xfrm>
          <a:prstGeom prst="ellipse">
            <a:avLst/>
          </a:pr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Sev01"/>
          <p:cNvSpPr>
            <a:spLocks noChangeAspect="1"/>
          </p:cNvSpPr>
          <p:nvPr/>
        </p:nvSpPr>
        <p:spPr>
          <a:xfrm>
            <a:off x="2339731" y="2656976"/>
            <a:ext cx="722456" cy="722454"/>
          </a:xfrm>
          <a:prstGeom prst="ellipse">
            <a:avLst/>
          </a:pr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Sev01"/>
          <p:cNvSpPr>
            <a:spLocks noChangeAspect="1"/>
          </p:cNvSpPr>
          <p:nvPr/>
        </p:nvSpPr>
        <p:spPr>
          <a:xfrm>
            <a:off x="2755012" y="3840081"/>
            <a:ext cx="722456" cy="722454"/>
          </a:xfrm>
          <a:prstGeom prst="ellipse">
            <a:avLst/>
          </a:pr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0" name="Group 19"/>
          <p:cNvGrpSpPr/>
          <p:nvPr/>
        </p:nvGrpSpPr>
        <p:grpSpPr>
          <a:xfrm>
            <a:off x="784341" y="2042157"/>
            <a:ext cx="2079646" cy="286009"/>
            <a:chOff x="539510" y="1997706"/>
            <a:chExt cx="2079646" cy="286009"/>
          </a:xfrm>
        </p:grpSpPr>
        <p:cxnSp>
          <p:nvCxnSpPr>
            <p:cNvPr id="16" name="Straight Connector 15"/>
            <p:cNvCxnSpPr/>
            <p:nvPr/>
          </p:nvCxnSpPr>
          <p:spPr>
            <a:xfrm flipH="1">
              <a:off x="2386109" y="1997706"/>
              <a:ext cx="233047" cy="285164"/>
            </a:xfrm>
            <a:prstGeom prst="line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</p:cxnSp>
        <p:cxnSp>
          <p:nvCxnSpPr>
            <p:cNvPr id="18" name="Straight Connector 17"/>
            <p:cNvCxnSpPr/>
            <p:nvPr/>
          </p:nvCxnSpPr>
          <p:spPr>
            <a:xfrm flipH="1">
              <a:off x="539510" y="2283715"/>
              <a:ext cx="1843424" cy="0"/>
            </a:xfrm>
            <a:prstGeom prst="line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</p:cxnSp>
      </p:grpSp>
      <p:cxnSp>
        <p:nvCxnSpPr>
          <p:cNvPr id="23" name="Straight Connector 22"/>
          <p:cNvCxnSpPr/>
          <p:nvPr/>
        </p:nvCxnSpPr>
        <p:spPr>
          <a:xfrm flipH="1">
            <a:off x="784342" y="3018203"/>
            <a:ext cx="1555389" cy="0"/>
          </a:xfrm>
          <a:prstGeom prst="line">
            <a:avLst/>
          </a:pr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</p:cxnSp>
      <p:grpSp>
        <p:nvGrpSpPr>
          <p:cNvPr id="25" name="Group 24"/>
          <p:cNvGrpSpPr/>
          <p:nvPr/>
        </p:nvGrpSpPr>
        <p:grpSpPr>
          <a:xfrm flipV="1">
            <a:off x="784341" y="3610703"/>
            <a:ext cx="2079646" cy="286009"/>
            <a:chOff x="539510" y="1997706"/>
            <a:chExt cx="2079646" cy="286009"/>
          </a:xfrm>
        </p:grpSpPr>
        <p:cxnSp>
          <p:nvCxnSpPr>
            <p:cNvPr id="26" name="Straight Connector 25"/>
            <p:cNvCxnSpPr/>
            <p:nvPr/>
          </p:nvCxnSpPr>
          <p:spPr>
            <a:xfrm flipH="1">
              <a:off x="2386109" y="1997706"/>
              <a:ext cx="233047" cy="285164"/>
            </a:xfrm>
            <a:prstGeom prst="line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</p:cxnSp>
        <p:cxnSp>
          <p:nvCxnSpPr>
            <p:cNvPr id="27" name="Straight Connector 26"/>
            <p:cNvCxnSpPr/>
            <p:nvPr/>
          </p:nvCxnSpPr>
          <p:spPr>
            <a:xfrm flipH="1">
              <a:off x="539510" y="2283715"/>
              <a:ext cx="1843424" cy="0"/>
            </a:xfrm>
            <a:prstGeom prst="line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</p:cxnSp>
      </p:grpSp>
      <p:sp>
        <p:nvSpPr>
          <p:cNvPr id="28" name="TextBox 27"/>
          <p:cNvSpPr txBox="1"/>
          <p:nvPr/>
        </p:nvSpPr>
        <p:spPr>
          <a:xfrm>
            <a:off x="973497" y="2099050"/>
            <a:ext cx="1093249" cy="184666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/>
            <a:r>
              <a:rPr lang="zh-CN" alt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输入你的标题</a:t>
            </a:r>
            <a:r>
              <a:rPr 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973497" y="2802178"/>
            <a:ext cx="1093249" cy="184666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/>
            <a:r>
              <a:rPr lang="zh-CN" alt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输入你的标题</a:t>
            </a:r>
            <a:r>
              <a:rPr 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973497" y="3379430"/>
            <a:ext cx="1093249" cy="184666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/>
            <a:r>
              <a:rPr lang="zh-CN" alt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输入你的标题</a:t>
            </a:r>
            <a:r>
              <a:rPr 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31" name="Sev01"/>
          <p:cNvSpPr>
            <a:spLocks noChangeAspect="1"/>
          </p:cNvSpPr>
          <p:nvPr/>
        </p:nvSpPr>
        <p:spPr>
          <a:xfrm flipH="1">
            <a:off x="5691571" y="1362003"/>
            <a:ext cx="722456" cy="722454"/>
          </a:xfrm>
          <a:prstGeom prst="ellipse">
            <a:avLst/>
          </a:pr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Sev01"/>
          <p:cNvSpPr>
            <a:spLocks noChangeAspect="1"/>
          </p:cNvSpPr>
          <p:nvPr/>
        </p:nvSpPr>
        <p:spPr>
          <a:xfrm flipH="1">
            <a:off x="6112645" y="2656976"/>
            <a:ext cx="722456" cy="722454"/>
          </a:xfrm>
          <a:prstGeom prst="ellipse">
            <a:avLst/>
          </a:pr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Sev01"/>
          <p:cNvSpPr>
            <a:spLocks noChangeAspect="1"/>
          </p:cNvSpPr>
          <p:nvPr/>
        </p:nvSpPr>
        <p:spPr>
          <a:xfrm flipH="1">
            <a:off x="5691571" y="3840081"/>
            <a:ext cx="722456" cy="722454"/>
          </a:xfrm>
          <a:prstGeom prst="ellipse">
            <a:avLst/>
          </a:pr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4" name="Group 33"/>
          <p:cNvGrpSpPr/>
          <p:nvPr/>
        </p:nvGrpSpPr>
        <p:grpSpPr>
          <a:xfrm flipH="1">
            <a:off x="6330758" y="2042157"/>
            <a:ext cx="2079646" cy="286009"/>
            <a:chOff x="539510" y="1997706"/>
            <a:chExt cx="2079646" cy="286009"/>
          </a:xfrm>
        </p:grpSpPr>
        <p:cxnSp>
          <p:nvCxnSpPr>
            <p:cNvPr id="35" name="Straight Connector 34"/>
            <p:cNvCxnSpPr/>
            <p:nvPr/>
          </p:nvCxnSpPr>
          <p:spPr>
            <a:xfrm flipH="1">
              <a:off x="2386109" y="1997706"/>
              <a:ext cx="233047" cy="285164"/>
            </a:xfrm>
            <a:prstGeom prst="line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</p:cxnSp>
        <p:cxnSp>
          <p:nvCxnSpPr>
            <p:cNvPr id="36" name="Straight Connector 35"/>
            <p:cNvCxnSpPr/>
            <p:nvPr/>
          </p:nvCxnSpPr>
          <p:spPr>
            <a:xfrm flipH="1">
              <a:off x="539510" y="2283715"/>
              <a:ext cx="1843424" cy="0"/>
            </a:xfrm>
            <a:prstGeom prst="line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</p:cxnSp>
      </p:grpSp>
      <p:cxnSp>
        <p:nvCxnSpPr>
          <p:cNvPr id="37" name="Straight Connector 36"/>
          <p:cNvCxnSpPr/>
          <p:nvPr/>
        </p:nvCxnSpPr>
        <p:spPr>
          <a:xfrm>
            <a:off x="6876281" y="3018203"/>
            <a:ext cx="1555389" cy="0"/>
          </a:xfrm>
          <a:prstGeom prst="line">
            <a:avLst/>
          </a:pr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</p:cxnSp>
      <p:grpSp>
        <p:nvGrpSpPr>
          <p:cNvPr id="38" name="Group 37"/>
          <p:cNvGrpSpPr/>
          <p:nvPr/>
        </p:nvGrpSpPr>
        <p:grpSpPr>
          <a:xfrm flipH="1" flipV="1">
            <a:off x="6330758" y="3610703"/>
            <a:ext cx="2079646" cy="286009"/>
            <a:chOff x="539510" y="1997706"/>
            <a:chExt cx="2079646" cy="286009"/>
          </a:xfrm>
        </p:grpSpPr>
        <p:cxnSp>
          <p:nvCxnSpPr>
            <p:cNvPr id="39" name="Straight Connector 38"/>
            <p:cNvCxnSpPr/>
            <p:nvPr/>
          </p:nvCxnSpPr>
          <p:spPr>
            <a:xfrm flipH="1">
              <a:off x="2386109" y="1997706"/>
              <a:ext cx="233047" cy="285164"/>
            </a:xfrm>
            <a:prstGeom prst="line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</p:cxnSp>
        <p:cxnSp>
          <p:nvCxnSpPr>
            <p:cNvPr id="40" name="Straight Connector 39"/>
            <p:cNvCxnSpPr/>
            <p:nvPr/>
          </p:nvCxnSpPr>
          <p:spPr>
            <a:xfrm flipH="1">
              <a:off x="539510" y="2283715"/>
              <a:ext cx="1843424" cy="0"/>
            </a:xfrm>
            <a:prstGeom prst="line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</p:cxnSp>
      </p:grpSp>
      <p:sp>
        <p:nvSpPr>
          <p:cNvPr id="41" name="TextBox 40"/>
          <p:cNvSpPr txBox="1"/>
          <p:nvPr/>
        </p:nvSpPr>
        <p:spPr>
          <a:xfrm flipH="1">
            <a:off x="7108867" y="2099050"/>
            <a:ext cx="1093249" cy="184666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/>
            <a:r>
              <a:rPr lang="zh-CN" alt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输入你的标题</a:t>
            </a:r>
            <a:r>
              <a:rPr 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42" name="TextBox 41"/>
          <p:cNvSpPr txBox="1"/>
          <p:nvPr/>
        </p:nvSpPr>
        <p:spPr>
          <a:xfrm flipH="1">
            <a:off x="7023106" y="2802178"/>
            <a:ext cx="1264770" cy="184666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zh-CN" alt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输入你的标题</a:t>
            </a:r>
            <a:r>
              <a:rPr 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05</a:t>
            </a:r>
          </a:p>
        </p:txBody>
      </p:sp>
      <p:sp>
        <p:nvSpPr>
          <p:cNvPr id="43" name="TextBox 42"/>
          <p:cNvSpPr txBox="1"/>
          <p:nvPr/>
        </p:nvSpPr>
        <p:spPr>
          <a:xfrm flipH="1">
            <a:off x="7108867" y="3379430"/>
            <a:ext cx="1093249" cy="184666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/>
            <a:r>
              <a:rPr lang="zh-CN" alt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输入你的标题</a:t>
            </a:r>
            <a:r>
              <a:rPr 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06</a:t>
            </a:r>
          </a:p>
        </p:txBody>
      </p:sp>
      <p:sp>
        <p:nvSpPr>
          <p:cNvPr id="44" name="Freeform 71"/>
          <p:cNvSpPr>
            <a:spLocks noEditPoints="1"/>
          </p:cNvSpPr>
          <p:nvPr/>
        </p:nvSpPr>
        <p:spPr bwMode="auto">
          <a:xfrm>
            <a:off x="2919420" y="1547525"/>
            <a:ext cx="391577" cy="366911"/>
          </a:xfrm>
          <a:custGeom>
            <a:avLst/>
            <a:gdLst/>
            <a:ahLst/>
            <a:cxnLst>
              <a:cxn ang="0">
                <a:pos x="65" y="22"/>
              </a:cxn>
              <a:cxn ang="0">
                <a:pos x="26" y="45"/>
              </a:cxn>
              <a:cxn ang="0">
                <a:pos x="0" y="26"/>
              </a:cxn>
              <a:cxn ang="0">
                <a:pos x="39" y="0"/>
              </a:cxn>
              <a:cxn ang="0">
                <a:pos x="65" y="22"/>
              </a:cxn>
              <a:cxn ang="0">
                <a:pos x="65" y="69"/>
              </a:cxn>
              <a:cxn ang="0">
                <a:pos x="39" y="91"/>
              </a:cxn>
              <a:cxn ang="0">
                <a:pos x="0" y="67"/>
              </a:cxn>
              <a:cxn ang="0">
                <a:pos x="26" y="45"/>
              </a:cxn>
              <a:cxn ang="0">
                <a:pos x="65" y="69"/>
              </a:cxn>
              <a:cxn ang="0">
                <a:pos x="101" y="97"/>
              </a:cxn>
              <a:cxn ang="0">
                <a:pos x="65" y="119"/>
              </a:cxn>
              <a:cxn ang="0">
                <a:pos x="65" y="119"/>
              </a:cxn>
              <a:cxn ang="0">
                <a:pos x="65" y="119"/>
              </a:cxn>
              <a:cxn ang="0">
                <a:pos x="65" y="119"/>
              </a:cxn>
              <a:cxn ang="0">
                <a:pos x="65" y="119"/>
              </a:cxn>
              <a:cxn ang="0">
                <a:pos x="26" y="97"/>
              </a:cxn>
              <a:cxn ang="0">
                <a:pos x="26" y="89"/>
              </a:cxn>
              <a:cxn ang="0">
                <a:pos x="39" y="95"/>
              </a:cxn>
              <a:cxn ang="0">
                <a:pos x="65" y="74"/>
              </a:cxn>
              <a:cxn ang="0">
                <a:pos x="65" y="74"/>
              </a:cxn>
              <a:cxn ang="0">
                <a:pos x="65" y="74"/>
              </a:cxn>
              <a:cxn ang="0">
                <a:pos x="65" y="74"/>
              </a:cxn>
              <a:cxn ang="0">
                <a:pos x="65" y="74"/>
              </a:cxn>
              <a:cxn ang="0">
                <a:pos x="91" y="95"/>
              </a:cxn>
              <a:cxn ang="0">
                <a:pos x="101" y="89"/>
              </a:cxn>
              <a:cxn ang="0">
                <a:pos x="101" y="97"/>
              </a:cxn>
              <a:cxn ang="0">
                <a:pos x="127" y="26"/>
              </a:cxn>
              <a:cxn ang="0">
                <a:pos x="101" y="45"/>
              </a:cxn>
              <a:cxn ang="0">
                <a:pos x="65" y="22"/>
              </a:cxn>
              <a:cxn ang="0">
                <a:pos x="91" y="0"/>
              </a:cxn>
              <a:cxn ang="0">
                <a:pos x="127" y="26"/>
              </a:cxn>
              <a:cxn ang="0">
                <a:pos x="127" y="67"/>
              </a:cxn>
              <a:cxn ang="0">
                <a:pos x="91" y="91"/>
              </a:cxn>
              <a:cxn ang="0">
                <a:pos x="65" y="69"/>
              </a:cxn>
              <a:cxn ang="0">
                <a:pos x="101" y="45"/>
              </a:cxn>
              <a:cxn ang="0">
                <a:pos x="127" y="67"/>
              </a:cxn>
            </a:cxnLst>
            <a:rect l="0" t="0" r="r" b="b"/>
            <a:pathLst>
              <a:path w="127" h="119">
                <a:moveTo>
                  <a:pt x="65" y="22"/>
                </a:moveTo>
                <a:lnTo>
                  <a:pt x="26" y="45"/>
                </a:lnTo>
                <a:lnTo>
                  <a:pt x="0" y="26"/>
                </a:lnTo>
                <a:lnTo>
                  <a:pt x="39" y="0"/>
                </a:lnTo>
                <a:lnTo>
                  <a:pt x="65" y="22"/>
                </a:lnTo>
                <a:close/>
                <a:moveTo>
                  <a:pt x="65" y="69"/>
                </a:moveTo>
                <a:lnTo>
                  <a:pt x="39" y="91"/>
                </a:lnTo>
                <a:lnTo>
                  <a:pt x="0" y="67"/>
                </a:lnTo>
                <a:lnTo>
                  <a:pt x="26" y="45"/>
                </a:lnTo>
                <a:lnTo>
                  <a:pt x="65" y="69"/>
                </a:lnTo>
                <a:close/>
                <a:moveTo>
                  <a:pt x="101" y="97"/>
                </a:moveTo>
                <a:lnTo>
                  <a:pt x="65" y="119"/>
                </a:lnTo>
                <a:lnTo>
                  <a:pt x="65" y="119"/>
                </a:lnTo>
                <a:lnTo>
                  <a:pt x="65" y="119"/>
                </a:lnTo>
                <a:lnTo>
                  <a:pt x="65" y="119"/>
                </a:lnTo>
                <a:lnTo>
                  <a:pt x="65" y="119"/>
                </a:lnTo>
                <a:lnTo>
                  <a:pt x="26" y="97"/>
                </a:lnTo>
                <a:lnTo>
                  <a:pt x="26" y="89"/>
                </a:lnTo>
                <a:lnTo>
                  <a:pt x="39" y="95"/>
                </a:lnTo>
                <a:lnTo>
                  <a:pt x="65" y="74"/>
                </a:lnTo>
                <a:lnTo>
                  <a:pt x="65" y="74"/>
                </a:lnTo>
                <a:lnTo>
                  <a:pt x="65" y="74"/>
                </a:lnTo>
                <a:lnTo>
                  <a:pt x="65" y="74"/>
                </a:lnTo>
                <a:lnTo>
                  <a:pt x="65" y="74"/>
                </a:lnTo>
                <a:lnTo>
                  <a:pt x="91" y="95"/>
                </a:lnTo>
                <a:lnTo>
                  <a:pt x="101" y="89"/>
                </a:lnTo>
                <a:lnTo>
                  <a:pt x="101" y="97"/>
                </a:lnTo>
                <a:close/>
                <a:moveTo>
                  <a:pt x="127" y="26"/>
                </a:moveTo>
                <a:lnTo>
                  <a:pt x="101" y="45"/>
                </a:lnTo>
                <a:lnTo>
                  <a:pt x="65" y="22"/>
                </a:lnTo>
                <a:lnTo>
                  <a:pt x="91" y="0"/>
                </a:lnTo>
                <a:lnTo>
                  <a:pt x="127" y="26"/>
                </a:lnTo>
                <a:close/>
                <a:moveTo>
                  <a:pt x="127" y="67"/>
                </a:moveTo>
                <a:lnTo>
                  <a:pt x="91" y="91"/>
                </a:lnTo>
                <a:lnTo>
                  <a:pt x="65" y="69"/>
                </a:lnTo>
                <a:lnTo>
                  <a:pt x="101" y="45"/>
                </a:lnTo>
                <a:lnTo>
                  <a:pt x="127" y="67"/>
                </a:lnTo>
                <a:close/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Freeform 103"/>
          <p:cNvSpPr/>
          <p:nvPr/>
        </p:nvSpPr>
        <p:spPr bwMode="auto">
          <a:xfrm>
            <a:off x="2572372" y="2884390"/>
            <a:ext cx="257175" cy="267629"/>
          </a:xfrm>
          <a:custGeom>
            <a:avLst/>
            <a:gdLst/>
            <a:ahLst/>
            <a:cxnLst>
              <a:cxn ang="0">
                <a:pos x="56" y="5"/>
              </a:cxn>
              <a:cxn ang="0">
                <a:pos x="33" y="27"/>
              </a:cxn>
              <a:cxn ang="0">
                <a:pos x="33" y="55"/>
              </a:cxn>
              <a:cxn ang="0">
                <a:pos x="45" y="55"/>
              </a:cxn>
              <a:cxn ang="0">
                <a:pos x="47" y="57"/>
              </a:cxn>
              <a:cxn ang="0">
                <a:pos x="45" y="59"/>
              </a:cxn>
              <a:cxn ang="0">
                <a:pos x="13" y="59"/>
              </a:cxn>
              <a:cxn ang="0">
                <a:pos x="10" y="57"/>
              </a:cxn>
              <a:cxn ang="0">
                <a:pos x="13" y="55"/>
              </a:cxn>
              <a:cxn ang="0">
                <a:pos x="24" y="55"/>
              </a:cxn>
              <a:cxn ang="0">
                <a:pos x="24" y="27"/>
              </a:cxn>
              <a:cxn ang="0">
                <a:pos x="2" y="5"/>
              </a:cxn>
              <a:cxn ang="0">
                <a:pos x="0" y="2"/>
              </a:cxn>
              <a:cxn ang="0">
                <a:pos x="4" y="0"/>
              </a:cxn>
              <a:cxn ang="0">
                <a:pos x="54" y="0"/>
              </a:cxn>
              <a:cxn ang="0">
                <a:pos x="57" y="2"/>
              </a:cxn>
              <a:cxn ang="0">
                <a:pos x="56" y="5"/>
              </a:cxn>
            </a:cxnLst>
            <a:rect l="0" t="0" r="r" b="b"/>
            <a:pathLst>
              <a:path w="57" h="59">
                <a:moveTo>
                  <a:pt x="56" y="5"/>
                </a:moveTo>
                <a:cubicBezTo>
                  <a:pt x="33" y="27"/>
                  <a:pt x="33" y="27"/>
                  <a:pt x="33" y="27"/>
                </a:cubicBezTo>
                <a:cubicBezTo>
                  <a:pt x="33" y="55"/>
                  <a:pt x="33" y="55"/>
                  <a:pt x="33" y="55"/>
                </a:cubicBezTo>
                <a:cubicBezTo>
                  <a:pt x="45" y="55"/>
                  <a:pt x="45" y="55"/>
                  <a:pt x="45" y="55"/>
                </a:cubicBezTo>
                <a:cubicBezTo>
                  <a:pt x="46" y="55"/>
                  <a:pt x="47" y="56"/>
                  <a:pt x="47" y="57"/>
                </a:cubicBezTo>
                <a:cubicBezTo>
                  <a:pt x="47" y="58"/>
                  <a:pt x="46" y="59"/>
                  <a:pt x="45" y="59"/>
                </a:cubicBezTo>
                <a:cubicBezTo>
                  <a:pt x="13" y="59"/>
                  <a:pt x="13" y="59"/>
                  <a:pt x="13" y="59"/>
                </a:cubicBezTo>
                <a:cubicBezTo>
                  <a:pt x="12" y="59"/>
                  <a:pt x="10" y="58"/>
                  <a:pt x="10" y="57"/>
                </a:cubicBezTo>
                <a:cubicBezTo>
                  <a:pt x="10" y="56"/>
                  <a:pt x="12" y="55"/>
                  <a:pt x="13" y="55"/>
                </a:cubicBezTo>
                <a:cubicBezTo>
                  <a:pt x="24" y="55"/>
                  <a:pt x="24" y="55"/>
                  <a:pt x="24" y="55"/>
                </a:cubicBezTo>
                <a:cubicBezTo>
                  <a:pt x="24" y="27"/>
                  <a:pt x="24" y="27"/>
                  <a:pt x="24" y="27"/>
                </a:cubicBezTo>
                <a:cubicBezTo>
                  <a:pt x="2" y="5"/>
                  <a:pt x="2" y="5"/>
                  <a:pt x="2" y="5"/>
                </a:cubicBezTo>
                <a:cubicBezTo>
                  <a:pt x="1" y="4"/>
                  <a:pt x="0" y="3"/>
                  <a:pt x="0" y="2"/>
                </a:cubicBezTo>
                <a:cubicBezTo>
                  <a:pt x="0" y="0"/>
                  <a:pt x="2" y="0"/>
                  <a:pt x="4" y="0"/>
                </a:cubicBezTo>
                <a:cubicBezTo>
                  <a:pt x="54" y="0"/>
                  <a:pt x="54" y="0"/>
                  <a:pt x="54" y="0"/>
                </a:cubicBezTo>
                <a:cubicBezTo>
                  <a:pt x="55" y="0"/>
                  <a:pt x="57" y="0"/>
                  <a:pt x="57" y="2"/>
                </a:cubicBezTo>
                <a:cubicBezTo>
                  <a:pt x="57" y="3"/>
                  <a:pt x="57" y="4"/>
                  <a:pt x="56" y="5"/>
                </a:cubicBezTo>
                <a:close/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Freeform 113"/>
          <p:cNvSpPr>
            <a:spLocks noEditPoints="1"/>
          </p:cNvSpPr>
          <p:nvPr/>
        </p:nvSpPr>
        <p:spPr bwMode="auto">
          <a:xfrm>
            <a:off x="2955012" y="4074878"/>
            <a:ext cx="322456" cy="252861"/>
          </a:xfrm>
          <a:custGeom>
            <a:avLst/>
            <a:gdLst/>
            <a:ahLst/>
            <a:cxnLst>
              <a:cxn ang="0">
                <a:pos x="63" y="20"/>
              </a:cxn>
              <a:cxn ang="0">
                <a:pos x="44" y="43"/>
              </a:cxn>
              <a:cxn ang="0">
                <a:pos x="28" y="47"/>
              </a:cxn>
              <a:cxn ang="0">
                <a:pos x="18" y="46"/>
              </a:cxn>
              <a:cxn ang="0">
                <a:pos x="11" y="43"/>
              </a:cxn>
              <a:cxn ang="0">
                <a:pos x="4" y="50"/>
              </a:cxn>
              <a:cxn ang="0">
                <a:pos x="0" y="47"/>
              </a:cxn>
              <a:cxn ang="0">
                <a:pos x="0" y="46"/>
              </a:cxn>
              <a:cxn ang="0">
                <a:pos x="7" y="37"/>
              </a:cxn>
              <a:cxn ang="0">
                <a:pos x="6" y="34"/>
              </a:cxn>
              <a:cxn ang="0">
                <a:pos x="5" y="30"/>
              </a:cxn>
              <a:cxn ang="0">
                <a:pos x="25" y="8"/>
              </a:cxn>
              <a:cxn ang="0">
                <a:pos x="52" y="3"/>
              </a:cxn>
              <a:cxn ang="0">
                <a:pos x="58" y="0"/>
              </a:cxn>
              <a:cxn ang="0">
                <a:pos x="64" y="13"/>
              </a:cxn>
              <a:cxn ang="0">
                <a:pos x="63" y="20"/>
              </a:cxn>
              <a:cxn ang="0">
                <a:pos x="43" y="18"/>
              </a:cxn>
              <a:cxn ang="0">
                <a:pos x="14" y="32"/>
              </a:cxn>
              <a:cxn ang="0">
                <a:pos x="13" y="34"/>
              </a:cxn>
              <a:cxn ang="0">
                <a:pos x="16" y="36"/>
              </a:cxn>
              <a:cxn ang="0">
                <a:pos x="17" y="36"/>
              </a:cxn>
              <a:cxn ang="0">
                <a:pos x="22" y="31"/>
              </a:cxn>
              <a:cxn ang="0">
                <a:pos x="43" y="23"/>
              </a:cxn>
              <a:cxn ang="0">
                <a:pos x="45" y="20"/>
              </a:cxn>
              <a:cxn ang="0">
                <a:pos x="43" y="18"/>
              </a:cxn>
            </a:cxnLst>
            <a:rect l="0" t="0" r="r" b="b"/>
            <a:pathLst>
              <a:path w="64" h="50">
                <a:moveTo>
                  <a:pt x="63" y="20"/>
                </a:moveTo>
                <a:cubicBezTo>
                  <a:pt x="61" y="31"/>
                  <a:pt x="54" y="38"/>
                  <a:pt x="44" y="43"/>
                </a:cubicBezTo>
                <a:cubicBezTo>
                  <a:pt x="39" y="46"/>
                  <a:pt x="33" y="47"/>
                  <a:pt x="28" y="47"/>
                </a:cubicBezTo>
                <a:cubicBezTo>
                  <a:pt x="25" y="47"/>
                  <a:pt x="21" y="47"/>
                  <a:pt x="18" y="46"/>
                </a:cubicBezTo>
                <a:cubicBezTo>
                  <a:pt x="16" y="45"/>
                  <a:pt x="13" y="43"/>
                  <a:pt x="11" y="43"/>
                </a:cubicBezTo>
                <a:cubicBezTo>
                  <a:pt x="9" y="43"/>
                  <a:pt x="7" y="50"/>
                  <a:pt x="4" y="50"/>
                </a:cubicBezTo>
                <a:cubicBezTo>
                  <a:pt x="2" y="50"/>
                  <a:pt x="1" y="49"/>
                  <a:pt x="0" y="47"/>
                </a:cubicBezTo>
                <a:cubicBezTo>
                  <a:pt x="0" y="47"/>
                  <a:pt x="0" y="46"/>
                  <a:pt x="0" y="46"/>
                </a:cubicBezTo>
                <a:cubicBezTo>
                  <a:pt x="0" y="42"/>
                  <a:pt x="7" y="39"/>
                  <a:pt x="7" y="37"/>
                </a:cubicBezTo>
                <a:cubicBezTo>
                  <a:pt x="7" y="37"/>
                  <a:pt x="6" y="35"/>
                  <a:pt x="6" y="34"/>
                </a:cubicBezTo>
                <a:cubicBezTo>
                  <a:pt x="6" y="33"/>
                  <a:pt x="5" y="32"/>
                  <a:pt x="5" y="30"/>
                </a:cubicBezTo>
                <a:cubicBezTo>
                  <a:pt x="5" y="19"/>
                  <a:pt x="14" y="11"/>
                  <a:pt x="25" y="8"/>
                </a:cubicBezTo>
                <a:cubicBezTo>
                  <a:pt x="32" y="5"/>
                  <a:pt x="47" y="8"/>
                  <a:pt x="52" y="3"/>
                </a:cubicBezTo>
                <a:cubicBezTo>
                  <a:pt x="54" y="1"/>
                  <a:pt x="55" y="0"/>
                  <a:pt x="58" y="0"/>
                </a:cubicBezTo>
                <a:cubicBezTo>
                  <a:pt x="62" y="0"/>
                  <a:pt x="64" y="10"/>
                  <a:pt x="64" y="13"/>
                </a:cubicBezTo>
                <a:cubicBezTo>
                  <a:pt x="64" y="16"/>
                  <a:pt x="63" y="18"/>
                  <a:pt x="63" y="20"/>
                </a:cubicBezTo>
                <a:close/>
                <a:moveTo>
                  <a:pt x="43" y="18"/>
                </a:moveTo>
                <a:cubicBezTo>
                  <a:pt x="31" y="18"/>
                  <a:pt x="22" y="23"/>
                  <a:pt x="14" y="32"/>
                </a:cubicBezTo>
                <a:cubicBezTo>
                  <a:pt x="14" y="33"/>
                  <a:pt x="13" y="33"/>
                  <a:pt x="13" y="34"/>
                </a:cubicBezTo>
                <a:cubicBezTo>
                  <a:pt x="13" y="35"/>
                  <a:pt x="15" y="36"/>
                  <a:pt x="16" y="36"/>
                </a:cubicBezTo>
                <a:cubicBezTo>
                  <a:pt x="16" y="36"/>
                  <a:pt x="17" y="36"/>
                  <a:pt x="17" y="36"/>
                </a:cubicBezTo>
                <a:cubicBezTo>
                  <a:pt x="19" y="34"/>
                  <a:pt x="21" y="32"/>
                  <a:pt x="22" y="31"/>
                </a:cubicBezTo>
                <a:cubicBezTo>
                  <a:pt x="29" y="25"/>
                  <a:pt x="34" y="23"/>
                  <a:pt x="43" y="23"/>
                </a:cubicBezTo>
                <a:cubicBezTo>
                  <a:pt x="44" y="23"/>
                  <a:pt x="45" y="22"/>
                  <a:pt x="45" y="20"/>
                </a:cubicBezTo>
                <a:cubicBezTo>
                  <a:pt x="45" y="19"/>
                  <a:pt x="44" y="18"/>
                  <a:pt x="43" y="18"/>
                </a:cubicBezTo>
                <a:close/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Freeform 56"/>
          <p:cNvSpPr>
            <a:spLocks noEditPoints="1"/>
          </p:cNvSpPr>
          <p:nvPr/>
        </p:nvSpPr>
        <p:spPr bwMode="auto">
          <a:xfrm>
            <a:off x="5891571" y="1562003"/>
            <a:ext cx="322456" cy="322456"/>
          </a:xfrm>
          <a:custGeom>
            <a:avLst/>
            <a:gdLst/>
            <a:ahLst/>
            <a:cxnLst>
              <a:cxn ang="0">
                <a:pos x="64" y="42"/>
              </a:cxn>
              <a:cxn ang="0">
                <a:pos x="63" y="44"/>
              </a:cxn>
              <a:cxn ang="0">
                <a:pos x="33" y="64"/>
              </a:cxn>
              <a:cxn ang="0">
                <a:pos x="32" y="64"/>
              </a:cxn>
              <a:cxn ang="0">
                <a:pos x="30" y="64"/>
              </a:cxn>
              <a:cxn ang="0">
                <a:pos x="1" y="44"/>
              </a:cxn>
              <a:cxn ang="0">
                <a:pos x="0" y="42"/>
              </a:cxn>
              <a:cxn ang="0">
                <a:pos x="0" y="23"/>
              </a:cxn>
              <a:cxn ang="0">
                <a:pos x="1" y="20"/>
              </a:cxn>
              <a:cxn ang="0">
                <a:pos x="30" y="1"/>
              </a:cxn>
              <a:cxn ang="0">
                <a:pos x="32" y="0"/>
              </a:cxn>
              <a:cxn ang="0">
                <a:pos x="33" y="1"/>
              </a:cxn>
              <a:cxn ang="0">
                <a:pos x="63" y="20"/>
              </a:cxn>
              <a:cxn ang="0">
                <a:pos x="64" y="23"/>
              </a:cxn>
              <a:cxn ang="0">
                <a:pos x="64" y="42"/>
              </a:cxn>
              <a:cxn ang="0">
                <a:pos x="12" y="32"/>
              </a:cxn>
              <a:cxn ang="0">
                <a:pos x="5" y="28"/>
              </a:cxn>
              <a:cxn ang="0">
                <a:pos x="5" y="37"/>
              </a:cxn>
              <a:cxn ang="0">
                <a:pos x="12" y="32"/>
              </a:cxn>
              <a:cxn ang="0">
                <a:pos x="29" y="21"/>
              </a:cxn>
              <a:cxn ang="0">
                <a:pos x="29" y="8"/>
              </a:cxn>
              <a:cxn ang="0">
                <a:pos x="7" y="23"/>
              </a:cxn>
              <a:cxn ang="0">
                <a:pos x="17" y="29"/>
              </a:cxn>
              <a:cxn ang="0">
                <a:pos x="29" y="21"/>
              </a:cxn>
              <a:cxn ang="0">
                <a:pos x="29" y="56"/>
              </a:cxn>
              <a:cxn ang="0">
                <a:pos x="29" y="44"/>
              </a:cxn>
              <a:cxn ang="0">
                <a:pos x="17" y="36"/>
              </a:cxn>
              <a:cxn ang="0">
                <a:pos x="7" y="42"/>
              </a:cxn>
              <a:cxn ang="0">
                <a:pos x="29" y="56"/>
              </a:cxn>
              <a:cxn ang="0">
                <a:pos x="41" y="32"/>
              </a:cxn>
              <a:cxn ang="0">
                <a:pos x="32" y="26"/>
              </a:cxn>
              <a:cxn ang="0">
                <a:pos x="22" y="32"/>
              </a:cxn>
              <a:cxn ang="0">
                <a:pos x="32" y="39"/>
              </a:cxn>
              <a:cxn ang="0">
                <a:pos x="41" y="32"/>
              </a:cxn>
              <a:cxn ang="0">
                <a:pos x="56" y="23"/>
              </a:cxn>
              <a:cxn ang="0">
                <a:pos x="35" y="8"/>
              </a:cxn>
              <a:cxn ang="0">
                <a:pos x="35" y="21"/>
              </a:cxn>
              <a:cxn ang="0">
                <a:pos x="46" y="29"/>
              </a:cxn>
              <a:cxn ang="0">
                <a:pos x="56" y="23"/>
              </a:cxn>
              <a:cxn ang="0">
                <a:pos x="56" y="42"/>
              </a:cxn>
              <a:cxn ang="0">
                <a:pos x="46" y="36"/>
              </a:cxn>
              <a:cxn ang="0">
                <a:pos x="35" y="44"/>
              </a:cxn>
              <a:cxn ang="0">
                <a:pos x="35" y="56"/>
              </a:cxn>
              <a:cxn ang="0">
                <a:pos x="56" y="42"/>
              </a:cxn>
              <a:cxn ang="0">
                <a:pos x="58" y="37"/>
              </a:cxn>
              <a:cxn ang="0">
                <a:pos x="58" y="28"/>
              </a:cxn>
              <a:cxn ang="0">
                <a:pos x="51" y="32"/>
              </a:cxn>
              <a:cxn ang="0">
                <a:pos x="58" y="37"/>
              </a:cxn>
            </a:cxnLst>
            <a:rect l="0" t="0" r="r" b="b"/>
            <a:pathLst>
              <a:path w="64" h="64">
                <a:moveTo>
                  <a:pt x="64" y="42"/>
                </a:moveTo>
                <a:cubicBezTo>
                  <a:pt x="64" y="43"/>
                  <a:pt x="63" y="44"/>
                  <a:pt x="63" y="44"/>
                </a:cubicBezTo>
                <a:cubicBezTo>
                  <a:pt x="33" y="64"/>
                  <a:pt x="33" y="64"/>
                  <a:pt x="33" y="64"/>
                </a:cubicBezTo>
                <a:cubicBezTo>
                  <a:pt x="33" y="64"/>
                  <a:pt x="32" y="64"/>
                  <a:pt x="32" y="64"/>
                </a:cubicBezTo>
                <a:cubicBezTo>
                  <a:pt x="31" y="64"/>
                  <a:pt x="31" y="64"/>
                  <a:pt x="30" y="64"/>
                </a:cubicBezTo>
                <a:cubicBezTo>
                  <a:pt x="1" y="44"/>
                  <a:pt x="1" y="44"/>
                  <a:pt x="1" y="44"/>
                </a:cubicBezTo>
                <a:cubicBezTo>
                  <a:pt x="0" y="44"/>
                  <a:pt x="0" y="43"/>
                  <a:pt x="0" y="42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22"/>
                  <a:pt x="0" y="21"/>
                  <a:pt x="1" y="20"/>
                </a:cubicBezTo>
                <a:cubicBezTo>
                  <a:pt x="30" y="1"/>
                  <a:pt x="30" y="1"/>
                  <a:pt x="30" y="1"/>
                </a:cubicBezTo>
                <a:cubicBezTo>
                  <a:pt x="31" y="1"/>
                  <a:pt x="31" y="0"/>
                  <a:pt x="32" y="0"/>
                </a:cubicBezTo>
                <a:cubicBezTo>
                  <a:pt x="32" y="0"/>
                  <a:pt x="33" y="1"/>
                  <a:pt x="33" y="1"/>
                </a:cubicBezTo>
                <a:cubicBezTo>
                  <a:pt x="63" y="20"/>
                  <a:pt x="63" y="20"/>
                  <a:pt x="63" y="20"/>
                </a:cubicBezTo>
                <a:cubicBezTo>
                  <a:pt x="63" y="21"/>
                  <a:pt x="64" y="22"/>
                  <a:pt x="64" y="23"/>
                </a:cubicBezTo>
                <a:lnTo>
                  <a:pt x="64" y="42"/>
                </a:lnTo>
                <a:close/>
                <a:moveTo>
                  <a:pt x="12" y="32"/>
                </a:moveTo>
                <a:cubicBezTo>
                  <a:pt x="5" y="28"/>
                  <a:pt x="5" y="28"/>
                  <a:pt x="5" y="28"/>
                </a:cubicBezTo>
                <a:cubicBezTo>
                  <a:pt x="5" y="37"/>
                  <a:pt x="5" y="37"/>
                  <a:pt x="5" y="37"/>
                </a:cubicBezTo>
                <a:lnTo>
                  <a:pt x="12" y="32"/>
                </a:lnTo>
                <a:close/>
                <a:moveTo>
                  <a:pt x="29" y="21"/>
                </a:moveTo>
                <a:cubicBezTo>
                  <a:pt x="29" y="8"/>
                  <a:pt x="29" y="8"/>
                  <a:pt x="29" y="8"/>
                </a:cubicBezTo>
                <a:cubicBezTo>
                  <a:pt x="7" y="23"/>
                  <a:pt x="7" y="23"/>
                  <a:pt x="7" y="23"/>
                </a:cubicBezTo>
                <a:cubicBezTo>
                  <a:pt x="17" y="29"/>
                  <a:pt x="17" y="29"/>
                  <a:pt x="17" y="29"/>
                </a:cubicBezTo>
                <a:lnTo>
                  <a:pt x="29" y="21"/>
                </a:lnTo>
                <a:close/>
                <a:moveTo>
                  <a:pt x="29" y="56"/>
                </a:moveTo>
                <a:cubicBezTo>
                  <a:pt x="29" y="44"/>
                  <a:pt x="29" y="44"/>
                  <a:pt x="29" y="44"/>
                </a:cubicBezTo>
                <a:cubicBezTo>
                  <a:pt x="17" y="36"/>
                  <a:pt x="17" y="36"/>
                  <a:pt x="17" y="36"/>
                </a:cubicBezTo>
                <a:cubicBezTo>
                  <a:pt x="7" y="42"/>
                  <a:pt x="7" y="42"/>
                  <a:pt x="7" y="42"/>
                </a:cubicBezTo>
                <a:lnTo>
                  <a:pt x="29" y="56"/>
                </a:lnTo>
                <a:close/>
                <a:moveTo>
                  <a:pt x="41" y="32"/>
                </a:moveTo>
                <a:cubicBezTo>
                  <a:pt x="32" y="26"/>
                  <a:pt x="32" y="26"/>
                  <a:pt x="32" y="26"/>
                </a:cubicBezTo>
                <a:cubicBezTo>
                  <a:pt x="22" y="32"/>
                  <a:pt x="22" y="32"/>
                  <a:pt x="22" y="32"/>
                </a:cubicBezTo>
                <a:cubicBezTo>
                  <a:pt x="32" y="39"/>
                  <a:pt x="32" y="39"/>
                  <a:pt x="32" y="39"/>
                </a:cubicBezTo>
                <a:lnTo>
                  <a:pt x="41" y="32"/>
                </a:lnTo>
                <a:close/>
                <a:moveTo>
                  <a:pt x="56" y="23"/>
                </a:moveTo>
                <a:cubicBezTo>
                  <a:pt x="35" y="8"/>
                  <a:pt x="35" y="8"/>
                  <a:pt x="35" y="8"/>
                </a:cubicBezTo>
                <a:cubicBezTo>
                  <a:pt x="35" y="21"/>
                  <a:pt x="35" y="21"/>
                  <a:pt x="35" y="21"/>
                </a:cubicBezTo>
                <a:cubicBezTo>
                  <a:pt x="46" y="29"/>
                  <a:pt x="46" y="29"/>
                  <a:pt x="46" y="29"/>
                </a:cubicBezTo>
                <a:lnTo>
                  <a:pt x="56" y="23"/>
                </a:lnTo>
                <a:close/>
                <a:moveTo>
                  <a:pt x="56" y="42"/>
                </a:moveTo>
                <a:cubicBezTo>
                  <a:pt x="46" y="36"/>
                  <a:pt x="46" y="36"/>
                  <a:pt x="46" y="36"/>
                </a:cubicBezTo>
                <a:cubicBezTo>
                  <a:pt x="35" y="44"/>
                  <a:pt x="35" y="44"/>
                  <a:pt x="35" y="44"/>
                </a:cubicBezTo>
                <a:cubicBezTo>
                  <a:pt x="35" y="56"/>
                  <a:pt x="35" y="56"/>
                  <a:pt x="35" y="56"/>
                </a:cubicBezTo>
                <a:lnTo>
                  <a:pt x="56" y="42"/>
                </a:lnTo>
                <a:close/>
                <a:moveTo>
                  <a:pt x="58" y="37"/>
                </a:moveTo>
                <a:cubicBezTo>
                  <a:pt x="58" y="28"/>
                  <a:pt x="58" y="28"/>
                  <a:pt x="58" y="28"/>
                </a:cubicBezTo>
                <a:cubicBezTo>
                  <a:pt x="51" y="32"/>
                  <a:pt x="51" y="32"/>
                  <a:pt x="51" y="32"/>
                </a:cubicBezTo>
                <a:lnTo>
                  <a:pt x="58" y="37"/>
                </a:lnTo>
                <a:close/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Freeform 144"/>
          <p:cNvSpPr>
            <a:spLocks noEditPoints="1"/>
          </p:cNvSpPr>
          <p:nvPr/>
        </p:nvSpPr>
        <p:spPr bwMode="auto">
          <a:xfrm>
            <a:off x="6294078" y="2862288"/>
            <a:ext cx="359591" cy="311833"/>
          </a:xfrm>
          <a:custGeom>
            <a:avLst/>
            <a:gdLst/>
            <a:ahLst/>
            <a:cxnLst>
              <a:cxn ang="0">
                <a:pos x="59" y="26"/>
              </a:cxn>
              <a:cxn ang="0">
                <a:pos x="57" y="28"/>
              </a:cxn>
              <a:cxn ang="0">
                <a:pos x="20" y="32"/>
              </a:cxn>
              <a:cxn ang="0">
                <a:pos x="20" y="35"/>
              </a:cxn>
              <a:cxn ang="0">
                <a:pos x="19" y="37"/>
              </a:cxn>
              <a:cxn ang="0">
                <a:pos x="52" y="37"/>
              </a:cxn>
              <a:cxn ang="0">
                <a:pos x="55" y="39"/>
              </a:cxn>
              <a:cxn ang="0">
                <a:pos x="52" y="42"/>
              </a:cxn>
              <a:cxn ang="0">
                <a:pos x="16" y="42"/>
              </a:cxn>
              <a:cxn ang="0">
                <a:pos x="13" y="39"/>
              </a:cxn>
              <a:cxn ang="0">
                <a:pos x="16" y="34"/>
              </a:cxn>
              <a:cxn ang="0">
                <a:pos x="9" y="5"/>
              </a:cxn>
              <a:cxn ang="0">
                <a:pos x="2" y="5"/>
              </a:cxn>
              <a:cxn ang="0">
                <a:pos x="0" y="3"/>
              </a:cxn>
              <a:cxn ang="0">
                <a:pos x="2" y="0"/>
              </a:cxn>
              <a:cxn ang="0">
                <a:pos x="11" y="0"/>
              </a:cxn>
              <a:cxn ang="0">
                <a:pos x="14" y="5"/>
              </a:cxn>
              <a:cxn ang="0">
                <a:pos x="57" y="5"/>
              </a:cxn>
              <a:cxn ang="0">
                <a:pos x="59" y="7"/>
              </a:cxn>
              <a:cxn ang="0">
                <a:pos x="59" y="26"/>
              </a:cxn>
              <a:cxn ang="0">
                <a:pos x="18" y="51"/>
              </a:cxn>
              <a:cxn ang="0">
                <a:pos x="13" y="46"/>
              </a:cxn>
              <a:cxn ang="0">
                <a:pos x="18" y="42"/>
              </a:cxn>
              <a:cxn ang="0">
                <a:pos x="23" y="46"/>
              </a:cxn>
              <a:cxn ang="0">
                <a:pos x="18" y="51"/>
              </a:cxn>
              <a:cxn ang="0">
                <a:pos x="50" y="51"/>
              </a:cxn>
              <a:cxn ang="0">
                <a:pos x="45" y="46"/>
              </a:cxn>
              <a:cxn ang="0">
                <a:pos x="50" y="42"/>
              </a:cxn>
              <a:cxn ang="0">
                <a:pos x="55" y="46"/>
              </a:cxn>
              <a:cxn ang="0">
                <a:pos x="50" y="51"/>
              </a:cxn>
            </a:cxnLst>
            <a:rect l="0" t="0" r="r" b="b"/>
            <a:pathLst>
              <a:path w="59" h="51">
                <a:moveTo>
                  <a:pt x="59" y="26"/>
                </a:moveTo>
                <a:cubicBezTo>
                  <a:pt x="59" y="27"/>
                  <a:pt x="58" y="28"/>
                  <a:pt x="57" y="28"/>
                </a:cubicBezTo>
                <a:cubicBezTo>
                  <a:pt x="20" y="32"/>
                  <a:pt x="20" y="32"/>
                  <a:pt x="20" y="32"/>
                </a:cubicBezTo>
                <a:cubicBezTo>
                  <a:pt x="20" y="33"/>
                  <a:pt x="20" y="34"/>
                  <a:pt x="20" y="35"/>
                </a:cubicBezTo>
                <a:cubicBezTo>
                  <a:pt x="20" y="36"/>
                  <a:pt x="20" y="36"/>
                  <a:pt x="19" y="37"/>
                </a:cubicBezTo>
                <a:cubicBezTo>
                  <a:pt x="52" y="37"/>
                  <a:pt x="52" y="37"/>
                  <a:pt x="52" y="37"/>
                </a:cubicBezTo>
                <a:cubicBezTo>
                  <a:pt x="54" y="37"/>
                  <a:pt x="55" y="38"/>
                  <a:pt x="55" y="39"/>
                </a:cubicBezTo>
                <a:cubicBezTo>
                  <a:pt x="55" y="41"/>
                  <a:pt x="54" y="42"/>
                  <a:pt x="52" y="42"/>
                </a:cubicBezTo>
                <a:cubicBezTo>
                  <a:pt x="16" y="42"/>
                  <a:pt x="16" y="42"/>
                  <a:pt x="16" y="42"/>
                </a:cubicBezTo>
                <a:cubicBezTo>
                  <a:pt x="15" y="42"/>
                  <a:pt x="13" y="41"/>
                  <a:pt x="13" y="39"/>
                </a:cubicBezTo>
                <a:cubicBezTo>
                  <a:pt x="13" y="38"/>
                  <a:pt x="15" y="35"/>
                  <a:pt x="16" y="34"/>
                </a:cubicBezTo>
                <a:cubicBezTo>
                  <a:pt x="9" y="5"/>
                  <a:pt x="9" y="5"/>
                  <a:pt x="9" y="5"/>
                </a:cubicBezTo>
                <a:cubicBezTo>
                  <a:pt x="2" y="5"/>
                  <a:pt x="2" y="5"/>
                  <a:pt x="2" y="5"/>
                </a:cubicBezTo>
                <a:cubicBezTo>
                  <a:pt x="1" y="5"/>
                  <a:pt x="0" y="4"/>
                  <a:pt x="0" y="3"/>
                </a:cubicBezTo>
                <a:cubicBezTo>
                  <a:pt x="0" y="2"/>
                  <a:pt x="1" y="0"/>
                  <a:pt x="2" y="0"/>
                </a:cubicBezTo>
                <a:cubicBezTo>
                  <a:pt x="11" y="0"/>
                  <a:pt x="11" y="0"/>
                  <a:pt x="11" y="0"/>
                </a:cubicBezTo>
                <a:cubicBezTo>
                  <a:pt x="14" y="0"/>
                  <a:pt x="14" y="3"/>
                  <a:pt x="14" y="5"/>
                </a:cubicBezTo>
                <a:cubicBezTo>
                  <a:pt x="57" y="5"/>
                  <a:pt x="57" y="5"/>
                  <a:pt x="57" y="5"/>
                </a:cubicBezTo>
                <a:cubicBezTo>
                  <a:pt x="58" y="5"/>
                  <a:pt x="59" y="6"/>
                  <a:pt x="59" y="7"/>
                </a:cubicBezTo>
                <a:lnTo>
                  <a:pt x="59" y="26"/>
                </a:lnTo>
                <a:close/>
                <a:moveTo>
                  <a:pt x="18" y="51"/>
                </a:moveTo>
                <a:cubicBezTo>
                  <a:pt x="16" y="51"/>
                  <a:pt x="13" y="49"/>
                  <a:pt x="13" y="46"/>
                </a:cubicBezTo>
                <a:cubicBezTo>
                  <a:pt x="13" y="44"/>
                  <a:pt x="16" y="42"/>
                  <a:pt x="18" y="42"/>
                </a:cubicBezTo>
                <a:cubicBezTo>
                  <a:pt x="21" y="42"/>
                  <a:pt x="23" y="44"/>
                  <a:pt x="23" y="46"/>
                </a:cubicBezTo>
                <a:cubicBezTo>
                  <a:pt x="23" y="49"/>
                  <a:pt x="21" y="51"/>
                  <a:pt x="18" y="51"/>
                </a:cubicBezTo>
                <a:close/>
                <a:moveTo>
                  <a:pt x="50" y="51"/>
                </a:moveTo>
                <a:cubicBezTo>
                  <a:pt x="47" y="51"/>
                  <a:pt x="45" y="49"/>
                  <a:pt x="45" y="46"/>
                </a:cubicBezTo>
                <a:cubicBezTo>
                  <a:pt x="45" y="44"/>
                  <a:pt x="47" y="42"/>
                  <a:pt x="50" y="42"/>
                </a:cubicBezTo>
                <a:cubicBezTo>
                  <a:pt x="53" y="42"/>
                  <a:pt x="55" y="44"/>
                  <a:pt x="55" y="46"/>
                </a:cubicBezTo>
                <a:cubicBezTo>
                  <a:pt x="55" y="49"/>
                  <a:pt x="53" y="51"/>
                  <a:pt x="50" y="51"/>
                </a:cubicBezTo>
                <a:close/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Freeform 20"/>
          <p:cNvSpPr/>
          <p:nvPr/>
        </p:nvSpPr>
        <p:spPr bwMode="auto">
          <a:xfrm>
            <a:off x="5919866" y="4068377"/>
            <a:ext cx="265866" cy="265863"/>
          </a:xfrm>
          <a:custGeom>
            <a:avLst/>
            <a:gdLst/>
            <a:ahLst/>
            <a:cxnLst>
              <a:cxn ang="0">
                <a:pos x="33" y="27"/>
              </a:cxn>
              <a:cxn ang="0">
                <a:pos x="46" y="40"/>
              </a:cxn>
              <a:cxn ang="0">
                <a:pos x="51" y="35"/>
              </a:cxn>
              <a:cxn ang="0">
                <a:pos x="53" y="34"/>
              </a:cxn>
              <a:cxn ang="0">
                <a:pos x="55" y="36"/>
              </a:cxn>
              <a:cxn ang="0">
                <a:pos x="55" y="52"/>
              </a:cxn>
              <a:cxn ang="0">
                <a:pos x="52" y="55"/>
              </a:cxn>
              <a:cxn ang="0">
                <a:pos x="36" y="55"/>
              </a:cxn>
              <a:cxn ang="0">
                <a:pos x="34" y="53"/>
              </a:cxn>
              <a:cxn ang="0">
                <a:pos x="35" y="51"/>
              </a:cxn>
              <a:cxn ang="0">
                <a:pos x="40" y="46"/>
              </a:cxn>
              <a:cxn ang="0">
                <a:pos x="27" y="33"/>
              </a:cxn>
              <a:cxn ang="0">
                <a:pos x="15" y="46"/>
              </a:cxn>
              <a:cxn ang="0">
                <a:pos x="20" y="51"/>
              </a:cxn>
              <a:cxn ang="0">
                <a:pos x="20" y="53"/>
              </a:cxn>
              <a:cxn ang="0">
                <a:pos x="18" y="55"/>
              </a:cxn>
              <a:cxn ang="0">
                <a:pos x="2" y="55"/>
              </a:cxn>
              <a:cxn ang="0">
                <a:pos x="0" y="52"/>
              </a:cxn>
              <a:cxn ang="0">
                <a:pos x="0" y="36"/>
              </a:cxn>
              <a:cxn ang="0">
                <a:pos x="1" y="34"/>
              </a:cxn>
              <a:cxn ang="0">
                <a:pos x="4" y="35"/>
              </a:cxn>
              <a:cxn ang="0">
                <a:pos x="9" y="40"/>
              </a:cxn>
              <a:cxn ang="0">
                <a:pos x="21" y="27"/>
              </a:cxn>
              <a:cxn ang="0">
                <a:pos x="9" y="14"/>
              </a:cxn>
              <a:cxn ang="0">
                <a:pos x="4" y="20"/>
              </a:cxn>
              <a:cxn ang="0">
                <a:pos x="2" y="20"/>
              </a:cxn>
              <a:cxn ang="0">
                <a:pos x="1" y="20"/>
              </a:cxn>
              <a:cxn ang="0">
                <a:pos x="0" y="18"/>
              </a:cxn>
              <a:cxn ang="0">
                <a:pos x="0" y="2"/>
              </a:cxn>
              <a:cxn ang="0">
                <a:pos x="2" y="0"/>
              </a:cxn>
              <a:cxn ang="0">
                <a:pos x="18" y="0"/>
              </a:cxn>
              <a:cxn ang="0">
                <a:pos x="20" y="1"/>
              </a:cxn>
              <a:cxn ang="0">
                <a:pos x="20" y="4"/>
              </a:cxn>
              <a:cxn ang="0">
                <a:pos x="15" y="9"/>
              </a:cxn>
              <a:cxn ang="0">
                <a:pos x="27" y="21"/>
              </a:cxn>
              <a:cxn ang="0">
                <a:pos x="40" y="9"/>
              </a:cxn>
              <a:cxn ang="0">
                <a:pos x="35" y="4"/>
              </a:cxn>
              <a:cxn ang="0">
                <a:pos x="34" y="1"/>
              </a:cxn>
              <a:cxn ang="0">
                <a:pos x="36" y="0"/>
              </a:cxn>
              <a:cxn ang="0">
                <a:pos x="52" y="0"/>
              </a:cxn>
              <a:cxn ang="0">
                <a:pos x="55" y="2"/>
              </a:cxn>
              <a:cxn ang="0">
                <a:pos x="55" y="18"/>
              </a:cxn>
              <a:cxn ang="0">
                <a:pos x="53" y="20"/>
              </a:cxn>
              <a:cxn ang="0">
                <a:pos x="52" y="20"/>
              </a:cxn>
              <a:cxn ang="0">
                <a:pos x="51" y="20"/>
              </a:cxn>
              <a:cxn ang="0">
                <a:pos x="46" y="14"/>
              </a:cxn>
              <a:cxn ang="0">
                <a:pos x="33" y="27"/>
              </a:cxn>
            </a:cxnLst>
            <a:rect l="0" t="0" r="r" b="b"/>
            <a:pathLst>
              <a:path w="55" h="55">
                <a:moveTo>
                  <a:pt x="33" y="27"/>
                </a:moveTo>
                <a:cubicBezTo>
                  <a:pt x="46" y="40"/>
                  <a:pt x="46" y="40"/>
                  <a:pt x="46" y="40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4"/>
                  <a:pt x="52" y="34"/>
                  <a:pt x="53" y="34"/>
                </a:cubicBezTo>
                <a:cubicBezTo>
                  <a:pt x="54" y="35"/>
                  <a:pt x="55" y="35"/>
                  <a:pt x="55" y="36"/>
                </a:cubicBezTo>
                <a:cubicBezTo>
                  <a:pt x="55" y="52"/>
                  <a:pt x="55" y="52"/>
                  <a:pt x="55" y="52"/>
                </a:cubicBezTo>
                <a:cubicBezTo>
                  <a:pt x="55" y="54"/>
                  <a:pt x="54" y="55"/>
                  <a:pt x="52" y="55"/>
                </a:cubicBezTo>
                <a:cubicBezTo>
                  <a:pt x="36" y="55"/>
                  <a:pt x="36" y="55"/>
                  <a:pt x="36" y="55"/>
                </a:cubicBezTo>
                <a:cubicBezTo>
                  <a:pt x="35" y="55"/>
                  <a:pt x="35" y="54"/>
                  <a:pt x="34" y="53"/>
                </a:cubicBezTo>
                <a:cubicBezTo>
                  <a:pt x="34" y="52"/>
                  <a:pt x="34" y="51"/>
                  <a:pt x="35" y="51"/>
                </a:cubicBezTo>
                <a:cubicBezTo>
                  <a:pt x="40" y="46"/>
                  <a:pt x="40" y="46"/>
                  <a:pt x="40" y="46"/>
                </a:cubicBezTo>
                <a:cubicBezTo>
                  <a:pt x="27" y="33"/>
                  <a:pt x="27" y="33"/>
                  <a:pt x="27" y="33"/>
                </a:cubicBezTo>
                <a:cubicBezTo>
                  <a:pt x="15" y="46"/>
                  <a:pt x="15" y="46"/>
                  <a:pt x="15" y="46"/>
                </a:cubicBezTo>
                <a:cubicBezTo>
                  <a:pt x="20" y="51"/>
                  <a:pt x="20" y="51"/>
                  <a:pt x="20" y="51"/>
                </a:cubicBezTo>
                <a:cubicBezTo>
                  <a:pt x="20" y="51"/>
                  <a:pt x="21" y="52"/>
                  <a:pt x="20" y="53"/>
                </a:cubicBezTo>
                <a:cubicBezTo>
                  <a:pt x="20" y="54"/>
                  <a:pt x="19" y="55"/>
                  <a:pt x="18" y="55"/>
                </a:cubicBezTo>
                <a:cubicBezTo>
                  <a:pt x="2" y="55"/>
                  <a:pt x="2" y="55"/>
                  <a:pt x="2" y="55"/>
                </a:cubicBezTo>
                <a:cubicBezTo>
                  <a:pt x="1" y="55"/>
                  <a:pt x="0" y="54"/>
                  <a:pt x="0" y="52"/>
                </a:cubicBezTo>
                <a:cubicBezTo>
                  <a:pt x="0" y="36"/>
                  <a:pt x="0" y="36"/>
                  <a:pt x="0" y="36"/>
                </a:cubicBezTo>
                <a:cubicBezTo>
                  <a:pt x="0" y="35"/>
                  <a:pt x="0" y="35"/>
                  <a:pt x="1" y="34"/>
                </a:cubicBezTo>
                <a:cubicBezTo>
                  <a:pt x="2" y="34"/>
                  <a:pt x="3" y="34"/>
                  <a:pt x="4" y="35"/>
                </a:cubicBezTo>
                <a:cubicBezTo>
                  <a:pt x="9" y="40"/>
                  <a:pt x="9" y="40"/>
                  <a:pt x="9" y="40"/>
                </a:cubicBezTo>
                <a:cubicBezTo>
                  <a:pt x="21" y="27"/>
                  <a:pt x="21" y="27"/>
                  <a:pt x="21" y="27"/>
                </a:cubicBezTo>
                <a:cubicBezTo>
                  <a:pt x="9" y="14"/>
                  <a:pt x="9" y="14"/>
                  <a:pt x="9" y="14"/>
                </a:cubicBezTo>
                <a:cubicBezTo>
                  <a:pt x="4" y="20"/>
                  <a:pt x="4" y="20"/>
                  <a:pt x="4" y="20"/>
                </a:cubicBezTo>
                <a:cubicBezTo>
                  <a:pt x="3" y="20"/>
                  <a:pt x="3" y="20"/>
                  <a:pt x="2" y="20"/>
                </a:cubicBezTo>
                <a:cubicBezTo>
                  <a:pt x="2" y="20"/>
                  <a:pt x="1" y="20"/>
                  <a:pt x="1" y="20"/>
                </a:cubicBezTo>
                <a:cubicBezTo>
                  <a:pt x="0" y="20"/>
                  <a:pt x="0" y="19"/>
                  <a:pt x="0" y="18"/>
                </a:cubicBezTo>
                <a:cubicBezTo>
                  <a:pt x="0" y="2"/>
                  <a:pt x="0" y="2"/>
                  <a:pt x="0" y="2"/>
                </a:cubicBezTo>
                <a:cubicBezTo>
                  <a:pt x="0" y="1"/>
                  <a:pt x="1" y="0"/>
                  <a:pt x="2" y="0"/>
                </a:cubicBezTo>
                <a:cubicBezTo>
                  <a:pt x="18" y="0"/>
                  <a:pt x="18" y="0"/>
                  <a:pt x="18" y="0"/>
                </a:cubicBezTo>
                <a:cubicBezTo>
                  <a:pt x="19" y="0"/>
                  <a:pt x="20" y="0"/>
                  <a:pt x="20" y="1"/>
                </a:cubicBezTo>
                <a:cubicBezTo>
                  <a:pt x="21" y="2"/>
                  <a:pt x="20" y="3"/>
                  <a:pt x="20" y="4"/>
                </a:cubicBezTo>
                <a:cubicBezTo>
                  <a:pt x="15" y="9"/>
                  <a:pt x="15" y="9"/>
                  <a:pt x="15" y="9"/>
                </a:cubicBezTo>
                <a:cubicBezTo>
                  <a:pt x="27" y="21"/>
                  <a:pt x="27" y="21"/>
                  <a:pt x="27" y="21"/>
                </a:cubicBezTo>
                <a:cubicBezTo>
                  <a:pt x="40" y="9"/>
                  <a:pt x="40" y="9"/>
                  <a:pt x="40" y="9"/>
                </a:cubicBezTo>
                <a:cubicBezTo>
                  <a:pt x="35" y="4"/>
                  <a:pt x="35" y="4"/>
                  <a:pt x="35" y="4"/>
                </a:cubicBezTo>
                <a:cubicBezTo>
                  <a:pt x="34" y="3"/>
                  <a:pt x="34" y="2"/>
                  <a:pt x="34" y="1"/>
                </a:cubicBezTo>
                <a:cubicBezTo>
                  <a:pt x="35" y="0"/>
                  <a:pt x="35" y="0"/>
                  <a:pt x="36" y="0"/>
                </a:cubicBezTo>
                <a:cubicBezTo>
                  <a:pt x="52" y="0"/>
                  <a:pt x="52" y="0"/>
                  <a:pt x="52" y="0"/>
                </a:cubicBezTo>
                <a:cubicBezTo>
                  <a:pt x="54" y="0"/>
                  <a:pt x="55" y="1"/>
                  <a:pt x="55" y="2"/>
                </a:cubicBezTo>
                <a:cubicBezTo>
                  <a:pt x="55" y="18"/>
                  <a:pt x="55" y="18"/>
                  <a:pt x="55" y="18"/>
                </a:cubicBezTo>
                <a:cubicBezTo>
                  <a:pt x="55" y="19"/>
                  <a:pt x="54" y="20"/>
                  <a:pt x="53" y="20"/>
                </a:cubicBezTo>
                <a:cubicBezTo>
                  <a:pt x="53" y="20"/>
                  <a:pt x="53" y="20"/>
                  <a:pt x="52" y="20"/>
                </a:cubicBezTo>
                <a:cubicBezTo>
                  <a:pt x="52" y="20"/>
                  <a:pt x="51" y="20"/>
                  <a:pt x="51" y="20"/>
                </a:cubicBezTo>
                <a:cubicBezTo>
                  <a:pt x="46" y="14"/>
                  <a:pt x="46" y="14"/>
                  <a:pt x="46" y="14"/>
                </a:cubicBezTo>
                <a:lnTo>
                  <a:pt x="33" y="27"/>
                </a:lnTo>
                <a:close/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Freeform 130"/>
          <p:cNvSpPr>
            <a:spLocks noEditPoints="1"/>
          </p:cNvSpPr>
          <p:nvPr/>
        </p:nvSpPr>
        <p:spPr bwMode="auto">
          <a:xfrm>
            <a:off x="3785535" y="2261062"/>
            <a:ext cx="1572935" cy="1514282"/>
          </a:xfrm>
          <a:custGeom>
            <a:avLst/>
            <a:gdLst/>
            <a:ahLst/>
            <a:cxnLst>
              <a:cxn ang="0">
                <a:pos x="275" y="12"/>
              </a:cxn>
              <a:cxn ang="0">
                <a:pos x="297" y="7"/>
              </a:cxn>
              <a:cxn ang="0">
                <a:pos x="237" y="26"/>
              </a:cxn>
              <a:cxn ang="0">
                <a:pos x="731" y="474"/>
              </a:cxn>
              <a:cxn ang="0">
                <a:pos x="724" y="482"/>
              </a:cxn>
              <a:cxn ang="0">
                <a:pos x="470" y="13"/>
              </a:cxn>
              <a:cxn ang="0">
                <a:pos x="454" y="10"/>
              </a:cxn>
              <a:cxn ang="0">
                <a:pos x="470" y="32"/>
              </a:cxn>
              <a:cxn ang="0">
                <a:pos x="475" y="26"/>
              </a:cxn>
              <a:cxn ang="0">
                <a:pos x="432" y="9"/>
              </a:cxn>
              <a:cxn ang="0">
                <a:pos x="423" y="8"/>
              </a:cxn>
              <a:cxn ang="0">
                <a:pos x="397" y="9"/>
              </a:cxn>
              <a:cxn ang="0">
                <a:pos x="386" y="10"/>
              </a:cxn>
              <a:cxn ang="0">
                <a:pos x="390" y="18"/>
              </a:cxn>
              <a:cxn ang="0">
                <a:pos x="538" y="408"/>
              </a:cxn>
              <a:cxn ang="0">
                <a:pos x="730" y="264"/>
              </a:cxn>
              <a:cxn ang="0">
                <a:pos x="478" y="71"/>
              </a:cxn>
              <a:cxn ang="0">
                <a:pos x="418" y="50"/>
              </a:cxn>
              <a:cxn ang="0">
                <a:pos x="363" y="88"/>
              </a:cxn>
              <a:cxn ang="0">
                <a:pos x="418" y="83"/>
              </a:cxn>
              <a:cxn ang="0">
                <a:pos x="389" y="134"/>
              </a:cxn>
              <a:cxn ang="0">
                <a:pos x="366" y="141"/>
              </a:cxn>
              <a:cxn ang="0">
                <a:pos x="283" y="212"/>
              </a:cxn>
              <a:cxn ang="0">
                <a:pos x="375" y="215"/>
              </a:cxn>
              <a:cxn ang="0">
                <a:pos x="451" y="261"/>
              </a:cxn>
              <a:cxn ang="0">
                <a:pos x="492" y="285"/>
              </a:cxn>
              <a:cxn ang="0">
                <a:pos x="500" y="23"/>
              </a:cxn>
              <a:cxn ang="0">
                <a:pos x="512" y="40"/>
              </a:cxn>
              <a:cxn ang="0">
                <a:pos x="514" y="62"/>
              </a:cxn>
              <a:cxn ang="0">
                <a:pos x="671" y="360"/>
              </a:cxn>
              <a:cxn ang="0">
                <a:pos x="733" y="432"/>
              </a:cxn>
              <a:cxn ang="0">
                <a:pos x="314" y="123"/>
              </a:cxn>
              <a:cxn ang="0">
                <a:pos x="291" y="165"/>
              </a:cxn>
              <a:cxn ang="0">
                <a:pos x="288" y="153"/>
              </a:cxn>
              <a:cxn ang="0">
                <a:pos x="460" y="297"/>
              </a:cxn>
              <a:cxn ang="0">
                <a:pos x="364" y="533"/>
              </a:cxn>
              <a:cxn ang="0">
                <a:pos x="48" y="434"/>
              </a:cxn>
              <a:cxn ang="0">
                <a:pos x="126" y="647"/>
              </a:cxn>
              <a:cxn ang="0">
                <a:pos x="166" y="674"/>
              </a:cxn>
              <a:cxn ang="0">
                <a:pos x="11" y="348"/>
              </a:cxn>
              <a:cxn ang="0">
                <a:pos x="290" y="70"/>
              </a:cxn>
              <a:cxn ang="0">
                <a:pos x="88" y="161"/>
              </a:cxn>
              <a:cxn ang="0">
                <a:pos x="351" y="3"/>
              </a:cxn>
              <a:cxn ang="0">
                <a:pos x="352" y="1"/>
              </a:cxn>
              <a:cxn ang="0">
                <a:pos x="347" y="1"/>
              </a:cxn>
              <a:cxn ang="0">
                <a:pos x="341" y="2"/>
              </a:cxn>
              <a:cxn ang="0">
                <a:pos x="322" y="4"/>
              </a:cxn>
              <a:cxn ang="0">
                <a:pos x="281" y="13"/>
              </a:cxn>
              <a:cxn ang="0">
                <a:pos x="270" y="17"/>
              </a:cxn>
              <a:cxn ang="0">
                <a:pos x="242" y="33"/>
              </a:cxn>
              <a:cxn ang="0">
                <a:pos x="175" y="96"/>
              </a:cxn>
              <a:cxn ang="0">
                <a:pos x="299" y="35"/>
              </a:cxn>
              <a:cxn ang="0">
                <a:pos x="351" y="0"/>
              </a:cxn>
              <a:cxn ang="0">
                <a:pos x="330" y="2"/>
              </a:cxn>
              <a:cxn ang="0">
                <a:pos x="271" y="14"/>
              </a:cxn>
              <a:cxn ang="0">
                <a:pos x="319" y="3"/>
              </a:cxn>
              <a:cxn ang="0">
                <a:pos x="186" y="52"/>
              </a:cxn>
              <a:cxn ang="0">
                <a:pos x="208" y="42"/>
              </a:cxn>
              <a:cxn ang="0">
                <a:pos x="179" y="53"/>
              </a:cxn>
              <a:cxn ang="0">
                <a:pos x="193" y="48"/>
              </a:cxn>
              <a:cxn ang="0">
                <a:pos x="108" y="138"/>
              </a:cxn>
              <a:cxn ang="0">
                <a:pos x="86" y="134"/>
              </a:cxn>
              <a:cxn ang="0">
                <a:pos x="66" y="186"/>
              </a:cxn>
            </a:cxnLst>
            <a:rect l="0" t="0" r="r" b="b"/>
            <a:pathLst>
              <a:path w="746" h="719">
                <a:moveTo>
                  <a:pt x="713" y="218"/>
                </a:moveTo>
                <a:cubicBezTo>
                  <a:pt x="709" y="210"/>
                  <a:pt x="709" y="210"/>
                  <a:pt x="709" y="210"/>
                </a:cubicBezTo>
                <a:cubicBezTo>
                  <a:pt x="711" y="213"/>
                  <a:pt x="712" y="216"/>
                  <a:pt x="713" y="218"/>
                </a:cubicBezTo>
                <a:cubicBezTo>
                  <a:pt x="713" y="218"/>
                  <a:pt x="713" y="218"/>
                  <a:pt x="713" y="218"/>
                </a:cubicBezTo>
                <a:moveTo>
                  <a:pt x="709" y="210"/>
                </a:moveTo>
                <a:cubicBezTo>
                  <a:pt x="706" y="203"/>
                  <a:pt x="701" y="194"/>
                  <a:pt x="697" y="187"/>
                </a:cubicBezTo>
                <a:cubicBezTo>
                  <a:pt x="697" y="186"/>
                  <a:pt x="697" y="186"/>
                  <a:pt x="697" y="186"/>
                </a:cubicBezTo>
                <a:cubicBezTo>
                  <a:pt x="702" y="195"/>
                  <a:pt x="704" y="199"/>
                  <a:pt x="709" y="210"/>
                </a:cubicBezTo>
                <a:cubicBezTo>
                  <a:pt x="709" y="210"/>
                  <a:pt x="709" y="210"/>
                  <a:pt x="709" y="210"/>
                </a:cubicBezTo>
                <a:moveTo>
                  <a:pt x="696" y="186"/>
                </a:moveTo>
                <a:cubicBezTo>
                  <a:pt x="697" y="186"/>
                  <a:pt x="697" y="186"/>
                  <a:pt x="697" y="186"/>
                </a:cubicBezTo>
                <a:cubicBezTo>
                  <a:pt x="697" y="187"/>
                  <a:pt x="697" y="187"/>
                  <a:pt x="697" y="187"/>
                </a:cubicBezTo>
                <a:cubicBezTo>
                  <a:pt x="697" y="186"/>
                  <a:pt x="697" y="186"/>
                  <a:pt x="696" y="186"/>
                </a:cubicBezTo>
                <a:moveTo>
                  <a:pt x="746" y="352"/>
                </a:moveTo>
                <a:cubicBezTo>
                  <a:pt x="745" y="351"/>
                  <a:pt x="745" y="350"/>
                  <a:pt x="745" y="348"/>
                </a:cubicBezTo>
                <a:cubicBezTo>
                  <a:pt x="745" y="350"/>
                  <a:pt x="745" y="351"/>
                  <a:pt x="746" y="352"/>
                </a:cubicBezTo>
                <a:cubicBezTo>
                  <a:pt x="746" y="352"/>
                  <a:pt x="746" y="352"/>
                  <a:pt x="746" y="352"/>
                </a:cubicBezTo>
                <a:moveTo>
                  <a:pt x="745" y="347"/>
                </a:moveTo>
                <a:cubicBezTo>
                  <a:pt x="745" y="346"/>
                  <a:pt x="745" y="344"/>
                  <a:pt x="745" y="343"/>
                </a:cubicBezTo>
                <a:cubicBezTo>
                  <a:pt x="745" y="345"/>
                  <a:pt x="745" y="347"/>
                  <a:pt x="745" y="348"/>
                </a:cubicBezTo>
                <a:cubicBezTo>
                  <a:pt x="745" y="348"/>
                  <a:pt x="745" y="348"/>
                  <a:pt x="745" y="347"/>
                </a:cubicBezTo>
                <a:moveTo>
                  <a:pt x="743" y="327"/>
                </a:moveTo>
                <a:cubicBezTo>
                  <a:pt x="743" y="321"/>
                  <a:pt x="743" y="321"/>
                  <a:pt x="743" y="321"/>
                </a:cubicBezTo>
                <a:cubicBezTo>
                  <a:pt x="743" y="324"/>
                  <a:pt x="743" y="326"/>
                  <a:pt x="743" y="329"/>
                </a:cubicBezTo>
                <a:cubicBezTo>
                  <a:pt x="743" y="328"/>
                  <a:pt x="743" y="327"/>
                  <a:pt x="743" y="327"/>
                </a:cubicBezTo>
                <a:moveTo>
                  <a:pt x="309" y="4"/>
                </a:moveTo>
                <a:cubicBezTo>
                  <a:pt x="309" y="5"/>
                  <a:pt x="309" y="5"/>
                  <a:pt x="309" y="5"/>
                </a:cubicBezTo>
                <a:cubicBezTo>
                  <a:pt x="313" y="4"/>
                  <a:pt x="313" y="4"/>
                  <a:pt x="313" y="4"/>
                </a:cubicBezTo>
                <a:cubicBezTo>
                  <a:pt x="313" y="4"/>
                  <a:pt x="313" y="4"/>
                  <a:pt x="313" y="4"/>
                </a:cubicBezTo>
                <a:cubicBezTo>
                  <a:pt x="312" y="4"/>
                  <a:pt x="311" y="4"/>
                  <a:pt x="309" y="4"/>
                </a:cubicBezTo>
                <a:moveTo>
                  <a:pt x="307" y="5"/>
                </a:moveTo>
                <a:cubicBezTo>
                  <a:pt x="304" y="5"/>
                  <a:pt x="304" y="5"/>
                  <a:pt x="304" y="5"/>
                </a:cubicBezTo>
                <a:cubicBezTo>
                  <a:pt x="305" y="5"/>
                  <a:pt x="305" y="5"/>
                  <a:pt x="305" y="5"/>
                </a:cubicBezTo>
                <a:cubicBezTo>
                  <a:pt x="306" y="5"/>
                  <a:pt x="306" y="5"/>
                  <a:pt x="307" y="5"/>
                </a:cubicBezTo>
                <a:moveTo>
                  <a:pt x="259" y="17"/>
                </a:moveTo>
                <a:cubicBezTo>
                  <a:pt x="259" y="17"/>
                  <a:pt x="258" y="17"/>
                  <a:pt x="258" y="17"/>
                </a:cubicBezTo>
                <a:cubicBezTo>
                  <a:pt x="258" y="17"/>
                  <a:pt x="259" y="17"/>
                  <a:pt x="259" y="17"/>
                </a:cubicBezTo>
                <a:moveTo>
                  <a:pt x="266" y="15"/>
                </a:moveTo>
                <a:cubicBezTo>
                  <a:pt x="267" y="14"/>
                  <a:pt x="267" y="14"/>
                  <a:pt x="268" y="14"/>
                </a:cubicBezTo>
                <a:cubicBezTo>
                  <a:pt x="268" y="14"/>
                  <a:pt x="268" y="14"/>
                  <a:pt x="268" y="14"/>
                </a:cubicBezTo>
                <a:cubicBezTo>
                  <a:pt x="267" y="14"/>
                  <a:pt x="267" y="14"/>
                  <a:pt x="267" y="14"/>
                </a:cubicBezTo>
                <a:cubicBezTo>
                  <a:pt x="267" y="14"/>
                  <a:pt x="267" y="14"/>
                  <a:pt x="267" y="14"/>
                </a:cubicBezTo>
                <a:cubicBezTo>
                  <a:pt x="266" y="15"/>
                  <a:pt x="266" y="15"/>
                  <a:pt x="266" y="15"/>
                </a:cubicBezTo>
                <a:cubicBezTo>
                  <a:pt x="266" y="15"/>
                  <a:pt x="266" y="15"/>
                  <a:pt x="266" y="15"/>
                </a:cubicBezTo>
                <a:moveTo>
                  <a:pt x="269" y="14"/>
                </a:moveTo>
                <a:cubicBezTo>
                  <a:pt x="269" y="14"/>
                  <a:pt x="269" y="14"/>
                  <a:pt x="269" y="14"/>
                </a:cubicBezTo>
                <a:cubicBezTo>
                  <a:pt x="269" y="14"/>
                  <a:pt x="269" y="14"/>
                  <a:pt x="268" y="14"/>
                </a:cubicBezTo>
                <a:cubicBezTo>
                  <a:pt x="267" y="14"/>
                  <a:pt x="267" y="14"/>
                  <a:pt x="266" y="15"/>
                </a:cubicBezTo>
                <a:cubicBezTo>
                  <a:pt x="269" y="14"/>
                  <a:pt x="269" y="14"/>
                  <a:pt x="269" y="14"/>
                </a:cubicBezTo>
                <a:moveTo>
                  <a:pt x="267" y="14"/>
                </a:moveTo>
                <a:cubicBezTo>
                  <a:pt x="268" y="14"/>
                  <a:pt x="268" y="14"/>
                  <a:pt x="268" y="14"/>
                </a:cubicBezTo>
                <a:cubicBezTo>
                  <a:pt x="269" y="14"/>
                  <a:pt x="269" y="14"/>
                  <a:pt x="270" y="13"/>
                </a:cubicBezTo>
                <a:cubicBezTo>
                  <a:pt x="269" y="14"/>
                  <a:pt x="268" y="14"/>
                  <a:pt x="268" y="14"/>
                </a:cubicBezTo>
                <a:cubicBezTo>
                  <a:pt x="267" y="14"/>
                  <a:pt x="267" y="14"/>
                  <a:pt x="267" y="14"/>
                </a:cubicBezTo>
                <a:cubicBezTo>
                  <a:pt x="267" y="14"/>
                  <a:pt x="267" y="14"/>
                  <a:pt x="267" y="14"/>
                </a:cubicBezTo>
                <a:moveTo>
                  <a:pt x="270" y="13"/>
                </a:moveTo>
                <a:cubicBezTo>
                  <a:pt x="274" y="12"/>
                  <a:pt x="274" y="12"/>
                  <a:pt x="274" y="12"/>
                </a:cubicBezTo>
                <a:cubicBezTo>
                  <a:pt x="274" y="12"/>
                  <a:pt x="274" y="12"/>
                  <a:pt x="274" y="12"/>
                </a:cubicBezTo>
                <a:cubicBezTo>
                  <a:pt x="275" y="12"/>
                  <a:pt x="275" y="12"/>
                  <a:pt x="275" y="12"/>
                </a:cubicBezTo>
                <a:cubicBezTo>
                  <a:pt x="275" y="12"/>
                  <a:pt x="275" y="12"/>
                  <a:pt x="275" y="12"/>
                </a:cubicBezTo>
                <a:cubicBezTo>
                  <a:pt x="273" y="13"/>
                  <a:pt x="272" y="13"/>
                  <a:pt x="270" y="13"/>
                </a:cubicBezTo>
                <a:cubicBezTo>
                  <a:pt x="269" y="14"/>
                  <a:pt x="269" y="14"/>
                  <a:pt x="268" y="14"/>
                </a:cubicBezTo>
                <a:cubicBezTo>
                  <a:pt x="270" y="13"/>
                  <a:pt x="270" y="13"/>
                  <a:pt x="270" y="13"/>
                </a:cubicBezTo>
                <a:moveTo>
                  <a:pt x="279" y="11"/>
                </a:moveTo>
                <a:cubicBezTo>
                  <a:pt x="279" y="11"/>
                  <a:pt x="279" y="11"/>
                  <a:pt x="279" y="11"/>
                </a:cubicBezTo>
                <a:cubicBezTo>
                  <a:pt x="280" y="11"/>
                  <a:pt x="281" y="11"/>
                  <a:pt x="281" y="10"/>
                </a:cubicBezTo>
                <a:cubicBezTo>
                  <a:pt x="284" y="10"/>
                  <a:pt x="284" y="10"/>
                  <a:pt x="284" y="10"/>
                </a:cubicBezTo>
                <a:cubicBezTo>
                  <a:pt x="284" y="10"/>
                  <a:pt x="284" y="10"/>
                  <a:pt x="284" y="10"/>
                </a:cubicBezTo>
                <a:cubicBezTo>
                  <a:pt x="283" y="10"/>
                  <a:pt x="283" y="10"/>
                  <a:pt x="283" y="10"/>
                </a:cubicBezTo>
                <a:cubicBezTo>
                  <a:pt x="282" y="10"/>
                  <a:pt x="281" y="10"/>
                  <a:pt x="280" y="11"/>
                </a:cubicBezTo>
                <a:cubicBezTo>
                  <a:pt x="280" y="11"/>
                  <a:pt x="280" y="11"/>
                  <a:pt x="280" y="11"/>
                </a:cubicBezTo>
                <a:cubicBezTo>
                  <a:pt x="279" y="11"/>
                  <a:pt x="279" y="11"/>
                  <a:pt x="279" y="11"/>
                </a:cubicBezTo>
                <a:moveTo>
                  <a:pt x="286" y="9"/>
                </a:moveTo>
                <a:cubicBezTo>
                  <a:pt x="287" y="9"/>
                  <a:pt x="287" y="9"/>
                  <a:pt x="287" y="9"/>
                </a:cubicBezTo>
                <a:cubicBezTo>
                  <a:pt x="289" y="9"/>
                  <a:pt x="289" y="9"/>
                  <a:pt x="289" y="9"/>
                </a:cubicBezTo>
                <a:cubicBezTo>
                  <a:pt x="290" y="8"/>
                  <a:pt x="290" y="8"/>
                  <a:pt x="290" y="8"/>
                </a:cubicBezTo>
                <a:cubicBezTo>
                  <a:pt x="288" y="9"/>
                  <a:pt x="288" y="9"/>
                  <a:pt x="288" y="9"/>
                </a:cubicBezTo>
                <a:cubicBezTo>
                  <a:pt x="287" y="9"/>
                  <a:pt x="287" y="9"/>
                  <a:pt x="287" y="9"/>
                </a:cubicBezTo>
                <a:cubicBezTo>
                  <a:pt x="286" y="9"/>
                  <a:pt x="286" y="9"/>
                  <a:pt x="286" y="9"/>
                </a:cubicBezTo>
                <a:cubicBezTo>
                  <a:pt x="286" y="9"/>
                  <a:pt x="286" y="9"/>
                  <a:pt x="286" y="9"/>
                </a:cubicBezTo>
                <a:moveTo>
                  <a:pt x="293" y="8"/>
                </a:moveTo>
                <a:cubicBezTo>
                  <a:pt x="294" y="7"/>
                  <a:pt x="294" y="7"/>
                  <a:pt x="294" y="7"/>
                </a:cubicBezTo>
                <a:cubicBezTo>
                  <a:pt x="298" y="7"/>
                  <a:pt x="298" y="7"/>
                  <a:pt x="298" y="7"/>
                </a:cubicBezTo>
                <a:cubicBezTo>
                  <a:pt x="298" y="7"/>
                  <a:pt x="298" y="7"/>
                  <a:pt x="298" y="7"/>
                </a:cubicBezTo>
                <a:cubicBezTo>
                  <a:pt x="296" y="7"/>
                  <a:pt x="296" y="7"/>
                  <a:pt x="296" y="7"/>
                </a:cubicBezTo>
                <a:cubicBezTo>
                  <a:pt x="293" y="8"/>
                  <a:pt x="293" y="8"/>
                  <a:pt x="293" y="8"/>
                </a:cubicBezTo>
                <a:cubicBezTo>
                  <a:pt x="292" y="8"/>
                  <a:pt x="292" y="8"/>
                  <a:pt x="292" y="8"/>
                </a:cubicBezTo>
                <a:cubicBezTo>
                  <a:pt x="292" y="8"/>
                  <a:pt x="291" y="8"/>
                  <a:pt x="291" y="8"/>
                </a:cubicBezTo>
                <a:cubicBezTo>
                  <a:pt x="293" y="8"/>
                  <a:pt x="293" y="8"/>
                  <a:pt x="293" y="8"/>
                </a:cubicBezTo>
                <a:moveTo>
                  <a:pt x="298" y="7"/>
                </a:moveTo>
                <a:cubicBezTo>
                  <a:pt x="298" y="7"/>
                  <a:pt x="298" y="7"/>
                  <a:pt x="298" y="7"/>
                </a:cubicBezTo>
                <a:cubicBezTo>
                  <a:pt x="298" y="7"/>
                  <a:pt x="298" y="7"/>
                  <a:pt x="298" y="7"/>
                </a:cubicBezTo>
                <a:cubicBezTo>
                  <a:pt x="298" y="7"/>
                  <a:pt x="298" y="7"/>
                  <a:pt x="298" y="7"/>
                </a:cubicBezTo>
                <a:moveTo>
                  <a:pt x="309" y="5"/>
                </a:moveTo>
                <a:cubicBezTo>
                  <a:pt x="314" y="4"/>
                  <a:pt x="314" y="4"/>
                  <a:pt x="314" y="4"/>
                </a:cubicBezTo>
                <a:cubicBezTo>
                  <a:pt x="315" y="4"/>
                  <a:pt x="315" y="4"/>
                  <a:pt x="315" y="4"/>
                </a:cubicBezTo>
                <a:cubicBezTo>
                  <a:pt x="314" y="4"/>
                  <a:pt x="313" y="4"/>
                  <a:pt x="312" y="4"/>
                </a:cubicBezTo>
                <a:cubicBezTo>
                  <a:pt x="311" y="4"/>
                  <a:pt x="311" y="4"/>
                  <a:pt x="311" y="4"/>
                </a:cubicBezTo>
                <a:cubicBezTo>
                  <a:pt x="308" y="5"/>
                  <a:pt x="308" y="5"/>
                  <a:pt x="308" y="5"/>
                </a:cubicBezTo>
                <a:cubicBezTo>
                  <a:pt x="309" y="5"/>
                  <a:pt x="309" y="5"/>
                  <a:pt x="309" y="5"/>
                </a:cubicBezTo>
                <a:moveTo>
                  <a:pt x="315" y="4"/>
                </a:moveTo>
                <a:cubicBezTo>
                  <a:pt x="315" y="4"/>
                  <a:pt x="315" y="4"/>
                  <a:pt x="315" y="4"/>
                </a:cubicBezTo>
                <a:cubicBezTo>
                  <a:pt x="315" y="4"/>
                  <a:pt x="315" y="4"/>
                  <a:pt x="315" y="4"/>
                </a:cubicBezTo>
                <a:cubicBezTo>
                  <a:pt x="315" y="4"/>
                  <a:pt x="315" y="4"/>
                  <a:pt x="315" y="4"/>
                </a:cubicBezTo>
                <a:moveTo>
                  <a:pt x="295" y="7"/>
                </a:moveTo>
                <a:cubicBezTo>
                  <a:pt x="295" y="7"/>
                  <a:pt x="295" y="7"/>
                  <a:pt x="295" y="7"/>
                </a:cubicBezTo>
                <a:cubicBezTo>
                  <a:pt x="295" y="7"/>
                  <a:pt x="295" y="7"/>
                  <a:pt x="294" y="8"/>
                </a:cubicBezTo>
                <a:cubicBezTo>
                  <a:pt x="295" y="7"/>
                  <a:pt x="295" y="7"/>
                  <a:pt x="295" y="7"/>
                </a:cubicBezTo>
                <a:moveTo>
                  <a:pt x="295" y="7"/>
                </a:moveTo>
                <a:cubicBezTo>
                  <a:pt x="296" y="7"/>
                  <a:pt x="296" y="7"/>
                  <a:pt x="296" y="7"/>
                </a:cubicBezTo>
                <a:cubicBezTo>
                  <a:pt x="298" y="7"/>
                  <a:pt x="298" y="7"/>
                  <a:pt x="298" y="7"/>
                </a:cubicBezTo>
                <a:cubicBezTo>
                  <a:pt x="301" y="6"/>
                  <a:pt x="301" y="6"/>
                  <a:pt x="301" y="6"/>
                </a:cubicBezTo>
                <a:cubicBezTo>
                  <a:pt x="300" y="6"/>
                  <a:pt x="300" y="6"/>
                  <a:pt x="300" y="6"/>
                </a:cubicBezTo>
                <a:cubicBezTo>
                  <a:pt x="303" y="6"/>
                  <a:pt x="303" y="6"/>
                  <a:pt x="303" y="6"/>
                </a:cubicBezTo>
                <a:cubicBezTo>
                  <a:pt x="305" y="5"/>
                  <a:pt x="305" y="5"/>
                  <a:pt x="305" y="5"/>
                </a:cubicBezTo>
                <a:cubicBezTo>
                  <a:pt x="305" y="5"/>
                  <a:pt x="305" y="5"/>
                  <a:pt x="305" y="5"/>
                </a:cubicBezTo>
                <a:cubicBezTo>
                  <a:pt x="305" y="5"/>
                  <a:pt x="305" y="5"/>
                  <a:pt x="305" y="5"/>
                </a:cubicBezTo>
                <a:cubicBezTo>
                  <a:pt x="302" y="6"/>
                  <a:pt x="300" y="6"/>
                  <a:pt x="297" y="7"/>
                </a:cubicBezTo>
                <a:cubicBezTo>
                  <a:pt x="296" y="7"/>
                  <a:pt x="296" y="7"/>
                  <a:pt x="295" y="7"/>
                </a:cubicBezTo>
                <a:cubicBezTo>
                  <a:pt x="295" y="7"/>
                  <a:pt x="295" y="7"/>
                  <a:pt x="295" y="7"/>
                </a:cubicBezTo>
                <a:moveTo>
                  <a:pt x="2" y="405"/>
                </a:moveTo>
                <a:cubicBezTo>
                  <a:pt x="2" y="405"/>
                  <a:pt x="2" y="405"/>
                  <a:pt x="2" y="405"/>
                </a:cubicBezTo>
                <a:cubicBezTo>
                  <a:pt x="2" y="406"/>
                  <a:pt x="2" y="406"/>
                  <a:pt x="2" y="406"/>
                </a:cubicBezTo>
                <a:cubicBezTo>
                  <a:pt x="2" y="405"/>
                  <a:pt x="2" y="405"/>
                  <a:pt x="2" y="405"/>
                </a:cubicBezTo>
                <a:moveTo>
                  <a:pt x="2" y="404"/>
                </a:moveTo>
                <a:cubicBezTo>
                  <a:pt x="2" y="403"/>
                  <a:pt x="2" y="402"/>
                  <a:pt x="1" y="401"/>
                </a:cubicBezTo>
                <a:cubicBezTo>
                  <a:pt x="2" y="401"/>
                  <a:pt x="2" y="401"/>
                  <a:pt x="2" y="402"/>
                </a:cubicBezTo>
                <a:cubicBezTo>
                  <a:pt x="2" y="405"/>
                  <a:pt x="2" y="405"/>
                  <a:pt x="2" y="405"/>
                </a:cubicBezTo>
                <a:cubicBezTo>
                  <a:pt x="2" y="404"/>
                  <a:pt x="2" y="404"/>
                  <a:pt x="2" y="404"/>
                </a:cubicBezTo>
                <a:moveTo>
                  <a:pt x="1" y="383"/>
                </a:moveTo>
                <a:cubicBezTo>
                  <a:pt x="1" y="385"/>
                  <a:pt x="1" y="386"/>
                  <a:pt x="1" y="388"/>
                </a:cubicBezTo>
                <a:cubicBezTo>
                  <a:pt x="1" y="392"/>
                  <a:pt x="1" y="395"/>
                  <a:pt x="1" y="398"/>
                </a:cubicBezTo>
                <a:cubicBezTo>
                  <a:pt x="1" y="399"/>
                  <a:pt x="1" y="399"/>
                  <a:pt x="1" y="399"/>
                </a:cubicBezTo>
                <a:cubicBezTo>
                  <a:pt x="1" y="394"/>
                  <a:pt x="1" y="388"/>
                  <a:pt x="1" y="383"/>
                </a:cubicBezTo>
                <a:moveTo>
                  <a:pt x="23" y="243"/>
                </a:moveTo>
                <a:cubicBezTo>
                  <a:pt x="24" y="240"/>
                  <a:pt x="26" y="236"/>
                  <a:pt x="27" y="232"/>
                </a:cubicBezTo>
                <a:cubicBezTo>
                  <a:pt x="26" y="235"/>
                  <a:pt x="25" y="237"/>
                  <a:pt x="25" y="239"/>
                </a:cubicBezTo>
                <a:cubicBezTo>
                  <a:pt x="23" y="243"/>
                  <a:pt x="23" y="243"/>
                  <a:pt x="23" y="243"/>
                </a:cubicBezTo>
                <a:cubicBezTo>
                  <a:pt x="23" y="243"/>
                  <a:pt x="23" y="243"/>
                  <a:pt x="23" y="243"/>
                </a:cubicBezTo>
                <a:moveTo>
                  <a:pt x="33" y="217"/>
                </a:moveTo>
                <a:cubicBezTo>
                  <a:pt x="33" y="218"/>
                  <a:pt x="33" y="218"/>
                  <a:pt x="33" y="219"/>
                </a:cubicBezTo>
                <a:cubicBezTo>
                  <a:pt x="31" y="224"/>
                  <a:pt x="29" y="228"/>
                  <a:pt x="27" y="232"/>
                </a:cubicBezTo>
                <a:cubicBezTo>
                  <a:pt x="26" y="236"/>
                  <a:pt x="24" y="240"/>
                  <a:pt x="23" y="243"/>
                </a:cubicBezTo>
                <a:cubicBezTo>
                  <a:pt x="27" y="232"/>
                  <a:pt x="29" y="227"/>
                  <a:pt x="33" y="217"/>
                </a:cubicBezTo>
                <a:moveTo>
                  <a:pt x="33" y="217"/>
                </a:moveTo>
                <a:cubicBezTo>
                  <a:pt x="33" y="217"/>
                  <a:pt x="33" y="217"/>
                  <a:pt x="33" y="217"/>
                </a:cubicBezTo>
                <a:cubicBezTo>
                  <a:pt x="33" y="218"/>
                  <a:pt x="33" y="218"/>
                  <a:pt x="33" y="218"/>
                </a:cubicBezTo>
                <a:cubicBezTo>
                  <a:pt x="33" y="219"/>
                  <a:pt x="33" y="219"/>
                  <a:pt x="33" y="219"/>
                </a:cubicBezTo>
                <a:cubicBezTo>
                  <a:pt x="33" y="218"/>
                  <a:pt x="33" y="218"/>
                  <a:pt x="33" y="217"/>
                </a:cubicBezTo>
                <a:moveTo>
                  <a:pt x="47" y="190"/>
                </a:moveTo>
                <a:cubicBezTo>
                  <a:pt x="47" y="190"/>
                  <a:pt x="48" y="189"/>
                  <a:pt x="48" y="188"/>
                </a:cubicBezTo>
                <a:cubicBezTo>
                  <a:pt x="48" y="189"/>
                  <a:pt x="48" y="189"/>
                  <a:pt x="47" y="190"/>
                </a:cubicBezTo>
                <a:cubicBezTo>
                  <a:pt x="47" y="190"/>
                  <a:pt x="47" y="190"/>
                  <a:pt x="47" y="190"/>
                </a:cubicBezTo>
                <a:cubicBezTo>
                  <a:pt x="47" y="190"/>
                  <a:pt x="47" y="190"/>
                  <a:pt x="47" y="190"/>
                </a:cubicBezTo>
                <a:moveTo>
                  <a:pt x="47" y="190"/>
                </a:moveTo>
                <a:cubicBezTo>
                  <a:pt x="47" y="190"/>
                  <a:pt x="48" y="189"/>
                  <a:pt x="48" y="188"/>
                </a:cubicBezTo>
                <a:cubicBezTo>
                  <a:pt x="48" y="189"/>
                  <a:pt x="47" y="190"/>
                  <a:pt x="47" y="190"/>
                </a:cubicBezTo>
                <a:cubicBezTo>
                  <a:pt x="52" y="181"/>
                  <a:pt x="55" y="177"/>
                  <a:pt x="59" y="170"/>
                </a:cubicBezTo>
                <a:cubicBezTo>
                  <a:pt x="55" y="176"/>
                  <a:pt x="52" y="182"/>
                  <a:pt x="48" y="188"/>
                </a:cubicBezTo>
                <a:cubicBezTo>
                  <a:pt x="48" y="189"/>
                  <a:pt x="47" y="190"/>
                  <a:pt x="47" y="190"/>
                </a:cubicBezTo>
                <a:cubicBezTo>
                  <a:pt x="47" y="190"/>
                  <a:pt x="47" y="190"/>
                  <a:pt x="47" y="190"/>
                </a:cubicBezTo>
                <a:moveTo>
                  <a:pt x="135" y="87"/>
                </a:moveTo>
                <a:cubicBezTo>
                  <a:pt x="136" y="86"/>
                  <a:pt x="136" y="85"/>
                  <a:pt x="137" y="85"/>
                </a:cubicBezTo>
                <a:cubicBezTo>
                  <a:pt x="138" y="84"/>
                  <a:pt x="139" y="83"/>
                  <a:pt x="140" y="82"/>
                </a:cubicBezTo>
                <a:cubicBezTo>
                  <a:pt x="140" y="82"/>
                  <a:pt x="140" y="82"/>
                  <a:pt x="140" y="82"/>
                </a:cubicBezTo>
                <a:cubicBezTo>
                  <a:pt x="138" y="83"/>
                  <a:pt x="138" y="83"/>
                  <a:pt x="138" y="83"/>
                </a:cubicBezTo>
                <a:cubicBezTo>
                  <a:pt x="134" y="87"/>
                  <a:pt x="134" y="87"/>
                  <a:pt x="134" y="87"/>
                </a:cubicBezTo>
                <a:cubicBezTo>
                  <a:pt x="134" y="87"/>
                  <a:pt x="134" y="87"/>
                  <a:pt x="134" y="87"/>
                </a:cubicBezTo>
                <a:cubicBezTo>
                  <a:pt x="135" y="87"/>
                  <a:pt x="135" y="87"/>
                  <a:pt x="135" y="87"/>
                </a:cubicBezTo>
                <a:moveTo>
                  <a:pt x="140" y="81"/>
                </a:moveTo>
                <a:cubicBezTo>
                  <a:pt x="141" y="81"/>
                  <a:pt x="141" y="81"/>
                  <a:pt x="141" y="81"/>
                </a:cubicBezTo>
                <a:cubicBezTo>
                  <a:pt x="143" y="79"/>
                  <a:pt x="143" y="79"/>
                  <a:pt x="143" y="79"/>
                </a:cubicBezTo>
                <a:cubicBezTo>
                  <a:pt x="140" y="81"/>
                  <a:pt x="137" y="83"/>
                  <a:pt x="137" y="84"/>
                </a:cubicBezTo>
                <a:cubicBezTo>
                  <a:pt x="137" y="84"/>
                  <a:pt x="139" y="82"/>
                  <a:pt x="140" y="81"/>
                </a:cubicBezTo>
                <a:moveTo>
                  <a:pt x="231" y="28"/>
                </a:moveTo>
                <a:cubicBezTo>
                  <a:pt x="233" y="28"/>
                  <a:pt x="233" y="28"/>
                  <a:pt x="233" y="28"/>
                </a:cubicBezTo>
                <a:cubicBezTo>
                  <a:pt x="237" y="26"/>
                  <a:pt x="237" y="26"/>
                  <a:pt x="237" y="26"/>
                </a:cubicBezTo>
                <a:cubicBezTo>
                  <a:pt x="237" y="26"/>
                  <a:pt x="237" y="26"/>
                  <a:pt x="237" y="26"/>
                </a:cubicBezTo>
                <a:cubicBezTo>
                  <a:pt x="236" y="25"/>
                  <a:pt x="236" y="25"/>
                  <a:pt x="236" y="25"/>
                </a:cubicBezTo>
                <a:cubicBezTo>
                  <a:pt x="231" y="28"/>
                  <a:pt x="231" y="28"/>
                  <a:pt x="231" y="28"/>
                </a:cubicBezTo>
                <a:cubicBezTo>
                  <a:pt x="228" y="29"/>
                  <a:pt x="228" y="29"/>
                  <a:pt x="228" y="29"/>
                </a:cubicBezTo>
                <a:cubicBezTo>
                  <a:pt x="228" y="30"/>
                  <a:pt x="228" y="30"/>
                  <a:pt x="228" y="30"/>
                </a:cubicBezTo>
                <a:cubicBezTo>
                  <a:pt x="231" y="28"/>
                  <a:pt x="231" y="28"/>
                  <a:pt x="231" y="28"/>
                </a:cubicBezTo>
                <a:moveTo>
                  <a:pt x="695" y="448"/>
                </a:moveTo>
                <a:cubicBezTo>
                  <a:pt x="695" y="447"/>
                  <a:pt x="695" y="446"/>
                  <a:pt x="695" y="445"/>
                </a:cubicBezTo>
                <a:cubicBezTo>
                  <a:pt x="695" y="445"/>
                  <a:pt x="695" y="444"/>
                  <a:pt x="695" y="444"/>
                </a:cubicBezTo>
                <a:cubicBezTo>
                  <a:pt x="695" y="443"/>
                  <a:pt x="696" y="443"/>
                  <a:pt x="696" y="443"/>
                </a:cubicBezTo>
                <a:cubicBezTo>
                  <a:pt x="696" y="443"/>
                  <a:pt x="696" y="440"/>
                  <a:pt x="694" y="436"/>
                </a:cubicBezTo>
                <a:cubicBezTo>
                  <a:pt x="694" y="436"/>
                  <a:pt x="694" y="436"/>
                  <a:pt x="694" y="433"/>
                </a:cubicBezTo>
                <a:cubicBezTo>
                  <a:pt x="694" y="432"/>
                  <a:pt x="694" y="432"/>
                  <a:pt x="694" y="432"/>
                </a:cubicBezTo>
                <a:cubicBezTo>
                  <a:pt x="693" y="433"/>
                  <a:pt x="693" y="433"/>
                  <a:pt x="693" y="433"/>
                </a:cubicBezTo>
                <a:cubicBezTo>
                  <a:pt x="692" y="435"/>
                  <a:pt x="692" y="435"/>
                  <a:pt x="692" y="435"/>
                </a:cubicBezTo>
                <a:cubicBezTo>
                  <a:pt x="692" y="435"/>
                  <a:pt x="692" y="437"/>
                  <a:pt x="692" y="438"/>
                </a:cubicBezTo>
                <a:cubicBezTo>
                  <a:pt x="692" y="438"/>
                  <a:pt x="692" y="438"/>
                  <a:pt x="692" y="439"/>
                </a:cubicBezTo>
                <a:cubicBezTo>
                  <a:pt x="692" y="439"/>
                  <a:pt x="692" y="439"/>
                  <a:pt x="692" y="439"/>
                </a:cubicBezTo>
                <a:cubicBezTo>
                  <a:pt x="692" y="440"/>
                  <a:pt x="692" y="441"/>
                  <a:pt x="692" y="441"/>
                </a:cubicBezTo>
                <a:cubicBezTo>
                  <a:pt x="691" y="444"/>
                  <a:pt x="691" y="444"/>
                  <a:pt x="691" y="444"/>
                </a:cubicBezTo>
                <a:cubicBezTo>
                  <a:pt x="690" y="447"/>
                  <a:pt x="690" y="449"/>
                  <a:pt x="690" y="450"/>
                </a:cubicBezTo>
                <a:cubicBezTo>
                  <a:pt x="690" y="451"/>
                  <a:pt x="691" y="453"/>
                  <a:pt x="691" y="453"/>
                </a:cubicBezTo>
                <a:cubicBezTo>
                  <a:pt x="692" y="453"/>
                  <a:pt x="692" y="453"/>
                  <a:pt x="694" y="453"/>
                </a:cubicBezTo>
                <a:cubicBezTo>
                  <a:pt x="694" y="451"/>
                  <a:pt x="695" y="449"/>
                  <a:pt x="695" y="448"/>
                </a:cubicBezTo>
                <a:moveTo>
                  <a:pt x="711" y="529"/>
                </a:moveTo>
                <a:cubicBezTo>
                  <a:pt x="714" y="522"/>
                  <a:pt x="714" y="522"/>
                  <a:pt x="714" y="522"/>
                </a:cubicBezTo>
                <a:cubicBezTo>
                  <a:pt x="714" y="522"/>
                  <a:pt x="715" y="520"/>
                  <a:pt x="715" y="520"/>
                </a:cubicBezTo>
                <a:cubicBezTo>
                  <a:pt x="714" y="521"/>
                  <a:pt x="713" y="521"/>
                  <a:pt x="712" y="522"/>
                </a:cubicBezTo>
                <a:cubicBezTo>
                  <a:pt x="712" y="522"/>
                  <a:pt x="712" y="522"/>
                  <a:pt x="711" y="523"/>
                </a:cubicBezTo>
                <a:cubicBezTo>
                  <a:pt x="712" y="523"/>
                  <a:pt x="712" y="523"/>
                  <a:pt x="712" y="523"/>
                </a:cubicBezTo>
                <a:cubicBezTo>
                  <a:pt x="711" y="524"/>
                  <a:pt x="711" y="525"/>
                  <a:pt x="711" y="525"/>
                </a:cubicBezTo>
                <a:cubicBezTo>
                  <a:pt x="711" y="525"/>
                  <a:pt x="711" y="525"/>
                  <a:pt x="711" y="525"/>
                </a:cubicBezTo>
                <a:cubicBezTo>
                  <a:pt x="711" y="526"/>
                  <a:pt x="711" y="526"/>
                  <a:pt x="710" y="527"/>
                </a:cubicBezTo>
                <a:cubicBezTo>
                  <a:pt x="710" y="528"/>
                  <a:pt x="710" y="528"/>
                  <a:pt x="710" y="528"/>
                </a:cubicBezTo>
                <a:cubicBezTo>
                  <a:pt x="710" y="528"/>
                  <a:pt x="710" y="528"/>
                  <a:pt x="710" y="528"/>
                </a:cubicBezTo>
                <a:cubicBezTo>
                  <a:pt x="710" y="528"/>
                  <a:pt x="711" y="527"/>
                  <a:pt x="711" y="527"/>
                </a:cubicBezTo>
                <a:cubicBezTo>
                  <a:pt x="711" y="527"/>
                  <a:pt x="711" y="526"/>
                  <a:pt x="712" y="527"/>
                </a:cubicBezTo>
                <a:cubicBezTo>
                  <a:pt x="711" y="527"/>
                  <a:pt x="711" y="528"/>
                  <a:pt x="711" y="529"/>
                </a:cubicBezTo>
                <a:cubicBezTo>
                  <a:pt x="711" y="528"/>
                  <a:pt x="711" y="528"/>
                  <a:pt x="711" y="528"/>
                </a:cubicBezTo>
                <a:cubicBezTo>
                  <a:pt x="711" y="528"/>
                  <a:pt x="711" y="528"/>
                  <a:pt x="711" y="528"/>
                </a:cubicBezTo>
                <a:cubicBezTo>
                  <a:pt x="711" y="529"/>
                  <a:pt x="710" y="530"/>
                  <a:pt x="710" y="531"/>
                </a:cubicBezTo>
                <a:cubicBezTo>
                  <a:pt x="710" y="531"/>
                  <a:pt x="710" y="531"/>
                  <a:pt x="710" y="531"/>
                </a:cubicBezTo>
                <a:cubicBezTo>
                  <a:pt x="710" y="531"/>
                  <a:pt x="710" y="531"/>
                  <a:pt x="710" y="531"/>
                </a:cubicBezTo>
                <a:cubicBezTo>
                  <a:pt x="710" y="530"/>
                  <a:pt x="710" y="530"/>
                  <a:pt x="711" y="529"/>
                </a:cubicBezTo>
                <a:moveTo>
                  <a:pt x="712" y="517"/>
                </a:moveTo>
                <a:cubicBezTo>
                  <a:pt x="712" y="517"/>
                  <a:pt x="712" y="516"/>
                  <a:pt x="712" y="516"/>
                </a:cubicBezTo>
                <a:cubicBezTo>
                  <a:pt x="712" y="515"/>
                  <a:pt x="712" y="515"/>
                  <a:pt x="712" y="515"/>
                </a:cubicBezTo>
                <a:cubicBezTo>
                  <a:pt x="713" y="515"/>
                  <a:pt x="713" y="514"/>
                  <a:pt x="713" y="514"/>
                </a:cubicBezTo>
                <a:cubicBezTo>
                  <a:pt x="713" y="514"/>
                  <a:pt x="713" y="515"/>
                  <a:pt x="712" y="515"/>
                </a:cubicBezTo>
                <a:cubicBezTo>
                  <a:pt x="712" y="515"/>
                  <a:pt x="712" y="516"/>
                  <a:pt x="712" y="516"/>
                </a:cubicBezTo>
                <a:cubicBezTo>
                  <a:pt x="712" y="517"/>
                  <a:pt x="712" y="517"/>
                  <a:pt x="712" y="517"/>
                </a:cubicBezTo>
                <a:moveTo>
                  <a:pt x="728" y="487"/>
                </a:moveTo>
                <a:cubicBezTo>
                  <a:pt x="734" y="465"/>
                  <a:pt x="734" y="465"/>
                  <a:pt x="734" y="465"/>
                </a:cubicBezTo>
                <a:cubicBezTo>
                  <a:pt x="733" y="469"/>
                  <a:pt x="733" y="469"/>
                  <a:pt x="733" y="469"/>
                </a:cubicBezTo>
                <a:cubicBezTo>
                  <a:pt x="732" y="471"/>
                  <a:pt x="732" y="473"/>
                  <a:pt x="731" y="475"/>
                </a:cubicBezTo>
                <a:cubicBezTo>
                  <a:pt x="731" y="476"/>
                  <a:pt x="731" y="476"/>
                  <a:pt x="731" y="476"/>
                </a:cubicBezTo>
                <a:cubicBezTo>
                  <a:pt x="731" y="475"/>
                  <a:pt x="731" y="475"/>
                  <a:pt x="731" y="474"/>
                </a:cubicBezTo>
                <a:cubicBezTo>
                  <a:pt x="731" y="473"/>
                  <a:pt x="731" y="473"/>
                  <a:pt x="731" y="473"/>
                </a:cubicBezTo>
                <a:cubicBezTo>
                  <a:pt x="731" y="474"/>
                  <a:pt x="731" y="474"/>
                  <a:pt x="731" y="474"/>
                </a:cubicBezTo>
                <a:cubicBezTo>
                  <a:pt x="728" y="480"/>
                  <a:pt x="727" y="486"/>
                  <a:pt x="725" y="493"/>
                </a:cubicBezTo>
                <a:cubicBezTo>
                  <a:pt x="725" y="493"/>
                  <a:pt x="725" y="493"/>
                  <a:pt x="725" y="493"/>
                </a:cubicBezTo>
                <a:cubicBezTo>
                  <a:pt x="725" y="494"/>
                  <a:pt x="725" y="494"/>
                  <a:pt x="725" y="494"/>
                </a:cubicBezTo>
                <a:cubicBezTo>
                  <a:pt x="723" y="498"/>
                  <a:pt x="723" y="498"/>
                  <a:pt x="722" y="501"/>
                </a:cubicBezTo>
                <a:cubicBezTo>
                  <a:pt x="722" y="504"/>
                  <a:pt x="721" y="504"/>
                  <a:pt x="721" y="504"/>
                </a:cubicBezTo>
                <a:cubicBezTo>
                  <a:pt x="722" y="504"/>
                  <a:pt x="722" y="504"/>
                  <a:pt x="722" y="504"/>
                </a:cubicBezTo>
                <a:cubicBezTo>
                  <a:pt x="728" y="487"/>
                  <a:pt x="728" y="487"/>
                  <a:pt x="728" y="487"/>
                </a:cubicBezTo>
                <a:moveTo>
                  <a:pt x="714" y="506"/>
                </a:moveTo>
                <a:cubicBezTo>
                  <a:pt x="715" y="505"/>
                  <a:pt x="715" y="503"/>
                  <a:pt x="716" y="502"/>
                </a:cubicBezTo>
                <a:cubicBezTo>
                  <a:pt x="716" y="501"/>
                  <a:pt x="716" y="501"/>
                  <a:pt x="716" y="501"/>
                </a:cubicBezTo>
                <a:cubicBezTo>
                  <a:pt x="716" y="500"/>
                  <a:pt x="716" y="500"/>
                  <a:pt x="716" y="500"/>
                </a:cubicBezTo>
                <a:cubicBezTo>
                  <a:pt x="716" y="500"/>
                  <a:pt x="716" y="500"/>
                  <a:pt x="716" y="500"/>
                </a:cubicBezTo>
                <a:cubicBezTo>
                  <a:pt x="716" y="500"/>
                  <a:pt x="716" y="499"/>
                  <a:pt x="716" y="496"/>
                </a:cubicBezTo>
                <a:cubicBezTo>
                  <a:pt x="718" y="491"/>
                  <a:pt x="718" y="491"/>
                  <a:pt x="718" y="491"/>
                </a:cubicBezTo>
                <a:cubicBezTo>
                  <a:pt x="715" y="496"/>
                  <a:pt x="715" y="502"/>
                  <a:pt x="715" y="503"/>
                </a:cubicBezTo>
                <a:cubicBezTo>
                  <a:pt x="715" y="503"/>
                  <a:pt x="715" y="503"/>
                  <a:pt x="715" y="504"/>
                </a:cubicBezTo>
                <a:cubicBezTo>
                  <a:pt x="714" y="505"/>
                  <a:pt x="714" y="506"/>
                  <a:pt x="714" y="506"/>
                </a:cubicBezTo>
                <a:cubicBezTo>
                  <a:pt x="714" y="506"/>
                  <a:pt x="714" y="506"/>
                  <a:pt x="714" y="506"/>
                </a:cubicBezTo>
                <a:moveTo>
                  <a:pt x="719" y="481"/>
                </a:moveTo>
                <a:cubicBezTo>
                  <a:pt x="719" y="480"/>
                  <a:pt x="719" y="480"/>
                  <a:pt x="719" y="480"/>
                </a:cubicBezTo>
                <a:cubicBezTo>
                  <a:pt x="719" y="480"/>
                  <a:pt x="719" y="480"/>
                  <a:pt x="719" y="481"/>
                </a:cubicBezTo>
                <a:cubicBezTo>
                  <a:pt x="719" y="481"/>
                  <a:pt x="719" y="481"/>
                  <a:pt x="719" y="481"/>
                </a:cubicBezTo>
                <a:moveTo>
                  <a:pt x="719" y="485"/>
                </a:moveTo>
                <a:cubicBezTo>
                  <a:pt x="719" y="484"/>
                  <a:pt x="719" y="484"/>
                  <a:pt x="719" y="484"/>
                </a:cubicBezTo>
                <a:cubicBezTo>
                  <a:pt x="719" y="483"/>
                  <a:pt x="719" y="482"/>
                  <a:pt x="719" y="482"/>
                </a:cubicBezTo>
                <a:cubicBezTo>
                  <a:pt x="720" y="479"/>
                  <a:pt x="720" y="479"/>
                  <a:pt x="720" y="479"/>
                </a:cubicBezTo>
                <a:cubicBezTo>
                  <a:pt x="719" y="478"/>
                  <a:pt x="719" y="478"/>
                  <a:pt x="719" y="478"/>
                </a:cubicBezTo>
                <a:cubicBezTo>
                  <a:pt x="719" y="479"/>
                  <a:pt x="719" y="479"/>
                  <a:pt x="719" y="479"/>
                </a:cubicBezTo>
                <a:cubicBezTo>
                  <a:pt x="719" y="480"/>
                  <a:pt x="719" y="480"/>
                  <a:pt x="719" y="482"/>
                </a:cubicBezTo>
                <a:cubicBezTo>
                  <a:pt x="719" y="485"/>
                  <a:pt x="719" y="485"/>
                  <a:pt x="718" y="486"/>
                </a:cubicBezTo>
                <a:cubicBezTo>
                  <a:pt x="719" y="485"/>
                  <a:pt x="719" y="485"/>
                  <a:pt x="719" y="485"/>
                </a:cubicBezTo>
                <a:moveTo>
                  <a:pt x="720" y="475"/>
                </a:moveTo>
                <a:cubicBezTo>
                  <a:pt x="720" y="475"/>
                  <a:pt x="720" y="474"/>
                  <a:pt x="720" y="474"/>
                </a:cubicBezTo>
                <a:cubicBezTo>
                  <a:pt x="720" y="473"/>
                  <a:pt x="720" y="473"/>
                  <a:pt x="720" y="473"/>
                </a:cubicBezTo>
                <a:cubicBezTo>
                  <a:pt x="720" y="472"/>
                  <a:pt x="720" y="471"/>
                  <a:pt x="720" y="471"/>
                </a:cubicBezTo>
                <a:cubicBezTo>
                  <a:pt x="720" y="470"/>
                  <a:pt x="720" y="470"/>
                  <a:pt x="720" y="470"/>
                </a:cubicBezTo>
                <a:cubicBezTo>
                  <a:pt x="720" y="470"/>
                  <a:pt x="720" y="471"/>
                  <a:pt x="720" y="471"/>
                </a:cubicBezTo>
                <a:cubicBezTo>
                  <a:pt x="720" y="472"/>
                  <a:pt x="720" y="472"/>
                  <a:pt x="719" y="473"/>
                </a:cubicBezTo>
                <a:cubicBezTo>
                  <a:pt x="719" y="474"/>
                  <a:pt x="719" y="474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20" y="475"/>
                  <a:pt x="720" y="475"/>
                  <a:pt x="720" y="475"/>
                </a:cubicBezTo>
                <a:moveTo>
                  <a:pt x="721" y="502"/>
                </a:moveTo>
                <a:cubicBezTo>
                  <a:pt x="721" y="502"/>
                  <a:pt x="723" y="495"/>
                  <a:pt x="723" y="494"/>
                </a:cubicBezTo>
                <a:cubicBezTo>
                  <a:pt x="722" y="495"/>
                  <a:pt x="722" y="495"/>
                  <a:pt x="721" y="497"/>
                </a:cubicBezTo>
                <a:cubicBezTo>
                  <a:pt x="721" y="497"/>
                  <a:pt x="721" y="497"/>
                  <a:pt x="721" y="497"/>
                </a:cubicBezTo>
                <a:cubicBezTo>
                  <a:pt x="723" y="492"/>
                  <a:pt x="723" y="492"/>
                  <a:pt x="723" y="492"/>
                </a:cubicBezTo>
                <a:cubicBezTo>
                  <a:pt x="723" y="492"/>
                  <a:pt x="723" y="492"/>
                  <a:pt x="723" y="492"/>
                </a:cubicBezTo>
                <a:cubicBezTo>
                  <a:pt x="722" y="491"/>
                  <a:pt x="722" y="491"/>
                  <a:pt x="722" y="491"/>
                </a:cubicBezTo>
                <a:cubicBezTo>
                  <a:pt x="723" y="490"/>
                  <a:pt x="723" y="489"/>
                  <a:pt x="723" y="488"/>
                </a:cubicBezTo>
                <a:cubicBezTo>
                  <a:pt x="724" y="486"/>
                  <a:pt x="724" y="484"/>
                  <a:pt x="725" y="482"/>
                </a:cubicBezTo>
                <a:cubicBezTo>
                  <a:pt x="724" y="482"/>
                  <a:pt x="724" y="482"/>
                  <a:pt x="724" y="482"/>
                </a:cubicBezTo>
                <a:cubicBezTo>
                  <a:pt x="724" y="482"/>
                  <a:pt x="724" y="482"/>
                  <a:pt x="724" y="482"/>
                </a:cubicBezTo>
                <a:cubicBezTo>
                  <a:pt x="724" y="480"/>
                  <a:pt x="725" y="477"/>
                  <a:pt x="726" y="474"/>
                </a:cubicBezTo>
                <a:cubicBezTo>
                  <a:pt x="725" y="475"/>
                  <a:pt x="725" y="475"/>
                  <a:pt x="725" y="475"/>
                </a:cubicBezTo>
                <a:cubicBezTo>
                  <a:pt x="725" y="475"/>
                  <a:pt x="725" y="475"/>
                  <a:pt x="725" y="475"/>
                </a:cubicBezTo>
                <a:cubicBezTo>
                  <a:pt x="725" y="475"/>
                  <a:pt x="724" y="474"/>
                  <a:pt x="725" y="473"/>
                </a:cubicBezTo>
                <a:cubicBezTo>
                  <a:pt x="725" y="472"/>
                  <a:pt x="725" y="472"/>
                  <a:pt x="725" y="472"/>
                </a:cubicBezTo>
                <a:cubicBezTo>
                  <a:pt x="725" y="471"/>
                  <a:pt x="725" y="464"/>
                  <a:pt x="725" y="461"/>
                </a:cubicBezTo>
                <a:cubicBezTo>
                  <a:pt x="725" y="461"/>
                  <a:pt x="725" y="461"/>
                  <a:pt x="725" y="457"/>
                </a:cubicBezTo>
                <a:cubicBezTo>
                  <a:pt x="725" y="457"/>
                  <a:pt x="724" y="458"/>
                  <a:pt x="724" y="458"/>
                </a:cubicBezTo>
                <a:cubicBezTo>
                  <a:pt x="724" y="458"/>
                  <a:pt x="723" y="456"/>
                  <a:pt x="723" y="455"/>
                </a:cubicBezTo>
                <a:cubicBezTo>
                  <a:pt x="722" y="455"/>
                  <a:pt x="722" y="456"/>
                  <a:pt x="722" y="458"/>
                </a:cubicBezTo>
                <a:cubicBezTo>
                  <a:pt x="722" y="461"/>
                  <a:pt x="722" y="461"/>
                  <a:pt x="722" y="465"/>
                </a:cubicBezTo>
                <a:cubicBezTo>
                  <a:pt x="723" y="468"/>
                  <a:pt x="721" y="470"/>
                  <a:pt x="721" y="473"/>
                </a:cubicBezTo>
                <a:cubicBezTo>
                  <a:pt x="721" y="473"/>
                  <a:pt x="721" y="473"/>
                  <a:pt x="721" y="473"/>
                </a:cubicBezTo>
                <a:cubicBezTo>
                  <a:pt x="722" y="474"/>
                  <a:pt x="722" y="474"/>
                  <a:pt x="722" y="474"/>
                </a:cubicBezTo>
                <a:cubicBezTo>
                  <a:pt x="722" y="475"/>
                  <a:pt x="721" y="478"/>
                  <a:pt x="721" y="481"/>
                </a:cubicBezTo>
                <a:cubicBezTo>
                  <a:pt x="721" y="481"/>
                  <a:pt x="720" y="481"/>
                  <a:pt x="720" y="482"/>
                </a:cubicBezTo>
                <a:cubicBezTo>
                  <a:pt x="720" y="485"/>
                  <a:pt x="720" y="488"/>
                  <a:pt x="719" y="491"/>
                </a:cubicBezTo>
                <a:cubicBezTo>
                  <a:pt x="719" y="494"/>
                  <a:pt x="718" y="497"/>
                  <a:pt x="717" y="500"/>
                </a:cubicBezTo>
                <a:cubicBezTo>
                  <a:pt x="716" y="506"/>
                  <a:pt x="715" y="512"/>
                  <a:pt x="713" y="517"/>
                </a:cubicBezTo>
                <a:cubicBezTo>
                  <a:pt x="714" y="516"/>
                  <a:pt x="715" y="515"/>
                  <a:pt x="715" y="514"/>
                </a:cubicBezTo>
                <a:cubicBezTo>
                  <a:pt x="715" y="514"/>
                  <a:pt x="716" y="513"/>
                  <a:pt x="716" y="513"/>
                </a:cubicBezTo>
                <a:cubicBezTo>
                  <a:pt x="716" y="513"/>
                  <a:pt x="718" y="508"/>
                  <a:pt x="719" y="506"/>
                </a:cubicBezTo>
                <a:cubicBezTo>
                  <a:pt x="719" y="506"/>
                  <a:pt x="719" y="506"/>
                  <a:pt x="719" y="505"/>
                </a:cubicBezTo>
                <a:cubicBezTo>
                  <a:pt x="720" y="503"/>
                  <a:pt x="720" y="503"/>
                  <a:pt x="720" y="503"/>
                </a:cubicBezTo>
                <a:cubicBezTo>
                  <a:pt x="720" y="504"/>
                  <a:pt x="720" y="504"/>
                  <a:pt x="720" y="504"/>
                </a:cubicBezTo>
                <a:cubicBezTo>
                  <a:pt x="720" y="503"/>
                  <a:pt x="720" y="503"/>
                  <a:pt x="721" y="502"/>
                </a:cubicBezTo>
                <a:moveTo>
                  <a:pt x="482" y="16"/>
                </a:moveTo>
                <a:cubicBezTo>
                  <a:pt x="480" y="15"/>
                  <a:pt x="479" y="15"/>
                  <a:pt x="479" y="15"/>
                </a:cubicBezTo>
                <a:cubicBezTo>
                  <a:pt x="479" y="15"/>
                  <a:pt x="479" y="15"/>
                  <a:pt x="479" y="15"/>
                </a:cubicBezTo>
                <a:cubicBezTo>
                  <a:pt x="478" y="15"/>
                  <a:pt x="478" y="15"/>
                  <a:pt x="478" y="15"/>
                </a:cubicBezTo>
                <a:cubicBezTo>
                  <a:pt x="478" y="15"/>
                  <a:pt x="478" y="15"/>
                  <a:pt x="478" y="15"/>
                </a:cubicBezTo>
                <a:cubicBezTo>
                  <a:pt x="478" y="15"/>
                  <a:pt x="478" y="15"/>
                  <a:pt x="478" y="15"/>
                </a:cubicBezTo>
                <a:cubicBezTo>
                  <a:pt x="479" y="15"/>
                  <a:pt x="479" y="15"/>
                  <a:pt x="479" y="15"/>
                </a:cubicBezTo>
                <a:cubicBezTo>
                  <a:pt x="480" y="15"/>
                  <a:pt x="480" y="15"/>
                  <a:pt x="481" y="15"/>
                </a:cubicBezTo>
                <a:cubicBezTo>
                  <a:pt x="481" y="15"/>
                  <a:pt x="481" y="15"/>
                  <a:pt x="481" y="15"/>
                </a:cubicBezTo>
                <a:cubicBezTo>
                  <a:pt x="481" y="16"/>
                  <a:pt x="482" y="16"/>
                  <a:pt x="482" y="16"/>
                </a:cubicBezTo>
                <a:cubicBezTo>
                  <a:pt x="483" y="16"/>
                  <a:pt x="483" y="16"/>
                  <a:pt x="483" y="16"/>
                </a:cubicBezTo>
                <a:cubicBezTo>
                  <a:pt x="483" y="16"/>
                  <a:pt x="483" y="16"/>
                  <a:pt x="483" y="16"/>
                </a:cubicBezTo>
                <a:cubicBezTo>
                  <a:pt x="483" y="16"/>
                  <a:pt x="482" y="16"/>
                  <a:pt x="482" y="16"/>
                </a:cubicBezTo>
                <a:moveTo>
                  <a:pt x="492" y="21"/>
                </a:moveTo>
                <a:cubicBezTo>
                  <a:pt x="492" y="20"/>
                  <a:pt x="488" y="19"/>
                  <a:pt x="488" y="19"/>
                </a:cubicBezTo>
                <a:cubicBezTo>
                  <a:pt x="488" y="19"/>
                  <a:pt x="488" y="19"/>
                  <a:pt x="488" y="19"/>
                </a:cubicBezTo>
                <a:cubicBezTo>
                  <a:pt x="489" y="20"/>
                  <a:pt x="490" y="20"/>
                  <a:pt x="490" y="20"/>
                </a:cubicBezTo>
                <a:cubicBezTo>
                  <a:pt x="491" y="20"/>
                  <a:pt x="491" y="20"/>
                  <a:pt x="491" y="21"/>
                </a:cubicBezTo>
                <a:cubicBezTo>
                  <a:pt x="491" y="20"/>
                  <a:pt x="491" y="20"/>
                  <a:pt x="491" y="20"/>
                </a:cubicBezTo>
                <a:cubicBezTo>
                  <a:pt x="491" y="20"/>
                  <a:pt x="492" y="21"/>
                  <a:pt x="492" y="21"/>
                </a:cubicBezTo>
                <a:cubicBezTo>
                  <a:pt x="492" y="21"/>
                  <a:pt x="492" y="21"/>
                  <a:pt x="492" y="21"/>
                </a:cubicBezTo>
                <a:moveTo>
                  <a:pt x="476" y="14"/>
                </a:moveTo>
                <a:cubicBezTo>
                  <a:pt x="475" y="14"/>
                  <a:pt x="475" y="14"/>
                  <a:pt x="474" y="14"/>
                </a:cubicBezTo>
                <a:cubicBezTo>
                  <a:pt x="474" y="13"/>
                  <a:pt x="473" y="13"/>
                  <a:pt x="473" y="13"/>
                </a:cubicBezTo>
                <a:cubicBezTo>
                  <a:pt x="473" y="13"/>
                  <a:pt x="473" y="13"/>
                  <a:pt x="473" y="13"/>
                </a:cubicBezTo>
                <a:cubicBezTo>
                  <a:pt x="469" y="12"/>
                  <a:pt x="468" y="12"/>
                  <a:pt x="467" y="12"/>
                </a:cubicBezTo>
                <a:cubicBezTo>
                  <a:pt x="468" y="12"/>
                  <a:pt x="469" y="12"/>
                  <a:pt x="469" y="12"/>
                </a:cubicBezTo>
                <a:cubicBezTo>
                  <a:pt x="469" y="12"/>
                  <a:pt x="469" y="12"/>
                  <a:pt x="469" y="12"/>
                </a:cubicBezTo>
                <a:cubicBezTo>
                  <a:pt x="467" y="12"/>
                  <a:pt x="465" y="11"/>
                  <a:pt x="463" y="11"/>
                </a:cubicBezTo>
                <a:cubicBezTo>
                  <a:pt x="463" y="11"/>
                  <a:pt x="463" y="11"/>
                  <a:pt x="463" y="11"/>
                </a:cubicBezTo>
                <a:cubicBezTo>
                  <a:pt x="465" y="12"/>
                  <a:pt x="468" y="12"/>
                  <a:pt x="470" y="13"/>
                </a:cubicBezTo>
                <a:cubicBezTo>
                  <a:pt x="470" y="13"/>
                  <a:pt x="470" y="13"/>
                  <a:pt x="470" y="13"/>
                </a:cubicBezTo>
                <a:cubicBezTo>
                  <a:pt x="482" y="17"/>
                  <a:pt x="482" y="17"/>
                  <a:pt x="483" y="17"/>
                </a:cubicBezTo>
                <a:cubicBezTo>
                  <a:pt x="482" y="16"/>
                  <a:pt x="480" y="16"/>
                  <a:pt x="479" y="15"/>
                </a:cubicBezTo>
                <a:cubicBezTo>
                  <a:pt x="480" y="16"/>
                  <a:pt x="480" y="16"/>
                  <a:pt x="480" y="16"/>
                </a:cubicBezTo>
                <a:cubicBezTo>
                  <a:pt x="480" y="16"/>
                  <a:pt x="480" y="16"/>
                  <a:pt x="480" y="16"/>
                </a:cubicBezTo>
                <a:cubicBezTo>
                  <a:pt x="479" y="15"/>
                  <a:pt x="479" y="15"/>
                  <a:pt x="478" y="15"/>
                </a:cubicBezTo>
                <a:cubicBezTo>
                  <a:pt x="479" y="15"/>
                  <a:pt x="479" y="15"/>
                  <a:pt x="479" y="15"/>
                </a:cubicBezTo>
                <a:cubicBezTo>
                  <a:pt x="478" y="15"/>
                  <a:pt x="478" y="15"/>
                  <a:pt x="478" y="15"/>
                </a:cubicBezTo>
                <a:cubicBezTo>
                  <a:pt x="478" y="15"/>
                  <a:pt x="478" y="15"/>
                  <a:pt x="478" y="15"/>
                </a:cubicBezTo>
                <a:cubicBezTo>
                  <a:pt x="478" y="15"/>
                  <a:pt x="477" y="14"/>
                  <a:pt x="476" y="14"/>
                </a:cubicBezTo>
                <a:moveTo>
                  <a:pt x="460" y="10"/>
                </a:moveTo>
                <a:cubicBezTo>
                  <a:pt x="455" y="9"/>
                  <a:pt x="455" y="9"/>
                  <a:pt x="455" y="9"/>
                </a:cubicBezTo>
                <a:cubicBezTo>
                  <a:pt x="455" y="9"/>
                  <a:pt x="456" y="9"/>
                  <a:pt x="457" y="10"/>
                </a:cubicBezTo>
                <a:cubicBezTo>
                  <a:pt x="457" y="10"/>
                  <a:pt x="457" y="10"/>
                  <a:pt x="455" y="9"/>
                </a:cubicBezTo>
                <a:cubicBezTo>
                  <a:pt x="454" y="9"/>
                  <a:pt x="454" y="9"/>
                  <a:pt x="453" y="9"/>
                </a:cubicBezTo>
                <a:cubicBezTo>
                  <a:pt x="453" y="9"/>
                  <a:pt x="453" y="9"/>
                  <a:pt x="453" y="9"/>
                </a:cubicBezTo>
                <a:cubicBezTo>
                  <a:pt x="454" y="9"/>
                  <a:pt x="455" y="9"/>
                  <a:pt x="456" y="10"/>
                </a:cubicBezTo>
                <a:cubicBezTo>
                  <a:pt x="455" y="10"/>
                  <a:pt x="455" y="10"/>
                  <a:pt x="455" y="10"/>
                </a:cubicBezTo>
                <a:cubicBezTo>
                  <a:pt x="456" y="10"/>
                  <a:pt x="457" y="10"/>
                  <a:pt x="458" y="10"/>
                </a:cubicBezTo>
                <a:cubicBezTo>
                  <a:pt x="457" y="10"/>
                  <a:pt x="457" y="10"/>
                  <a:pt x="457" y="10"/>
                </a:cubicBezTo>
                <a:cubicBezTo>
                  <a:pt x="458" y="11"/>
                  <a:pt x="459" y="11"/>
                  <a:pt x="460" y="11"/>
                </a:cubicBezTo>
                <a:cubicBezTo>
                  <a:pt x="461" y="11"/>
                  <a:pt x="461" y="11"/>
                  <a:pt x="461" y="11"/>
                </a:cubicBezTo>
                <a:cubicBezTo>
                  <a:pt x="462" y="11"/>
                  <a:pt x="462" y="11"/>
                  <a:pt x="466" y="13"/>
                </a:cubicBezTo>
                <a:cubicBezTo>
                  <a:pt x="467" y="13"/>
                  <a:pt x="467" y="13"/>
                  <a:pt x="467" y="13"/>
                </a:cubicBezTo>
                <a:cubicBezTo>
                  <a:pt x="468" y="13"/>
                  <a:pt x="469" y="13"/>
                  <a:pt x="470" y="13"/>
                </a:cubicBezTo>
                <a:cubicBezTo>
                  <a:pt x="470" y="13"/>
                  <a:pt x="470" y="13"/>
                  <a:pt x="470" y="13"/>
                </a:cubicBezTo>
                <a:cubicBezTo>
                  <a:pt x="471" y="13"/>
                  <a:pt x="471" y="13"/>
                  <a:pt x="471" y="13"/>
                </a:cubicBezTo>
                <a:cubicBezTo>
                  <a:pt x="471" y="13"/>
                  <a:pt x="471" y="13"/>
                  <a:pt x="471" y="13"/>
                </a:cubicBezTo>
                <a:cubicBezTo>
                  <a:pt x="470" y="13"/>
                  <a:pt x="470" y="13"/>
                  <a:pt x="469" y="13"/>
                </a:cubicBezTo>
                <a:cubicBezTo>
                  <a:pt x="468" y="12"/>
                  <a:pt x="467" y="12"/>
                  <a:pt x="466" y="12"/>
                </a:cubicBezTo>
                <a:cubicBezTo>
                  <a:pt x="464" y="12"/>
                  <a:pt x="462" y="11"/>
                  <a:pt x="460" y="10"/>
                </a:cubicBezTo>
                <a:moveTo>
                  <a:pt x="445" y="7"/>
                </a:moveTo>
                <a:cubicBezTo>
                  <a:pt x="444" y="7"/>
                  <a:pt x="444" y="7"/>
                  <a:pt x="444" y="7"/>
                </a:cubicBezTo>
                <a:cubicBezTo>
                  <a:pt x="444" y="7"/>
                  <a:pt x="444" y="7"/>
                  <a:pt x="444" y="7"/>
                </a:cubicBezTo>
                <a:cubicBezTo>
                  <a:pt x="443" y="7"/>
                  <a:pt x="443" y="7"/>
                  <a:pt x="443" y="7"/>
                </a:cubicBezTo>
                <a:cubicBezTo>
                  <a:pt x="440" y="6"/>
                  <a:pt x="439" y="6"/>
                  <a:pt x="438" y="6"/>
                </a:cubicBezTo>
                <a:cubicBezTo>
                  <a:pt x="440" y="6"/>
                  <a:pt x="441" y="6"/>
                  <a:pt x="442" y="7"/>
                </a:cubicBezTo>
                <a:cubicBezTo>
                  <a:pt x="442" y="7"/>
                  <a:pt x="442" y="7"/>
                  <a:pt x="442" y="7"/>
                </a:cubicBezTo>
                <a:cubicBezTo>
                  <a:pt x="444" y="7"/>
                  <a:pt x="445" y="7"/>
                  <a:pt x="447" y="8"/>
                </a:cubicBezTo>
                <a:cubicBezTo>
                  <a:pt x="447" y="8"/>
                  <a:pt x="447" y="8"/>
                  <a:pt x="447" y="8"/>
                </a:cubicBezTo>
                <a:cubicBezTo>
                  <a:pt x="450" y="9"/>
                  <a:pt x="450" y="9"/>
                  <a:pt x="450" y="9"/>
                </a:cubicBezTo>
                <a:cubicBezTo>
                  <a:pt x="450" y="9"/>
                  <a:pt x="450" y="9"/>
                  <a:pt x="450" y="9"/>
                </a:cubicBezTo>
                <a:cubicBezTo>
                  <a:pt x="450" y="9"/>
                  <a:pt x="450" y="9"/>
                  <a:pt x="450" y="9"/>
                </a:cubicBezTo>
                <a:cubicBezTo>
                  <a:pt x="451" y="9"/>
                  <a:pt x="452" y="9"/>
                  <a:pt x="452" y="9"/>
                </a:cubicBezTo>
                <a:cubicBezTo>
                  <a:pt x="454" y="9"/>
                  <a:pt x="454" y="9"/>
                  <a:pt x="454" y="9"/>
                </a:cubicBezTo>
                <a:cubicBezTo>
                  <a:pt x="454" y="9"/>
                  <a:pt x="453" y="9"/>
                  <a:pt x="452" y="9"/>
                </a:cubicBezTo>
                <a:cubicBezTo>
                  <a:pt x="453" y="9"/>
                  <a:pt x="453" y="9"/>
                  <a:pt x="453" y="9"/>
                </a:cubicBezTo>
                <a:cubicBezTo>
                  <a:pt x="452" y="9"/>
                  <a:pt x="452" y="9"/>
                  <a:pt x="451" y="9"/>
                </a:cubicBezTo>
                <a:cubicBezTo>
                  <a:pt x="451" y="8"/>
                  <a:pt x="451" y="8"/>
                  <a:pt x="451" y="8"/>
                </a:cubicBezTo>
                <a:cubicBezTo>
                  <a:pt x="451" y="8"/>
                  <a:pt x="451" y="8"/>
                  <a:pt x="449" y="8"/>
                </a:cubicBezTo>
                <a:cubicBezTo>
                  <a:pt x="448" y="8"/>
                  <a:pt x="447" y="7"/>
                  <a:pt x="446" y="7"/>
                </a:cubicBezTo>
                <a:cubicBezTo>
                  <a:pt x="446" y="7"/>
                  <a:pt x="446" y="7"/>
                  <a:pt x="446" y="7"/>
                </a:cubicBezTo>
                <a:cubicBezTo>
                  <a:pt x="446" y="7"/>
                  <a:pt x="445" y="7"/>
                  <a:pt x="445" y="7"/>
                </a:cubicBezTo>
                <a:moveTo>
                  <a:pt x="459" y="11"/>
                </a:moveTo>
                <a:cubicBezTo>
                  <a:pt x="458" y="10"/>
                  <a:pt x="458" y="10"/>
                  <a:pt x="458" y="10"/>
                </a:cubicBezTo>
                <a:cubicBezTo>
                  <a:pt x="457" y="10"/>
                  <a:pt x="457" y="10"/>
                  <a:pt x="457" y="10"/>
                </a:cubicBezTo>
                <a:cubicBezTo>
                  <a:pt x="456" y="10"/>
                  <a:pt x="456" y="10"/>
                  <a:pt x="456" y="10"/>
                </a:cubicBezTo>
                <a:cubicBezTo>
                  <a:pt x="456" y="10"/>
                  <a:pt x="456" y="10"/>
                  <a:pt x="456" y="10"/>
                </a:cubicBezTo>
                <a:cubicBezTo>
                  <a:pt x="455" y="10"/>
                  <a:pt x="454" y="10"/>
                  <a:pt x="454" y="10"/>
                </a:cubicBezTo>
                <a:cubicBezTo>
                  <a:pt x="454" y="10"/>
                  <a:pt x="454" y="10"/>
                  <a:pt x="454" y="10"/>
                </a:cubicBezTo>
                <a:cubicBezTo>
                  <a:pt x="453" y="9"/>
                  <a:pt x="453" y="9"/>
                  <a:pt x="453" y="9"/>
                </a:cubicBezTo>
                <a:cubicBezTo>
                  <a:pt x="454" y="10"/>
                  <a:pt x="454" y="10"/>
                  <a:pt x="454" y="10"/>
                </a:cubicBezTo>
                <a:cubicBezTo>
                  <a:pt x="454" y="10"/>
                  <a:pt x="454" y="10"/>
                  <a:pt x="454" y="10"/>
                </a:cubicBezTo>
                <a:cubicBezTo>
                  <a:pt x="454" y="10"/>
                  <a:pt x="454" y="10"/>
                  <a:pt x="454" y="10"/>
                </a:cubicBezTo>
                <a:cubicBezTo>
                  <a:pt x="457" y="10"/>
                  <a:pt x="457" y="10"/>
                  <a:pt x="458" y="11"/>
                </a:cubicBezTo>
                <a:cubicBezTo>
                  <a:pt x="458" y="11"/>
                  <a:pt x="458" y="11"/>
                  <a:pt x="458" y="11"/>
                </a:cubicBezTo>
                <a:cubicBezTo>
                  <a:pt x="458" y="11"/>
                  <a:pt x="459" y="11"/>
                  <a:pt x="460" y="11"/>
                </a:cubicBezTo>
                <a:cubicBezTo>
                  <a:pt x="460" y="11"/>
                  <a:pt x="460" y="11"/>
                  <a:pt x="460" y="11"/>
                </a:cubicBezTo>
                <a:cubicBezTo>
                  <a:pt x="460" y="11"/>
                  <a:pt x="459" y="11"/>
                  <a:pt x="459" y="11"/>
                </a:cubicBezTo>
                <a:moveTo>
                  <a:pt x="440" y="6"/>
                </a:moveTo>
                <a:cubicBezTo>
                  <a:pt x="440" y="6"/>
                  <a:pt x="437" y="6"/>
                  <a:pt x="436" y="6"/>
                </a:cubicBezTo>
                <a:cubicBezTo>
                  <a:pt x="437" y="6"/>
                  <a:pt x="437" y="6"/>
                  <a:pt x="437" y="6"/>
                </a:cubicBezTo>
                <a:cubicBezTo>
                  <a:pt x="437" y="6"/>
                  <a:pt x="436" y="6"/>
                  <a:pt x="436" y="6"/>
                </a:cubicBezTo>
                <a:cubicBezTo>
                  <a:pt x="437" y="6"/>
                  <a:pt x="437" y="6"/>
                  <a:pt x="437" y="6"/>
                </a:cubicBezTo>
                <a:cubicBezTo>
                  <a:pt x="438" y="6"/>
                  <a:pt x="439" y="6"/>
                  <a:pt x="440" y="6"/>
                </a:cubicBezTo>
                <a:cubicBezTo>
                  <a:pt x="440" y="7"/>
                  <a:pt x="441" y="7"/>
                  <a:pt x="442" y="7"/>
                </a:cubicBezTo>
                <a:cubicBezTo>
                  <a:pt x="442" y="7"/>
                  <a:pt x="442" y="7"/>
                  <a:pt x="442" y="7"/>
                </a:cubicBezTo>
                <a:cubicBezTo>
                  <a:pt x="441" y="7"/>
                  <a:pt x="441" y="7"/>
                  <a:pt x="440" y="6"/>
                </a:cubicBezTo>
                <a:moveTo>
                  <a:pt x="487" y="60"/>
                </a:moveTo>
                <a:cubicBezTo>
                  <a:pt x="487" y="59"/>
                  <a:pt x="487" y="59"/>
                  <a:pt x="486" y="59"/>
                </a:cubicBezTo>
                <a:cubicBezTo>
                  <a:pt x="485" y="59"/>
                  <a:pt x="485" y="59"/>
                  <a:pt x="485" y="59"/>
                </a:cubicBezTo>
                <a:cubicBezTo>
                  <a:pt x="484" y="58"/>
                  <a:pt x="484" y="58"/>
                  <a:pt x="484" y="58"/>
                </a:cubicBezTo>
                <a:cubicBezTo>
                  <a:pt x="483" y="58"/>
                  <a:pt x="482" y="58"/>
                  <a:pt x="480" y="58"/>
                </a:cubicBezTo>
                <a:cubicBezTo>
                  <a:pt x="481" y="58"/>
                  <a:pt x="481" y="58"/>
                  <a:pt x="481" y="58"/>
                </a:cubicBezTo>
                <a:cubicBezTo>
                  <a:pt x="482" y="59"/>
                  <a:pt x="482" y="59"/>
                  <a:pt x="482" y="59"/>
                </a:cubicBezTo>
                <a:cubicBezTo>
                  <a:pt x="483" y="60"/>
                  <a:pt x="483" y="61"/>
                  <a:pt x="484" y="62"/>
                </a:cubicBezTo>
                <a:cubicBezTo>
                  <a:pt x="485" y="62"/>
                  <a:pt x="485" y="62"/>
                  <a:pt x="486" y="62"/>
                </a:cubicBezTo>
                <a:cubicBezTo>
                  <a:pt x="487" y="62"/>
                  <a:pt x="486" y="62"/>
                  <a:pt x="486" y="61"/>
                </a:cubicBezTo>
                <a:cubicBezTo>
                  <a:pt x="486" y="61"/>
                  <a:pt x="486" y="61"/>
                  <a:pt x="486" y="61"/>
                </a:cubicBezTo>
                <a:cubicBezTo>
                  <a:pt x="486" y="61"/>
                  <a:pt x="486" y="61"/>
                  <a:pt x="486" y="61"/>
                </a:cubicBezTo>
                <a:cubicBezTo>
                  <a:pt x="487" y="61"/>
                  <a:pt x="487" y="61"/>
                  <a:pt x="487" y="61"/>
                </a:cubicBezTo>
                <a:cubicBezTo>
                  <a:pt x="487" y="61"/>
                  <a:pt x="487" y="61"/>
                  <a:pt x="487" y="61"/>
                </a:cubicBezTo>
                <a:cubicBezTo>
                  <a:pt x="487" y="60"/>
                  <a:pt x="487" y="60"/>
                  <a:pt x="487" y="60"/>
                </a:cubicBezTo>
                <a:moveTo>
                  <a:pt x="473" y="23"/>
                </a:moveTo>
                <a:cubicBezTo>
                  <a:pt x="471" y="22"/>
                  <a:pt x="471" y="22"/>
                  <a:pt x="468" y="21"/>
                </a:cubicBezTo>
                <a:cubicBezTo>
                  <a:pt x="468" y="21"/>
                  <a:pt x="468" y="21"/>
                  <a:pt x="468" y="21"/>
                </a:cubicBezTo>
                <a:cubicBezTo>
                  <a:pt x="468" y="21"/>
                  <a:pt x="468" y="21"/>
                  <a:pt x="468" y="21"/>
                </a:cubicBezTo>
                <a:cubicBezTo>
                  <a:pt x="468" y="21"/>
                  <a:pt x="468" y="21"/>
                  <a:pt x="467" y="21"/>
                </a:cubicBezTo>
                <a:cubicBezTo>
                  <a:pt x="468" y="22"/>
                  <a:pt x="469" y="22"/>
                  <a:pt x="470" y="23"/>
                </a:cubicBezTo>
                <a:cubicBezTo>
                  <a:pt x="470" y="23"/>
                  <a:pt x="470" y="23"/>
                  <a:pt x="470" y="23"/>
                </a:cubicBezTo>
                <a:cubicBezTo>
                  <a:pt x="469" y="23"/>
                  <a:pt x="469" y="23"/>
                  <a:pt x="469" y="23"/>
                </a:cubicBezTo>
                <a:cubicBezTo>
                  <a:pt x="469" y="23"/>
                  <a:pt x="470" y="23"/>
                  <a:pt x="470" y="23"/>
                </a:cubicBezTo>
                <a:cubicBezTo>
                  <a:pt x="469" y="23"/>
                  <a:pt x="469" y="23"/>
                  <a:pt x="469" y="23"/>
                </a:cubicBezTo>
                <a:cubicBezTo>
                  <a:pt x="469" y="24"/>
                  <a:pt x="469" y="24"/>
                  <a:pt x="469" y="24"/>
                </a:cubicBezTo>
                <a:cubicBezTo>
                  <a:pt x="469" y="24"/>
                  <a:pt x="469" y="24"/>
                  <a:pt x="469" y="24"/>
                </a:cubicBezTo>
                <a:cubicBezTo>
                  <a:pt x="469" y="24"/>
                  <a:pt x="469" y="24"/>
                  <a:pt x="469" y="24"/>
                </a:cubicBezTo>
                <a:cubicBezTo>
                  <a:pt x="468" y="24"/>
                  <a:pt x="468" y="24"/>
                  <a:pt x="467" y="24"/>
                </a:cubicBezTo>
                <a:cubicBezTo>
                  <a:pt x="467" y="24"/>
                  <a:pt x="467" y="24"/>
                  <a:pt x="467" y="24"/>
                </a:cubicBezTo>
                <a:cubicBezTo>
                  <a:pt x="467" y="24"/>
                  <a:pt x="467" y="24"/>
                  <a:pt x="467" y="24"/>
                </a:cubicBezTo>
                <a:cubicBezTo>
                  <a:pt x="466" y="24"/>
                  <a:pt x="466" y="24"/>
                  <a:pt x="466" y="24"/>
                </a:cubicBezTo>
                <a:cubicBezTo>
                  <a:pt x="466" y="24"/>
                  <a:pt x="466" y="24"/>
                  <a:pt x="466" y="24"/>
                </a:cubicBezTo>
                <a:cubicBezTo>
                  <a:pt x="466" y="25"/>
                  <a:pt x="466" y="25"/>
                  <a:pt x="468" y="26"/>
                </a:cubicBezTo>
                <a:cubicBezTo>
                  <a:pt x="467" y="26"/>
                  <a:pt x="466" y="26"/>
                  <a:pt x="466" y="26"/>
                </a:cubicBezTo>
                <a:cubicBezTo>
                  <a:pt x="466" y="26"/>
                  <a:pt x="466" y="26"/>
                  <a:pt x="467" y="27"/>
                </a:cubicBezTo>
                <a:cubicBezTo>
                  <a:pt x="467" y="27"/>
                  <a:pt x="467" y="27"/>
                  <a:pt x="467" y="27"/>
                </a:cubicBezTo>
                <a:cubicBezTo>
                  <a:pt x="467" y="27"/>
                  <a:pt x="467" y="27"/>
                  <a:pt x="466" y="28"/>
                </a:cubicBezTo>
                <a:cubicBezTo>
                  <a:pt x="466" y="28"/>
                  <a:pt x="466" y="28"/>
                  <a:pt x="469" y="30"/>
                </a:cubicBezTo>
                <a:cubicBezTo>
                  <a:pt x="468" y="30"/>
                  <a:pt x="467" y="29"/>
                  <a:pt x="467" y="30"/>
                </a:cubicBezTo>
                <a:cubicBezTo>
                  <a:pt x="468" y="30"/>
                  <a:pt x="469" y="31"/>
                  <a:pt x="470" y="32"/>
                </a:cubicBezTo>
                <a:cubicBezTo>
                  <a:pt x="470" y="33"/>
                  <a:pt x="470" y="33"/>
                  <a:pt x="470" y="33"/>
                </a:cubicBezTo>
                <a:cubicBezTo>
                  <a:pt x="471" y="33"/>
                  <a:pt x="471" y="33"/>
                  <a:pt x="472" y="34"/>
                </a:cubicBezTo>
                <a:cubicBezTo>
                  <a:pt x="471" y="34"/>
                  <a:pt x="471" y="33"/>
                  <a:pt x="470" y="34"/>
                </a:cubicBezTo>
                <a:cubicBezTo>
                  <a:pt x="470" y="34"/>
                  <a:pt x="470" y="34"/>
                  <a:pt x="470" y="35"/>
                </a:cubicBezTo>
                <a:cubicBezTo>
                  <a:pt x="470" y="35"/>
                  <a:pt x="472" y="37"/>
                  <a:pt x="472" y="36"/>
                </a:cubicBezTo>
                <a:cubicBezTo>
                  <a:pt x="472" y="36"/>
                  <a:pt x="472" y="36"/>
                  <a:pt x="474" y="37"/>
                </a:cubicBezTo>
                <a:cubicBezTo>
                  <a:pt x="474" y="37"/>
                  <a:pt x="474" y="37"/>
                  <a:pt x="474" y="37"/>
                </a:cubicBezTo>
                <a:cubicBezTo>
                  <a:pt x="475" y="37"/>
                  <a:pt x="475" y="37"/>
                  <a:pt x="475" y="37"/>
                </a:cubicBezTo>
                <a:cubicBezTo>
                  <a:pt x="474" y="38"/>
                  <a:pt x="473" y="37"/>
                  <a:pt x="473" y="38"/>
                </a:cubicBezTo>
                <a:cubicBezTo>
                  <a:pt x="473" y="38"/>
                  <a:pt x="474" y="39"/>
                  <a:pt x="475" y="39"/>
                </a:cubicBezTo>
                <a:cubicBezTo>
                  <a:pt x="474" y="39"/>
                  <a:pt x="473" y="39"/>
                  <a:pt x="473" y="40"/>
                </a:cubicBezTo>
                <a:cubicBezTo>
                  <a:pt x="474" y="41"/>
                  <a:pt x="475" y="41"/>
                  <a:pt x="475" y="42"/>
                </a:cubicBezTo>
                <a:cubicBezTo>
                  <a:pt x="475" y="42"/>
                  <a:pt x="475" y="42"/>
                  <a:pt x="476" y="43"/>
                </a:cubicBezTo>
                <a:cubicBezTo>
                  <a:pt x="475" y="43"/>
                  <a:pt x="475" y="43"/>
                  <a:pt x="475" y="43"/>
                </a:cubicBezTo>
                <a:cubicBezTo>
                  <a:pt x="475" y="43"/>
                  <a:pt x="475" y="43"/>
                  <a:pt x="476" y="44"/>
                </a:cubicBezTo>
                <a:cubicBezTo>
                  <a:pt x="476" y="44"/>
                  <a:pt x="476" y="44"/>
                  <a:pt x="476" y="44"/>
                </a:cubicBezTo>
                <a:cubicBezTo>
                  <a:pt x="477" y="46"/>
                  <a:pt x="478" y="46"/>
                  <a:pt x="479" y="47"/>
                </a:cubicBezTo>
                <a:cubicBezTo>
                  <a:pt x="479" y="47"/>
                  <a:pt x="480" y="47"/>
                  <a:pt x="480" y="47"/>
                </a:cubicBezTo>
                <a:cubicBezTo>
                  <a:pt x="480" y="47"/>
                  <a:pt x="480" y="47"/>
                  <a:pt x="480" y="47"/>
                </a:cubicBezTo>
                <a:cubicBezTo>
                  <a:pt x="480" y="47"/>
                  <a:pt x="480" y="47"/>
                  <a:pt x="480" y="47"/>
                </a:cubicBezTo>
                <a:cubicBezTo>
                  <a:pt x="481" y="47"/>
                  <a:pt x="481" y="47"/>
                  <a:pt x="482" y="48"/>
                </a:cubicBezTo>
                <a:cubicBezTo>
                  <a:pt x="482" y="47"/>
                  <a:pt x="482" y="47"/>
                  <a:pt x="481" y="47"/>
                </a:cubicBezTo>
                <a:cubicBezTo>
                  <a:pt x="484" y="48"/>
                  <a:pt x="485" y="48"/>
                  <a:pt x="486" y="49"/>
                </a:cubicBezTo>
                <a:cubicBezTo>
                  <a:pt x="486" y="50"/>
                  <a:pt x="486" y="50"/>
                  <a:pt x="486" y="50"/>
                </a:cubicBezTo>
                <a:cubicBezTo>
                  <a:pt x="487" y="51"/>
                  <a:pt x="487" y="51"/>
                  <a:pt x="487" y="51"/>
                </a:cubicBezTo>
                <a:cubicBezTo>
                  <a:pt x="488" y="51"/>
                  <a:pt x="488" y="51"/>
                  <a:pt x="488" y="51"/>
                </a:cubicBezTo>
                <a:cubicBezTo>
                  <a:pt x="488" y="51"/>
                  <a:pt x="489" y="51"/>
                  <a:pt x="490" y="51"/>
                </a:cubicBezTo>
                <a:cubicBezTo>
                  <a:pt x="492" y="51"/>
                  <a:pt x="494" y="52"/>
                  <a:pt x="495" y="52"/>
                </a:cubicBezTo>
                <a:cubicBezTo>
                  <a:pt x="495" y="52"/>
                  <a:pt x="496" y="52"/>
                  <a:pt x="496" y="52"/>
                </a:cubicBezTo>
                <a:cubicBezTo>
                  <a:pt x="496" y="52"/>
                  <a:pt x="496" y="52"/>
                  <a:pt x="497" y="52"/>
                </a:cubicBezTo>
                <a:cubicBezTo>
                  <a:pt x="496" y="52"/>
                  <a:pt x="496" y="51"/>
                  <a:pt x="495" y="51"/>
                </a:cubicBezTo>
                <a:cubicBezTo>
                  <a:pt x="495" y="51"/>
                  <a:pt x="495" y="51"/>
                  <a:pt x="487" y="46"/>
                </a:cubicBezTo>
                <a:cubicBezTo>
                  <a:pt x="486" y="45"/>
                  <a:pt x="484" y="44"/>
                  <a:pt x="483" y="43"/>
                </a:cubicBezTo>
                <a:cubicBezTo>
                  <a:pt x="483" y="43"/>
                  <a:pt x="483" y="43"/>
                  <a:pt x="483" y="43"/>
                </a:cubicBezTo>
                <a:cubicBezTo>
                  <a:pt x="483" y="42"/>
                  <a:pt x="483" y="42"/>
                  <a:pt x="481" y="41"/>
                </a:cubicBezTo>
                <a:cubicBezTo>
                  <a:pt x="480" y="40"/>
                  <a:pt x="480" y="40"/>
                  <a:pt x="480" y="40"/>
                </a:cubicBezTo>
                <a:cubicBezTo>
                  <a:pt x="480" y="40"/>
                  <a:pt x="480" y="40"/>
                  <a:pt x="480" y="40"/>
                </a:cubicBezTo>
                <a:cubicBezTo>
                  <a:pt x="480" y="39"/>
                  <a:pt x="480" y="39"/>
                  <a:pt x="479" y="39"/>
                </a:cubicBezTo>
                <a:cubicBezTo>
                  <a:pt x="479" y="38"/>
                  <a:pt x="479" y="38"/>
                  <a:pt x="479" y="38"/>
                </a:cubicBezTo>
                <a:cubicBezTo>
                  <a:pt x="479" y="38"/>
                  <a:pt x="479" y="38"/>
                  <a:pt x="479" y="38"/>
                </a:cubicBezTo>
                <a:cubicBezTo>
                  <a:pt x="479" y="38"/>
                  <a:pt x="479" y="38"/>
                  <a:pt x="479" y="38"/>
                </a:cubicBezTo>
                <a:cubicBezTo>
                  <a:pt x="479" y="37"/>
                  <a:pt x="479" y="37"/>
                  <a:pt x="479" y="37"/>
                </a:cubicBezTo>
                <a:cubicBezTo>
                  <a:pt x="479" y="37"/>
                  <a:pt x="479" y="37"/>
                  <a:pt x="479" y="37"/>
                </a:cubicBezTo>
                <a:cubicBezTo>
                  <a:pt x="479" y="37"/>
                  <a:pt x="479" y="37"/>
                  <a:pt x="478" y="36"/>
                </a:cubicBezTo>
                <a:cubicBezTo>
                  <a:pt x="478" y="35"/>
                  <a:pt x="477" y="35"/>
                  <a:pt x="477" y="35"/>
                </a:cubicBezTo>
                <a:cubicBezTo>
                  <a:pt x="477" y="35"/>
                  <a:pt x="477" y="35"/>
                  <a:pt x="477" y="35"/>
                </a:cubicBezTo>
                <a:cubicBezTo>
                  <a:pt x="477" y="34"/>
                  <a:pt x="475" y="33"/>
                  <a:pt x="474" y="32"/>
                </a:cubicBezTo>
                <a:cubicBezTo>
                  <a:pt x="475" y="32"/>
                  <a:pt x="475" y="32"/>
                  <a:pt x="476" y="32"/>
                </a:cubicBezTo>
                <a:cubicBezTo>
                  <a:pt x="475" y="31"/>
                  <a:pt x="475" y="31"/>
                  <a:pt x="475" y="31"/>
                </a:cubicBezTo>
                <a:cubicBezTo>
                  <a:pt x="476" y="31"/>
                  <a:pt x="476" y="31"/>
                  <a:pt x="476" y="31"/>
                </a:cubicBezTo>
                <a:cubicBezTo>
                  <a:pt x="475" y="31"/>
                  <a:pt x="475" y="31"/>
                  <a:pt x="475" y="31"/>
                </a:cubicBezTo>
                <a:cubicBezTo>
                  <a:pt x="475" y="30"/>
                  <a:pt x="475" y="30"/>
                  <a:pt x="475" y="30"/>
                </a:cubicBezTo>
                <a:cubicBezTo>
                  <a:pt x="475" y="30"/>
                  <a:pt x="475" y="30"/>
                  <a:pt x="475" y="30"/>
                </a:cubicBezTo>
                <a:cubicBezTo>
                  <a:pt x="475" y="29"/>
                  <a:pt x="473" y="29"/>
                  <a:pt x="472" y="28"/>
                </a:cubicBezTo>
                <a:cubicBezTo>
                  <a:pt x="473" y="27"/>
                  <a:pt x="473" y="28"/>
                  <a:pt x="474" y="28"/>
                </a:cubicBezTo>
                <a:cubicBezTo>
                  <a:pt x="474" y="27"/>
                  <a:pt x="473" y="27"/>
                  <a:pt x="473" y="27"/>
                </a:cubicBezTo>
                <a:cubicBezTo>
                  <a:pt x="473" y="27"/>
                  <a:pt x="473" y="27"/>
                  <a:pt x="473" y="27"/>
                </a:cubicBezTo>
                <a:cubicBezTo>
                  <a:pt x="473" y="26"/>
                  <a:pt x="473" y="26"/>
                  <a:pt x="473" y="26"/>
                </a:cubicBezTo>
                <a:cubicBezTo>
                  <a:pt x="474" y="26"/>
                  <a:pt x="474" y="26"/>
                  <a:pt x="475" y="26"/>
                </a:cubicBezTo>
                <a:cubicBezTo>
                  <a:pt x="475" y="26"/>
                  <a:pt x="474" y="26"/>
                  <a:pt x="474" y="26"/>
                </a:cubicBezTo>
                <a:cubicBezTo>
                  <a:pt x="475" y="25"/>
                  <a:pt x="475" y="25"/>
                  <a:pt x="475" y="25"/>
                </a:cubicBezTo>
                <a:cubicBezTo>
                  <a:pt x="474" y="25"/>
                  <a:pt x="474" y="25"/>
                  <a:pt x="474" y="25"/>
                </a:cubicBezTo>
                <a:cubicBezTo>
                  <a:pt x="475" y="25"/>
                  <a:pt x="475" y="25"/>
                  <a:pt x="476" y="25"/>
                </a:cubicBezTo>
                <a:cubicBezTo>
                  <a:pt x="475" y="24"/>
                  <a:pt x="475" y="24"/>
                  <a:pt x="473" y="23"/>
                </a:cubicBezTo>
                <a:cubicBezTo>
                  <a:pt x="473" y="23"/>
                  <a:pt x="473" y="23"/>
                  <a:pt x="473" y="23"/>
                </a:cubicBezTo>
                <a:cubicBezTo>
                  <a:pt x="474" y="23"/>
                  <a:pt x="474" y="23"/>
                  <a:pt x="474" y="23"/>
                </a:cubicBezTo>
                <a:cubicBezTo>
                  <a:pt x="474" y="23"/>
                  <a:pt x="473" y="23"/>
                  <a:pt x="473" y="23"/>
                </a:cubicBezTo>
                <a:moveTo>
                  <a:pt x="504" y="38"/>
                </a:moveTo>
                <a:cubicBezTo>
                  <a:pt x="503" y="37"/>
                  <a:pt x="501" y="36"/>
                  <a:pt x="501" y="36"/>
                </a:cubicBezTo>
                <a:cubicBezTo>
                  <a:pt x="500" y="36"/>
                  <a:pt x="500" y="36"/>
                  <a:pt x="500" y="36"/>
                </a:cubicBezTo>
                <a:cubicBezTo>
                  <a:pt x="500" y="36"/>
                  <a:pt x="500" y="36"/>
                  <a:pt x="500" y="36"/>
                </a:cubicBezTo>
                <a:cubicBezTo>
                  <a:pt x="501" y="37"/>
                  <a:pt x="501" y="37"/>
                  <a:pt x="501" y="37"/>
                </a:cubicBezTo>
                <a:cubicBezTo>
                  <a:pt x="502" y="38"/>
                  <a:pt x="502" y="38"/>
                  <a:pt x="502" y="38"/>
                </a:cubicBezTo>
                <a:cubicBezTo>
                  <a:pt x="503" y="39"/>
                  <a:pt x="503" y="39"/>
                  <a:pt x="503" y="39"/>
                </a:cubicBezTo>
                <a:cubicBezTo>
                  <a:pt x="504" y="39"/>
                  <a:pt x="504" y="39"/>
                  <a:pt x="504" y="39"/>
                </a:cubicBezTo>
                <a:cubicBezTo>
                  <a:pt x="504" y="39"/>
                  <a:pt x="504" y="39"/>
                  <a:pt x="504" y="39"/>
                </a:cubicBezTo>
                <a:cubicBezTo>
                  <a:pt x="504" y="39"/>
                  <a:pt x="504" y="39"/>
                  <a:pt x="504" y="39"/>
                </a:cubicBezTo>
                <a:cubicBezTo>
                  <a:pt x="504" y="38"/>
                  <a:pt x="504" y="38"/>
                  <a:pt x="504" y="38"/>
                </a:cubicBezTo>
                <a:cubicBezTo>
                  <a:pt x="504" y="38"/>
                  <a:pt x="504" y="38"/>
                  <a:pt x="504" y="38"/>
                </a:cubicBezTo>
                <a:cubicBezTo>
                  <a:pt x="504" y="38"/>
                  <a:pt x="504" y="38"/>
                  <a:pt x="504" y="38"/>
                </a:cubicBezTo>
                <a:cubicBezTo>
                  <a:pt x="505" y="38"/>
                  <a:pt x="505" y="38"/>
                  <a:pt x="505" y="38"/>
                </a:cubicBezTo>
                <a:cubicBezTo>
                  <a:pt x="505" y="38"/>
                  <a:pt x="504" y="38"/>
                  <a:pt x="504" y="38"/>
                </a:cubicBezTo>
                <a:moveTo>
                  <a:pt x="428" y="7"/>
                </a:moveTo>
                <a:cubicBezTo>
                  <a:pt x="428" y="7"/>
                  <a:pt x="428" y="7"/>
                  <a:pt x="428" y="7"/>
                </a:cubicBezTo>
                <a:cubicBezTo>
                  <a:pt x="428" y="7"/>
                  <a:pt x="427" y="6"/>
                  <a:pt x="426" y="6"/>
                </a:cubicBezTo>
                <a:cubicBezTo>
                  <a:pt x="426" y="6"/>
                  <a:pt x="426" y="6"/>
                  <a:pt x="426" y="6"/>
                </a:cubicBezTo>
                <a:cubicBezTo>
                  <a:pt x="426" y="6"/>
                  <a:pt x="426" y="6"/>
                  <a:pt x="426" y="6"/>
                </a:cubicBezTo>
                <a:cubicBezTo>
                  <a:pt x="426" y="6"/>
                  <a:pt x="426" y="6"/>
                  <a:pt x="426" y="6"/>
                </a:cubicBezTo>
                <a:cubicBezTo>
                  <a:pt x="427" y="7"/>
                  <a:pt x="427" y="7"/>
                  <a:pt x="427" y="7"/>
                </a:cubicBezTo>
                <a:cubicBezTo>
                  <a:pt x="426" y="7"/>
                  <a:pt x="426" y="7"/>
                  <a:pt x="426" y="7"/>
                </a:cubicBezTo>
                <a:cubicBezTo>
                  <a:pt x="426" y="7"/>
                  <a:pt x="427" y="7"/>
                  <a:pt x="427" y="7"/>
                </a:cubicBezTo>
                <a:cubicBezTo>
                  <a:pt x="427" y="7"/>
                  <a:pt x="427" y="7"/>
                  <a:pt x="427" y="7"/>
                </a:cubicBezTo>
                <a:cubicBezTo>
                  <a:pt x="427" y="7"/>
                  <a:pt x="431" y="8"/>
                  <a:pt x="431" y="8"/>
                </a:cubicBezTo>
                <a:cubicBezTo>
                  <a:pt x="431" y="8"/>
                  <a:pt x="431" y="8"/>
                  <a:pt x="431" y="8"/>
                </a:cubicBezTo>
                <a:cubicBezTo>
                  <a:pt x="431" y="8"/>
                  <a:pt x="431" y="8"/>
                  <a:pt x="429" y="7"/>
                </a:cubicBezTo>
                <a:cubicBezTo>
                  <a:pt x="429" y="7"/>
                  <a:pt x="429" y="7"/>
                  <a:pt x="429" y="7"/>
                </a:cubicBezTo>
                <a:cubicBezTo>
                  <a:pt x="428" y="7"/>
                  <a:pt x="428" y="7"/>
                  <a:pt x="428" y="7"/>
                </a:cubicBezTo>
                <a:moveTo>
                  <a:pt x="431" y="8"/>
                </a:moveTo>
                <a:cubicBezTo>
                  <a:pt x="430" y="8"/>
                  <a:pt x="430" y="8"/>
                  <a:pt x="429" y="8"/>
                </a:cubicBezTo>
                <a:cubicBezTo>
                  <a:pt x="429" y="8"/>
                  <a:pt x="429" y="8"/>
                  <a:pt x="428" y="8"/>
                </a:cubicBezTo>
                <a:cubicBezTo>
                  <a:pt x="427" y="7"/>
                  <a:pt x="426" y="7"/>
                  <a:pt x="425" y="7"/>
                </a:cubicBezTo>
                <a:cubicBezTo>
                  <a:pt x="424" y="6"/>
                  <a:pt x="424" y="6"/>
                  <a:pt x="424" y="6"/>
                </a:cubicBezTo>
                <a:cubicBezTo>
                  <a:pt x="424" y="6"/>
                  <a:pt x="424" y="6"/>
                  <a:pt x="424" y="6"/>
                </a:cubicBezTo>
                <a:cubicBezTo>
                  <a:pt x="424" y="6"/>
                  <a:pt x="424" y="6"/>
                  <a:pt x="424" y="7"/>
                </a:cubicBezTo>
                <a:cubicBezTo>
                  <a:pt x="425" y="7"/>
                  <a:pt x="425" y="7"/>
                  <a:pt x="426" y="7"/>
                </a:cubicBezTo>
                <a:cubicBezTo>
                  <a:pt x="425" y="7"/>
                  <a:pt x="425" y="7"/>
                  <a:pt x="425" y="7"/>
                </a:cubicBezTo>
                <a:cubicBezTo>
                  <a:pt x="425" y="7"/>
                  <a:pt x="426" y="7"/>
                  <a:pt x="426" y="7"/>
                </a:cubicBezTo>
                <a:cubicBezTo>
                  <a:pt x="426" y="7"/>
                  <a:pt x="426" y="7"/>
                  <a:pt x="426" y="7"/>
                </a:cubicBezTo>
                <a:cubicBezTo>
                  <a:pt x="427" y="8"/>
                  <a:pt x="427" y="8"/>
                  <a:pt x="428" y="8"/>
                </a:cubicBezTo>
                <a:cubicBezTo>
                  <a:pt x="428" y="8"/>
                  <a:pt x="429" y="8"/>
                  <a:pt x="430" y="9"/>
                </a:cubicBezTo>
                <a:cubicBezTo>
                  <a:pt x="430" y="8"/>
                  <a:pt x="430" y="8"/>
                  <a:pt x="430" y="8"/>
                </a:cubicBezTo>
                <a:cubicBezTo>
                  <a:pt x="429" y="8"/>
                  <a:pt x="429" y="8"/>
                  <a:pt x="429" y="8"/>
                </a:cubicBezTo>
                <a:cubicBezTo>
                  <a:pt x="430" y="8"/>
                  <a:pt x="430" y="8"/>
                  <a:pt x="430" y="8"/>
                </a:cubicBezTo>
                <a:cubicBezTo>
                  <a:pt x="430" y="8"/>
                  <a:pt x="430" y="8"/>
                  <a:pt x="430" y="8"/>
                </a:cubicBezTo>
                <a:cubicBezTo>
                  <a:pt x="430" y="8"/>
                  <a:pt x="430" y="8"/>
                  <a:pt x="431" y="8"/>
                </a:cubicBezTo>
                <a:cubicBezTo>
                  <a:pt x="431" y="8"/>
                  <a:pt x="431" y="8"/>
                  <a:pt x="431" y="8"/>
                </a:cubicBezTo>
                <a:moveTo>
                  <a:pt x="433" y="10"/>
                </a:moveTo>
                <a:cubicBezTo>
                  <a:pt x="433" y="10"/>
                  <a:pt x="432" y="9"/>
                  <a:pt x="432" y="9"/>
                </a:cubicBezTo>
                <a:cubicBezTo>
                  <a:pt x="432" y="9"/>
                  <a:pt x="432" y="9"/>
                  <a:pt x="432" y="9"/>
                </a:cubicBezTo>
                <a:cubicBezTo>
                  <a:pt x="432" y="9"/>
                  <a:pt x="432" y="9"/>
                  <a:pt x="432" y="9"/>
                </a:cubicBezTo>
                <a:cubicBezTo>
                  <a:pt x="432" y="9"/>
                  <a:pt x="432" y="9"/>
                  <a:pt x="432" y="9"/>
                </a:cubicBezTo>
                <a:cubicBezTo>
                  <a:pt x="432" y="9"/>
                  <a:pt x="432" y="9"/>
                  <a:pt x="432" y="9"/>
                </a:cubicBezTo>
                <a:cubicBezTo>
                  <a:pt x="432" y="10"/>
                  <a:pt x="432" y="10"/>
                  <a:pt x="432" y="10"/>
                </a:cubicBezTo>
                <a:cubicBezTo>
                  <a:pt x="432" y="10"/>
                  <a:pt x="432" y="10"/>
                  <a:pt x="432" y="10"/>
                </a:cubicBezTo>
                <a:cubicBezTo>
                  <a:pt x="432" y="10"/>
                  <a:pt x="432" y="10"/>
                  <a:pt x="432" y="10"/>
                </a:cubicBezTo>
                <a:cubicBezTo>
                  <a:pt x="432" y="10"/>
                  <a:pt x="432" y="10"/>
                  <a:pt x="432" y="10"/>
                </a:cubicBezTo>
                <a:cubicBezTo>
                  <a:pt x="432" y="10"/>
                  <a:pt x="432" y="10"/>
                  <a:pt x="432" y="10"/>
                </a:cubicBezTo>
                <a:cubicBezTo>
                  <a:pt x="433" y="10"/>
                  <a:pt x="433" y="10"/>
                  <a:pt x="433" y="10"/>
                </a:cubicBezTo>
                <a:cubicBezTo>
                  <a:pt x="434" y="10"/>
                  <a:pt x="434" y="10"/>
                  <a:pt x="434" y="10"/>
                </a:cubicBezTo>
                <a:cubicBezTo>
                  <a:pt x="434" y="10"/>
                  <a:pt x="434" y="10"/>
                  <a:pt x="434" y="10"/>
                </a:cubicBezTo>
                <a:cubicBezTo>
                  <a:pt x="433" y="10"/>
                  <a:pt x="433" y="10"/>
                  <a:pt x="433" y="10"/>
                </a:cubicBezTo>
                <a:cubicBezTo>
                  <a:pt x="433" y="10"/>
                  <a:pt x="433" y="10"/>
                  <a:pt x="433" y="10"/>
                </a:cubicBezTo>
                <a:moveTo>
                  <a:pt x="430" y="9"/>
                </a:moveTo>
                <a:cubicBezTo>
                  <a:pt x="429" y="9"/>
                  <a:pt x="429" y="9"/>
                  <a:pt x="429" y="9"/>
                </a:cubicBezTo>
                <a:cubicBezTo>
                  <a:pt x="428" y="8"/>
                  <a:pt x="428" y="8"/>
                  <a:pt x="428" y="8"/>
                </a:cubicBezTo>
                <a:cubicBezTo>
                  <a:pt x="428" y="8"/>
                  <a:pt x="428" y="8"/>
                  <a:pt x="427" y="8"/>
                </a:cubicBezTo>
                <a:cubicBezTo>
                  <a:pt x="427" y="8"/>
                  <a:pt x="427" y="8"/>
                  <a:pt x="427" y="8"/>
                </a:cubicBezTo>
                <a:cubicBezTo>
                  <a:pt x="428" y="9"/>
                  <a:pt x="428" y="9"/>
                  <a:pt x="428" y="9"/>
                </a:cubicBezTo>
                <a:cubicBezTo>
                  <a:pt x="428" y="9"/>
                  <a:pt x="428" y="9"/>
                  <a:pt x="428" y="9"/>
                </a:cubicBezTo>
                <a:cubicBezTo>
                  <a:pt x="429" y="9"/>
                  <a:pt x="429" y="10"/>
                  <a:pt x="430" y="10"/>
                </a:cubicBezTo>
                <a:cubicBezTo>
                  <a:pt x="431" y="10"/>
                  <a:pt x="431" y="10"/>
                  <a:pt x="431" y="10"/>
                </a:cubicBezTo>
                <a:cubicBezTo>
                  <a:pt x="430" y="9"/>
                  <a:pt x="429" y="9"/>
                  <a:pt x="429" y="9"/>
                </a:cubicBezTo>
                <a:cubicBezTo>
                  <a:pt x="430" y="10"/>
                  <a:pt x="431" y="10"/>
                  <a:pt x="432" y="10"/>
                </a:cubicBezTo>
                <a:cubicBezTo>
                  <a:pt x="431" y="10"/>
                  <a:pt x="431" y="10"/>
                  <a:pt x="431" y="10"/>
                </a:cubicBezTo>
                <a:cubicBezTo>
                  <a:pt x="432" y="10"/>
                  <a:pt x="432" y="10"/>
                  <a:pt x="432" y="10"/>
                </a:cubicBezTo>
                <a:cubicBezTo>
                  <a:pt x="431" y="10"/>
                  <a:pt x="430" y="9"/>
                  <a:pt x="429" y="9"/>
                </a:cubicBezTo>
                <a:cubicBezTo>
                  <a:pt x="430" y="9"/>
                  <a:pt x="430" y="9"/>
                  <a:pt x="430" y="9"/>
                </a:cubicBezTo>
                <a:moveTo>
                  <a:pt x="425" y="7"/>
                </a:moveTo>
                <a:cubicBezTo>
                  <a:pt x="424" y="7"/>
                  <a:pt x="424" y="7"/>
                  <a:pt x="424" y="7"/>
                </a:cubicBezTo>
                <a:cubicBezTo>
                  <a:pt x="423" y="7"/>
                  <a:pt x="423" y="7"/>
                  <a:pt x="423" y="6"/>
                </a:cubicBezTo>
                <a:cubicBezTo>
                  <a:pt x="422" y="6"/>
                  <a:pt x="422" y="6"/>
                  <a:pt x="422" y="6"/>
                </a:cubicBezTo>
                <a:cubicBezTo>
                  <a:pt x="422" y="7"/>
                  <a:pt x="422" y="7"/>
                  <a:pt x="422" y="7"/>
                </a:cubicBezTo>
                <a:cubicBezTo>
                  <a:pt x="422" y="7"/>
                  <a:pt x="422" y="7"/>
                  <a:pt x="419" y="6"/>
                </a:cubicBezTo>
                <a:cubicBezTo>
                  <a:pt x="419" y="5"/>
                  <a:pt x="418" y="5"/>
                  <a:pt x="418" y="5"/>
                </a:cubicBezTo>
                <a:cubicBezTo>
                  <a:pt x="418" y="5"/>
                  <a:pt x="418" y="5"/>
                  <a:pt x="418" y="5"/>
                </a:cubicBezTo>
                <a:cubicBezTo>
                  <a:pt x="418" y="5"/>
                  <a:pt x="418" y="5"/>
                  <a:pt x="418" y="5"/>
                </a:cubicBezTo>
                <a:cubicBezTo>
                  <a:pt x="418" y="5"/>
                  <a:pt x="418" y="5"/>
                  <a:pt x="418" y="5"/>
                </a:cubicBezTo>
                <a:cubicBezTo>
                  <a:pt x="418" y="6"/>
                  <a:pt x="418" y="6"/>
                  <a:pt x="418" y="6"/>
                </a:cubicBezTo>
                <a:cubicBezTo>
                  <a:pt x="419" y="6"/>
                  <a:pt x="420" y="6"/>
                  <a:pt x="421" y="7"/>
                </a:cubicBezTo>
                <a:cubicBezTo>
                  <a:pt x="420" y="6"/>
                  <a:pt x="420" y="6"/>
                  <a:pt x="420" y="6"/>
                </a:cubicBezTo>
                <a:cubicBezTo>
                  <a:pt x="420" y="6"/>
                  <a:pt x="420" y="6"/>
                  <a:pt x="420" y="6"/>
                </a:cubicBezTo>
                <a:cubicBezTo>
                  <a:pt x="420" y="6"/>
                  <a:pt x="420" y="6"/>
                  <a:pt x="420" y="6"/>
                </a:cubicBezTo>
                <a:cubicBezTo>
                  <a:pt x="420" y="6"/>
                  <a:pt x="420" y="6"/>
                  <a:pt x="420" y="6"/>
                </a:cubicBezTo>
                <a:cubicBezTo>
                  <a:pt x="420" y="7"/>
                  <a:pt x="421" y="7"/>
                  <a:pt x="421" y="7"/>
                </a:cubicBezTo>
                <a:cubicBezTo>
                  <a:pt x="421" y="7"/>
                  <a:pt x="421" y="7"/>
                  <a:pt x="421" y="7"/>
                </a:cubicBezTo>
                <a:cubicBezTo>
                  <a:pt x="422" y="7"/>
                  <a:pt x="422" y="7"/>
                  <a:pt x="422" y="7"/>
                </a:cubicBezTo>
                <a:cubicBezTo>
                  <a:pt x="423" y="7"/>
                  <a:pt x="423" y="8"/>
                  <a:pt x="424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4" y="9"/>
                </a:cubicBezTo>
                <a:cubicBezTo>
                  <a:pt x="424" y="9"/>
                  <a:pt x="424" y="9"/>
                  <a:pt x="424" y="9"/>
                </a:cubicBezTo>
                <a:cubicBezTo>
                  <a:pt x="425" y="9"/>
                  <a:pt x="425" y="9"/>
                  <a:pt x="425" y="9"/>
                </a:cubicBezTo>
                <a:cubicBezTo>
                  <a:pt x="425" y="9"/>
                  <a:pt x="425" y="9"/>
                  <a:pt x="425" y="9"/>
                </a:cubicBezTo>
                <a:cubicBezTo>
                  <a:pt x="425" y="9"/>
                  <a:pt x="425" y="9"/>
                  <a:pt x="425" y="9"/>
                </a:cubicBezTo>
                <a:cubicBezTo>
                  <a:pt x="425" y="9"/>
                  <a:pt x="424" y="9"/>
                  <a:pt x="423" y="8"/>
                </a:cubicBezTo>
                <a:cubicBezTo>
                  <a:pt x="424" y="8"/>
                  <a:pt x="424" y="8"/>
                  <a:pt x="424" y="8"/>
                </a:cubicBezTo>
                <a:cubicBezTo>
                  <a:pt x="424" y="8"/>
                  <a:pt x="424" y="8"/>
                  <a:pt x="424" y="8"/>
                </a:cubicBezTo>
                <a:cubicBezTo>
                  <a:pt x="424" y="8"/>
                  <a:pt x="424" y="8"/>
                  <a:pt x="424" y="8"/>
                </a:cubicBezTo>
                <a:cubicBezTo>
                  <a:pt x="424" y="8"/>
                  <a:pt x="424" y="8"/>
                  <a:pt x="424" y="8"/>
                </a:cubicBezTo>
                <a:cubicBezTo>
                  <a:pt x="424" y="8"/>
                  <a:pt x="424" y="8"/>
                  <a:pt x="424" y="8"/>
                </a:cubicBezTo>
                <a:cubicBezTo>
                  <a:pt x="424" y="8"/>
                  <a:pt x="424" y="8"/>
                  <a:pt x="423" y="8"/>
                </a:cubicBezTo>
                <a:cubicBezTo>
                  <a:pt x="423" y="7"/>
                  <a:pt x="423" y="7"/>
                  <a:pt x="423" y="7"/>
                </a:cubicBezTo>
                <a:cubicBezTo>
                  <a:pt x="424" y="8"/>
                  <a:pt x="424" y="8"/>
                  <a:pt x="425" y="8"/>
                </a:cubicBezTo>
                <a:cubicBezTo>
                  <a:pt x="425" y="8"/>
                  <a:pt x="425" y="8"/>
                  <a:pt x="425" y="8"/>
                </a:cubicBezTo>
                <a:cubicBezTo>
                  <a:pt x="422" y="7"/>
                  <a:pt x="422" y="7"/>
                  <a:pt x="422" y="7"/>
                </a:cubicBezTo>
                <a:cubicBezTo>
                  <a:pt x="423" y="7"/>
                  <a:pt x="423" y="7"/>
                  <a:pt x="423" y="7"/>
                </a:cubicBezTo>
                <a:cubicBezTo>
                  <a:pt x="425" y="7"/>
                  <a:pt x="425" y="7"/>
                  <a:pt x="425" y="7"/>
                </a:cubicBezTo>
                <a:cubicBezTo>
                  <a:pt x="425" y="7"/>
                  <a:pt x="425" y="7"/>
                  <a:pt x="425" y="7"/>
                </a:cubicBezTo>
                <a:moveTo>
                  <a:pt x="421" y="8"/>
                </a:moveTo>
                <a:cubicBezTo>
                  <a:pt x="420" y="8"/>
                  <a:pt x="420" y="8"/>
                  <a:pt x="419" y="7"/>
                </a:cubicBezTo>
                <a:cubicBezTo>
                  <a:pt x="419" y="7"/>
                  <a:pt x="419" y="7"/>
                  <a:pt x="419" y="7"/>
                </a:cubicBezTo>
                <a:cubicBezTo>
                  <a:pt x="418" y="7"/>
                  <a:pt x="417" y="7"/>
                  <a:pt x="417" y="7"/>
                </a:cubicBezTo>
                <a:cubicBezTo>
                  <a:pt x="416" y="6"/>
                  <a:pt x="416" y="6"/>
                  <a:pt x="416" y="6"/>
                </a:cubicBezTo>
                <a:cubicBezTo>
                  <a:pt x="416" y="6"/>
                  <a:pt x="416" y="6"/>
                  <a:pt x="416" y="6"/>
                </a:cubicBezTo>
                <a:cubicBezTo>
                  <a:pt x="416" y="6"/>
                  <a:pt x="416" y="6"/>
                  <a:pt x="416" y="6"/>
                </a:cubicBezTo>
                <a:cubicBezTo>
                  <a:pt x="416" y="6"/>
                  <a:pt x="416" y="6"/>
                  <a:pt x="416" y="6"/>
                </a:cubicBezTo>
                <a:cubicBezTo>
                  <a:pt x="416" y="7"/>
                  <a:pt x="416" y="7"/>
                  <a:pt x="416" y="7"/>
                </a:cubicBezTo>
                <a:cubicBezTo>
                  <a:pt x="416" y="7"/>
                  <a:pt x="417" y="7"/>
                  <a:pt x="417" y="7"/>
                </a:cubicBezTo>
                <a:cubicBezTo>
                  <a:pt x="417" y="7"/>
                  <a:pt x="417" y="7"/>
                  <a:pt x="416" y="7"/>
                </a:cubicBezTo>
                <a:cubicBezTo>
                  <a:pt x="416" y="7"/>
                  <a:pt x="416" y="7"/>
                  <a:pt x="416" y="7"/>
                </a:cubicBezTo>
                <a:cubicBezTo>
                  <a:pt x="417" y="7"/>
                  <a:pt x="417" y="7"/>
                  <a:pt x="417" y="7"/>
                </a:cubicBezTo>
                <a:cubicBezTo>
                  <a:pt x="416" y="7"/>
                  <a:pt x="416" y="7"/>
                  <a:pt x="416" y="7"/>
                </a:cubicBezTo>
                <a:cubicBezTo>
                  <a:pt x="416" y="7"/>
                  <a:pt x="416" y="7"/>
                  <a:pt x="415" y="7"/>
                </a:cubicBezTo>
                <a:cubicBezTo>
                  <a:pt x="416" y="8"/>
                  <a:pt x="416" y="8"/>
                  <a:pt x="416" y="8"/>
                </a:cubicBezTo>
                <a:cubicBezTo>
                  <a:pt x="416" y="8"/>
                  <a:pt x="415" y="7"/>
                  <a:pt x="415" y="7"/>
                </a:cubicBezTo>
                <a:cubicBezTo>
                  <a:pt x="414" y="7"/>
                  <a:pt x="414" y="7"/>
                  <a:pt x="414" y="7"/>
                </a:cubicBezTo>
                <a:cubicBezTo>
                  <a:pt x="416" y="8"/>
                  <a:pt x="417" y="9"/>
                  <a:pt x="417" y="8"/>
                </a:cubicBezTo>
                <a:cubicBezTo>
                  <a:pt x="417" y="8"/>
                  <a:pt x="417" y="8"/>
                  <a:pt x="417" y="8"/>
                </a:cubicBezTo>
                <a:cubicBezTo>
                  <a:pt x="417" y="8"/>
                  <a:pt x="417" y="8"/>
                  <a:pt x="417" y="8"/>
                </a:cubicBezTo>
                <a:cubicBezTo>
                  <a:pt x="417" y="8"/>
                  <a:pt x="417" y="8"/>
                  <a:pt x="417" y="8"/>
                </a:cubicBezTo>
                <a:cubicBezTo>
                  <a:pt x="417" y="8"/>
                  <a:pt x="418" y="8"/>
                  <a:pt x="418" y="8"/>
                </a:cubicBezTo>
                <a:cubicBezTo>
                  <a:pt x="418" y="8"/>
                  <a:pt x="418" y="8"/>
                  <a:pt x="418" y="8"/>
                </a:cubicBezTo>
                <a:cubicBezTo>
                  <a:pt x="419" y="8"/>
                  <a:pt x="419" y="8"/>
                  <a:pt x="420" y="9"/>
                </a:cubicBezTo>
                <a:cubicBezTo>
                  <a:pt x="419" y="9"/>
                  <a:pt x="419" y="9"/>
                  <a:pt x="419" y="9"/>
                </a:cubicBezTo>
                <a:cubicBezTo>
                  <a:pt x="420" y="9"/>
                  <a:pt x="420" y="9"/>
                  <a:pt x="420" y="9"/>
                </a:cubicBezTo>
                <a:cubicBezTo>
                  <a:pt x="421" y="9"/>
                  <a:pt x="421" y="10"/>
                  <a:pt x="422" y="10"/>
                </a:cubicBezTo>
                <a:cubicBezTo>
                  <a:pt x="424" y="10"/>
                  <a:pt x="424" y="10"/>
                  <a:pt x="424" y="10"/>
                </a:cubicBezTo>
                <a:cubicBezTo>
                  <a:pt x="424" y="10"/>
                  <a:pt x="423" y="9"/>
                  <a:pt x="421" y="9"/>
                </a:cubicBezTo>
                <a:cubicBezTo>
                  <a:pt x="421" y="9"/>
                  <a:pt x="421" y="9"/>
                  <a:pt x="421" y="9"/>
                </a:cubicBezTo>
                <a:cubicBezTo>
                  <a:pt x="421" y="9"/>
                  <a:pt x="421" y="9"/>
                  <a:pt x="422" y="9"/>
                </a:cubicBezTo>
                <a:cubicBezTo>
                  <a:pt x="422" y="9"/>
                  <a:pt x="422" y="9"/>
                  <a:pt x="422" y="9"/>
                </a:cubicBezTo>
                <a:cubicBezTo>
                  <a:pt x="422" y="9"/>
                  <a:pt x="422" y="9"/>
                  <a:pt x="422" y="9"/>
                </a:cubicBezTo>
                <a:cubicBezTo>
                  <a:pt x="422" y="8"/>
                  <a:pt x="421" y="8"/>
                  <a:pt x="421" y="8"/>
                </a:cubicBezTo>
                <a:moveTo>
                  <a:pt x="399" y="10"/>
                </a:moveTo>
                <a:cubicBezTo>
                  <a:pt x="399" y="9"/>
                  <a:pt x="399" y="9"/>
                  <a:pt x="399" y="9"/>
                </a:cubicBezTo>
                <a:cubicBezTo>
                  <a:pt x="398" y="9"/>
                  <a:pt x="398" y="9"/>
                  <a:pt x="398" y="9"/>
                </a:cubicBezTo>
                <a:cubicBezTo>
                  <a:pt x="397" y="9"/>
                  <a:pt x="397" y="9"/>
                  <a:pt x="397" y="9"/>
                </a:cubicBezTo>
                <a:cubicBezTo>
                  <a:pt x="397" y="9"/>
                  <a:pt x="397" y="9"/>
                  <a:pt x="397" y="9"/>
                </a:cubicBezTo>
                <a:cubicBezTo>
                  <a:pt x="397" y="9"/>
                  <a:pt x="397" y="9"/>
                  <a:pt x="397" y="9"/>
                </a:cubicBezTo>
                <a:cubicBezTo>
                  <a:pt x="396" y="8"/>
                  <a:pt x="395" y="8"/>
                  <a:pt x="395" y="8"/>
                </a:cubicBezTo>
                <a:cubicBezTo>
                  <a:pt x="395" y="9"/>
                  <a:pt x="395" y="9"/>
                  <a:pt x="394" y="9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3" y="8"/>
                  <a:pt x="393" y="8"/>
                  <a:pt x="393" y="8"/>
                </a:cubicBezTo>
                <a:cubicBezTo>
                  <a:pt x="393" y="8"/>
                  <a:pt x="393" y="8"/>
                  <a:pt x="393" y="8"/>
                </a:cubicBezTo>
                <a:cubicBezTo>
                  <a:pt x="393" y="9"/>
                  <a:pt x="393" y="9"/>
                  <a:pt x="393" y="9"/>
                </a:cubicBezTo>
                <a:cubicBezTo>
                  <a:pt x="393" y="9"/>
                  <a:pt x="393" y="9"/>
                  <a:pt x="393" y="9"/>
                </a:cubicBezTo>
                <a:cubicBezTo>
                  <a:pt x="393" y="9"/>
                  <a:pt x="392" y="8"/>
                  <a:pt x="392" y="8"/>
                </a:cubicBezTo>
                <a:cubicBezTo>
                  <a:pt x="392" y="8"/>
                  <a:pt x="390" y="8"/>
                  <a:pt x="389" y="8"/>
                </a:cubicBezTo>
                <a:cubicBezTo>
                  <a:pt x="389" y="8"/>
                  <a:pt x="388" y="9"/>
                  <a:pt x="390" y="9"/>
                </a:cubicBezTo>
                <a:cubicBezTo>
                  <a:pt x="390" y="9"/>
                  <a:pt x="390" y="9"/>
                  <a:pt x="390" y="9"/>
                </a:cubicBezTo>
                <a:cubicBezTo>
                  <a:pt x="391" y="9"/>
                  <a:pt x="391" y="9"/>
                  <a:pt x="391" y="9"/>
                </a:cubicBezTo>
                <a:cubicBezTo>
                  <a:pt x="391" y="9"/>
                  <a:pt x="391" y="9"/>
                  <a:pt x="392" y="9"/>
                </a:cubicBezTo>
                <a:cubicBezTo>
                  <a:pt x="392" y="9"/>
                  <a:pt x="392" y="10"/>
                  <a:pt x="393" y="10"/>
                </a:cubicBezTo>
                <a:cubicBezTo>
                  <a:pt x="392" y="10"/>
                  <a:pt x="391" y="10"/>
                  <a:pt x="391" y="10"/>
                </a:cubicBezTo>
                <a:cubicBezTo>
                  <a:pt x="391" y="10"/>
                  <a:pt x="391" y="10"/>
                  <a:pt x="391" y="10"/>
                </a:cubicBezTo>
                <a:cubicBezTo>
                  <a:pt x="391" y="11"/>
                  <a:pt x="392" y="11"/>
                  <a:pt x="392" y="11"/>
                </a:cubicBezTo>
                <a:cubicBezTo>
                  <a:pt x="393" y="11"/>
                  <a:pt x="393" y="11"/>
                  <a:pt x="394" y="11"/>
                </a:cubicBezTo>
                <a:cubicBezTo>
                  <a:pt x="394" y="11"/>
                  <a:pt x="394" y="11"/>
                  <a:pt x="394" y="11"/>
                </a:cubicBezTo>
                <a:cubicBezTo>
                  <a:pt x="395" y="11"/>
                  <a:pt x="395" y="11"/>
                  <a:pt x="395" y="11"/>
                </a:cubicBezTo>
                <a:cubicBezTo>
                  <a:pt x="396" y="12"/>
                  <a:pt x="396" y="12"/>
                  <a:pt x="396" y="12"/>
                </a:cubicBezTo>
                <a:cubicBezTo>
                  <a:pt x="397" y="12"/>
                  <a:pt x="397" y="11"/>
                  <a:pt x="397" y="11"/>
                </a:cubicBezTo>
                <a:cubicBezTo>
                  <a:pt x="398" y="11"/>
                  <a:pt x="398" y="11"/>
                  <a:pt x="399" y="11"/>
                </a:cubicBezTo>
                <a:cubicBezTo>
                  <a:pt x="398" y="11"/>
                  <a:pt x="398" y="11"/>
                  <a:pt x="398" y="11"/>
                </a:cubicBezTo>
                <a:cubicBezTo>
                  <a:pt x="398" y="10"/>
                  <a:pt x="398" y="10"/>
                  <a:pt x="398" y="10"/>
                </a:cubicBezTo>
                <a:cubicBezTo>
                  <a:pt x="398" y="10"/>
                  <a:pt x="399" y="10"/>
                  <a:pt x="399" y="10"/>
                </a:cubicBezTo>
                <a:moveTo>
                  <a:pt x="390" y="11"/>
                </a:moveTo>
                <a:cubicBezTo>
                  <a:pt x="390" y="11"/>
                  <a:pt x="390" y="11"/>
                  <a:pt x="390" y="11"/>
                </a:cubicBezTo>
                <a:cubicBezTo>
                  <a:pt x="390" y="11"/>
                  <a:pt x="390" y="11"/>
                  <a:pt x="390" y="11"/>
                </a:cubicBezTo>
                <a:cubicBezTo>
                  <a:pt x="390" y="11"/>
                  <a:pt x="390" y="11"/>
                  <a:pt x="390" y="11"/>
                </a:cubicBezTo>
                <a:cubicBezTo>
                  <a:pt x="390" y="11"/>
                  <a:pt x="390" y="11"/>
                  <a:pt x="390" y="11"/>
                </a:cubicBezTo>
                <a:moveTo>
                  <a:pt x="401" y="18"/>
                </a:moveTo>
                <a:cubicBezTo>
                  <a:pt x="401" y="17"/>
                  <a:pt x="401" y="17"/>
                  <a:pt x="401" y="17"/>
                </a:cubicBezTo>
                <a:cubicBezTo>
                  <a:pt x="401" y="17"/>
                  <a:pt x="401" y="17"/>
                  <a:pt x="399" y="17"/>
                </a:cubicBezTo>
                <a:cubicBezTo>
                  <a:pt x="398" y="16"/>
                  <a:pt x="398" y="16"/>
                  <a:pt x="398" y="16"/>
                </a:cubicBezTo>
                <a:cubicBezTo>
                  <a:pt x="398" y="15"/>
                  <a:pt x="397" y="15"/>
                  <a:pt x="396" y="15"/>
                </a:cubicBezTo>
                <a:cubicBezTo>
                  <a:pt x="396" y="15"/>
                  <a:pt x="396" y="14"/>
                  <a:pt x="395" y="14"/>
                </a:cubicBezTo>
                <a:cubicBezTo>
                  <a:pt x="395" y="14"/>
                  <a:pt x="395" y="14"/>
                  <a:pt x="394" y="13"/>
                </a:cubicBezTo>
                <a:cubicBezTo>
                  <a:pt x="394" y="13"/>
                  <a:pt x="394" y="13"/>
                  <a:pt x="393" y="13"/>
                </a:cubicBezTo>
                <a:cubicBezTo>
                  <a:pt x="393" y="13"/>
                  <a:pt x="393" y="12"/>
                  <a:pt x="392" y="12"/>
                </a:cubicBezTo>
                <a:cubicBezTo>
                  <a:pt x="392" y="12"/>
                  <a:pt x="392" y="12"/>
                  <a:pt x="392" y="12"/>
                </a:cubicBezTo>
                <a:cubicBezTo>
                  <a:pt x="392" y="12"/>
                  <a:pt x="392" y="12"/>
                  <a:pt x="391" y="12"/>
                </a:cubicBezTo>
                <a:cubicBezTo>
                  <a:pt x="390" y="12"/>
                  <a:pt x="390" y="12"/>
                  <a:pt x="390" y="12"/>
                </a:cubicBezTo>
                <a:cubicBezTo>
                  <a:pt x="390" y="11"/>
                  <a:pt x="390" y="11"/>
                  <a:pt x="390" y="11"/>
                </a:cubicBezTo>
                <a:cubicBezTo>
                  <a:pt x="389" y="11"/>
                  <a:pt x="389" y="11"/>
                  <a:pt x="389" y="11"/>
                </a:cubicBezTo>
                <a:cubicBezTo>
                  <a:pt x="389" y="10"/>
                  <a:pt x="389" y="10"/>
                  <a:pt x="389" y="10"/>
                </a:cubicBezTo>
                <a:cubicBezTo>
                  <a:pt x="388" y="10"/>
                  <a:pt x="387" y="9"/>
                  <a:pt x="387" y="9"/>
                </a:cubicBezTo>
                <a:cubicBezTo>
                  <a:pt x="387" y="9"/>
                  <a:pt x="387" y="9"/>
                  <a:pt x="387" y="9"/>
                </a:cubicBezTo>
                <a:cubicBezTo>
                  <a:pt x="386" y="9"/>
                  <a:pt x="386" y="9"/>
                  <a:pt x="386" y="10"/>
                </a:cubicBezTo>
                <a:cubicBezTo>
                  <a:pt x="386" y="10"/>
                  <a:pt x="386" y="10"/>
                  <a:pt x="386" y="10"/>
                </a:cubicBezTo>
                <a:cubicBezTo>
                  <a:pt x="386" y="11"/>
                  <a:pt x="387" y="11"/>
                  <a:pt x="387" y="11"/>
                </a:cubicBezTo>
                <a:cubicBezTo>
                  <a:pt x="386" y="12"/>
                  <a:pt x="386" y="12"/>
                  <a:pt x="386" y="12"/>
                </a:cubicBezTo>
                <a:cubicBezTo>
                  <a:pt x="385" y="11"/>
                  <a:pt x="385" y="11"/>
                  <a:pt x="385" y="11"/>
                </a:cubicBezTo>
                <a:cubicBezTo>
                  <a:pt x="385" y="11"/>
                  <a:pt x="385" y="11"/>
                  <a:pt x="385" y="11"/>
                </a:cubicBezTo>
                <a:cubicBezTo>
                  <a:pt x="385" y="10"/>
                  <a:pt x="385" y="10"/>
                  <a:pt x="385" y="10"/>
                </a:cubicBezTo>
                <a:cubicBezTo>
                  <a:pt x="385" y="10"/>
                  <a:pt x="385" y="10"/>
                  <a:pt x="385" y="10"/>
                </a:cubicBezTo>
                <a:cubicBezTo>
                  <a:pt x="385" y="10"/>
                  <a:pt x="385" y="10"/>
                  <a:pt x="385" y="10"/>
                </a:cubicBezTo>
                <a:cubicBezTo>
                  <a:pt x="385" y="9"/>
                  <a:pt x="385" y="9"/>
                  <a:pt x="385" y="9"/>
                </a:cubicBezTo>
                <a:cubicBezTo>
                  <a:pt x="384" y="10"/>
                  <a:pt x="384" y="10"/>
                  <a:pt x="384" y="10"/>
                </a:cubicBezTo>
                <a:cubicBezTo>
                  <a:pt x="383" y="10"/>
                  <a:pt x="383" y="10"/>
                  <a:pt x="383" y="10"/>
                </a:cubicBezTo>
                <a:cubicBezTo>
                  <a:pt x="383" y="10"/>
                  <a:pt x="383" y="10"/>
                  <a:pt x="383" y="10"/>
                </a:cubicBezTo>
                <a:cubicBezTo>
                  <a:pt x="383" y="9"/>
                  <a:pt x="383" y="9"/>
                  <a:pt x="383" y="9"/>
                </a:cubicBezTo>
                <a:cubicBezTo>
                  <a:pt x="383" y="9"/>
                  <a:pt x="383" y="9"/>
                  <a:pt x="383" y="9"/>
                </a:cubicBezTo>
                <a:cubicBezTo>
                  <a:pt x="383" y="9"/>
                  <a:pt x="383" y="9"/>
                  <a:pt x="382" y="10"/>
                </a:cubicBezTo>
                <a:cubicBezTo>
                  <a:pt x="382" y="10"/>
                  <a:pt x="381" y="10"/>
                  <a:pt x="381" y="10"/>
                </a:cubicBezTo>
                <a:cubicBezTo>
                  <a:pt x="378" y="10"/>
                  <a:pt x="380" y="11"/>
                  <a:pt x="380" y="11"/>
                </a:cubicBezTo>
                <a:cubicBezTo>
                  <a:pt x="380" y="11"/>
                  <a:pt x="381" y="11"/>
                  <a:pt x="381" y="11"/>
                </a:cubicBezTo>
                <a:cubicBezTo>
                  <a:pt x="381" y="11"/>
                  <a:pt x="381" y="12"/>
                  <a:pt x="381" y="12"/>
                </a:cubicBezTo>
                <a:cubicBezTo>
                  <a:pt x="380" y="13"/>
                  <a:pt x="381" y="13"/>
                  <a:pt x="381" y="14"/>
                </a:cubicBezTo>
                <a:cubicBezTo>
                  <a:pt x="380" y="14"/>
                  <a:pt x="380" y="12"/>
                  <a:pt x="379" y="12"/>
                </a:cubicBezTo>
                <a:cubicBezTo>
                  <a:pt x="379" y="13"/>
                  <a:pt x="379" y="13"/>
                  <a:pt x="379" y="14"/>
                </a:cubicBezTo>
                <a:cubicBezTo>
                  <a:pt x="380" y="15"/>
                  <a:pt x="381" y="15"/>
                  <a:pt x="381" y="15"/>
                </a:cubicBezTo>
                <a:cubicBezTo>
                  <a:pt x="381" y="14"/>
                  <a:pt x="381" y="14"/>
                  <a:pt x="381" y="14"/>
                </a:cubicBezTo>
                <a:cubicBezTo>
                  <a:pt x="381" y="14"/>
                  <a:pt x="381" y="14"/>
                  <a:pt x="381" y="14"/>
                </a:cubicBezTo>
                <a:cubicBezTo>
                  <a:pt x="382" y="15"/>
                  <a:pt x="382" y="15"/>
                  <a:pt x="382" y="15"/>
                </a:cubicBezTo>
                <a:cubicBezTo>
                  <a:pt x="382" y="15"/>
                  <a:pt x="382" y="15"/>
                  <a:pt x="383" y="15"/>
                </a:cubicBezTo>
                <a:cubicBezTo>
                  <a:pt x="383" y="15"/>
                  <a:pt x="383" y="15"/>
                  <a:pt x="383" y="15"/>
                </a:cubicBezTo>
                <a:cubicBezTo>
                  <a:pt x="384" y="15"/>
                  <a:pt x="384" y="14"/>
                  <a:pt x="384" y="14"/>
                </a:cubicBezTo>
                <a:cubicBezTo>
                  <a:pt x="384" y="14"/>
                  <a:pt x="384" y="14"/>
                  <a:pt x="385" y="14"/>
                </a:cubicBezTo>
                <a:cubicBezTo>
                  <a:pt x="385" y="14"/>
                  <a:pt x="385" y="14"/>
                  <a:pt x="385" y="14"/>
                </a:cubicBezTo>
                <a:cubicBezTo>
                  <a:pt x="385" y="13"/>
                  <a:pt x="385" y="13"/>
                  <a:pt x="385" y="13"/>
                </a:cubicBezTo>
                <a:cubicBezTo>
                  <a:pt x="385" y="13"/>
                  <a:pt x="385" y="13"/>
                  <a:pt x="385" y="13"/>
                </a:cubicBezTo>
                <a:cubicBezTo>
                  <a:pt x="385" y="13"/>
                  <a:pt x="385" y="13"/>
                  <a:pt x="385" y="14"/>
                </a:cubicBezTo>
                <a:cubicBezTo>
                  <a:pt x="386" y="14"/>
                  <a:pt x="386" y="14"/>
                  <a:pt x="387" y="14"/>
                </a:cubicBezTo>
                <a:cubicBezTo>
                  <a:pt x="387" y="14"/>
                  <a:pt x="387" y="14"/>
                  <a:pt x="387" y="14"/>
                </a:cubicBezTo>
                <a:cubicBezTo>
                  <a:pt x="388" y="14"/>
                  <a:pt x="388" y="14"/>
                  <a:pt x="388" y="14"/>
                </a:cubicBezTo>
                <a:cubicBezTo>
                  <a:pt x="388" y="15"/>
                  <a:pt x="388" y="15"/>
                  <a:pt x="388" y="15"/>
                </a:cubicBezTo>
                <a:cubicBezTo>
                  <a:pt x="388" y="15"/>
                  <a:pt x="388" y="15"/>
                  <a:pt x="388" y="15"/>
                </a:cubicBezTo>
                <a:cubicBezTo>
                  <a:pt x="388" y="15"/>
                  <a:pt x="388" y="15"/>
                  <a:pt x="387" y="15"/>
                </a:cubicBezTo>
                <a:cubicBezTo>
                  <a:pt x="387" y="15"/>
                  <a:pt x="387" y="15"/>
                  <a:pt x="387" y="15"/>
                </a:cubicBezTo>
                <a:cubicBezTo>
                  <a:pt x="387" y="15"/>
                  <a:pt x="383" y="15"/>
                  <a:pt x="383" y="16"/>
                </a:cubicBezTo>
                <a:cubicBezTo>
                  <a:pt x="383" y="17"/>
                  <a:pt x="383" y="17"/>
                  <a:pt x="383" y="17"/>
                </a:cubicBezTo>
                <a:cubicBezTo>
                  <a:pt x="384" y="17"/>
                  <a:pt x="384" y="17"/>
                  <a:pt x="384" y="17"/>
                </a:cubicBezTo>
                <a:cubicBezTo>
                  <a:pt x="384" y="17"/>
                  <a:pt x="384" y="17"/>
                  <a:pt x="384" y="17"/>
                </a:cubicBezTo>
                <a:cubicBezTo>
                  <a:pt x="385" y="17"/>
                  <a:pt x="385" y="17"/>
                  <a:pt x="386" y="17"/>
                </a:cubicBezTo>
                <a:cubicBezTo>
                  <a:pt x="386" y="17"/>
                  <a:pt x="387" y="16"/>
                  <a:pt x="387" y="16"/>
                </a:cubicBezTo>
                <a:cubicBezTo>
                  <a:pt x="387" y="16"/>
                  <a:pt x="387" y="16"/>
                  <a:pt x="387" y="16"/>
                </a:cubicBezTo>
                <a:cubicBezTo>
                  <a:pt x="387" y="16"/>
                  <a:pt x="387" y="16"/>
                  <a:pt x="388" y="16"/>
                </a:cubicBezTo>
                <a:cubicBezTo>
                  <a:pt x="387" y="17"/>
                  <a:pt x="387" y="17"/>
                  <a:pt x="387" y="17"/>
                </a:cubicBezTo>
                <a:cubicBezTo>
                  <a:pt x="386" y="18"/>
                  <a:pt x="386" y="18"/>
                  <a:pt x="386" y="18"/>
                </a:cubicBezTo>
                <a:cubicBezTo>
                  <a:pt x="386" y="18"/>
                  <a:pt x="386" y="18"/>
                  <a:pt x="386" y="18"/>
                </a:cubicBezTo>
                <a:cubicBezTo>
                  <a:pt x="383" y="17"/>
                  <a:pt x="383" y="18"/>
                  <a:pt x="384" y="19"/>
                </a:cubicBezTo>
                <a:cubicBezTo>
                  <a:pt x="384" y="19"/>
                  <a:pt x="384" y="19"/>
                  <a:pt x="385" y="19"/>
                </a:cubicBezTo>
                <a:cubicBezTo>
                  <a:pt x="386" y="19"/>
                  <a:pt x="386" y="19"/>
                  <a:pt x="388" y="22"/>
                </a:cubicBezTo>
                <a:cubicBezTo>
                  <a:pt x="388" y="22"/>
                  <a:pt x="388" y="22"/>
                  <a:pt x="388" y="22"/>
                </a:cubicBezTo>
                <a:cubicBezTo>
                  <a:pt x="388" y="21"/>
                  <a:pt x="388" y="21"/>
                  <a:pt x="388" y="21"/>
                </a:cubicBezTo>
                <a:cubicBezTo>
                  <a:pt x="388" y="21"/>
                  <a:pt x="389" y="21"/>
                  <a:pt x="389" y="20"/>
                </a:cubicBezTo>
                <a:cubicBezTo>
                  <a:pt x="389" y="19"/>
                  <a:pt x="389" y="19"/>
                  <a:pt x="389" y="18"/>
                </a:cubicBezTo>
                <a:cubicBezTo>
                  <a:pt x="390" y="18"/>
                  <a:pt x="390" y="18"/>
                  <a:pt x="390" y="18"/>
                </a:cubicBezTo>
                <a:cubicBezTo>
                  <a:pt x="390" y="17"/>
                  <a:pt x="390" y="17"/>
                  <a:pt x="390" y="16"/>
                </a:cubicBezTo>
                <a:cubicBezTo>
                  <a:pt x="391" y="16"/>
                  <a:pt x="391" y="16"/>
                  <a:pt x="391" y="16"/>
                </a:cubicBezTo>
                <a:cubicBezTo>
                  <a:pt x="391" y="15"/>
                  <a:pt x="391" y="14"/>
                  <a:pt x="391" y="14"/>
                </a:cubicBezTo>
                <a:cubicBezTo>
                  <a:pt x="391" y="14"/>
                  <a:pt x="392" y="14"/>
                  <a:pt x="393" y="14"/>
                </a:cubicBezTo>
                <a:cubicBezTo>
                  <a:pt x="393" y="14"/>
                  <a:pt x="393" y="14"/>
                  <a:pt x="393" y="14"/>
                </a:cubicBezTo>
                <a:cubicBezTo>
                  <a:pt x="393" y="14"/>
                  <a:pt x="393" y="15"/>
                  <a:pt x="393" y="15"/>
                </a:cubicBezTo>
                <a:cubicBezTo>
                  <a:pt x="395" y="15"/>
                  <a:pt x="395" y="17"/>
                  <a:pt x="395" y="17"/>
                </a:cubicBezTo>
                <a:cubicBezTo>
                  <a:pt x="394" y="17"/>
                  <a:pt x="394" y="18"/>
                  <a:pt x="395" y="18"/>
                </a:cubicBezTo>
                <a:cubicBezTo>
                  <a:pt x="395" y="18"/>
                  <a:pt x="395" y="18"/>
                  <a:pt x="395" y="18"/>
                </a:cubicBezTo>
                <a:cubicBezTo>
                  <a:pt x="396" y="18"/>
                  <a:pt x="396" y="17"/>
                  <a:pt x="397" y="17"/>
                </a:cubicBezTo>
                <a:cubicBezTo>
                  <a:pt x="397" y="18"/>
                  <a:pt x="397" y="18"/>
                  <a:pt x="398" y="19"/>
                </a:cubicBezTo>
                <a:cubicBezTo>
                  <a:pt x="398" y="19"/>
                  <a:pt x="398" y="19"/>
                  <a:pt x="399" y="19"/>
                </a:cubicBezTo>
                <a:cubicBezTo>
                  <a:pt x="399" y="19"/>
                  <a:pt x="399" y="19"/>
                  <a:pt x="399" y="19"/>
                </a:cubicBezTo>
                <a:cubicBezTo>
                  <a:pt x="399" y="18"/>
                  <a:pt x="399" y="18"/>
                  <a:pt x="399" y="18"/>
                </a:cubicBezTo>
                <a:cubicBezTo>
                  <a:pt x="400" y="18"/>
                  <a:pt x="400" y="18"/>
                  <a:pt x="401" y="18"/>
                </a:cubicBezTo>
                <a:cubicBezTo>
                  <a:pt x="401" y="18"/>
                  <a:pt x="401" y="18"/>
                  <a:pt x="401" y="18"/>
                </a:cubicBezTo>
                <a:moveTo>
                  <a:pt x="609" y="325"/>
                </a:moveTo>
                <a:cubicBezTo>
                  <a:pt x="608" y="313"/>
                  <a:pt x="607" y="300"/>
                  <a:pt x="605" y="288"/>
                </a:cubicBezTo>
                <a:cubicBezTo>
                  <a:pt x="590" y="288"/>
                  <a:pt x="575" y="288"/>
                  <a:pt x="558" y="288"/>
                </a:cubicBezTo>
                <a:cubicBezTo>
                  <a:pt x="537" y="287"/>
                  <a:pt x="514" y="287"/>
                  <a:pt x="492" y="287"/>
                </a:cubicBezTo>
                <a:cubicBezTo>
                  <a:pt x="492" y="287"/>
                  <a:pt x="490" y="292"/>
                  <a:pt x="489" y="294"/>
                </a:cubicBezTo>
                <a:cubicBezTo>
                  <a:pt x="488" y="294"/>
                  <a:pt x="488" y="294"/>
                  <a:pt x="488" y="294"/>
                </a:cubicBezTo>
                <a:cubicBezTo>
                  <a:pt x="488" y="295"/>
                  <a:pt x="488" y="295"/>
                  <a:pt x="488" y="295"/>
                </a:cubicBezTo>
                <a:cubicBezTo>
                  <a:pt x="487" y="295"/>
                  <a:pt x="487" y="295"/>
                  <a:pt x="487" y="295"/>
                </a:cubicBezTo>
                <a:cubicBezTo>
                  <a:pt x="486" y="295"/>
                  <a:pt x="486" y="295"/>
                  <a:pt x="484" y="295"/>
                </a:cubicBezTo>
                <a:cubicBezTo>
                  <a:pt x="484" y="295"/>
                  <a:pt x="484" y="295"/>
                  <a:pt x="484" y="295"/>
                </a:cubicBezTo>
                <a:cubicBezTo>
                  <a:pt x="483" y="295"/>
                  <a:pt x="483" y="295"/>
                  <a:pt x="483" y="295"/>
                </a:cubicBezTo>
                <a:cubicBezTo>
                  <a:pt x="482" y="296"/>
                  <a:pt x="482" y="296"/>
                  <a:pt x="482" y="296"/>
                </a:cubicBezTo>
                <a:cubicBezTo>
                  <a:pt x="482" y="296"/>
                  <a:pt x="482" y="296"/>
                  <a:pt x="482" y="296"/>
                </a:cubicBezTo>
                <a:cubicBezTo>
                  <a:pt x="481" y="296"/>
                  <a:pt x="481" y="296"/>
                  <a:pt x="480" y="296"/>
                </a:cubicBezTo>
                <a:cubicBezTo>
                  <a:pt x="480" y="295"/>
                  <a:pt x="479" y="295"/>
                  <a:pt x="479" y="295"/>
                </a:cubicBezTo>
                <a:cubicBezTo>
                  <a:pt x="479" y="295"/>
                  <a:pt x="478" y="294"/>
                  <a:pt x="478" y="294"/>
                </a:cubicBezTo>
                <a:cubicBezTo>
                  <a:pt x="478" y="294"/>
                  <a:pt x="475" y="294"/>
                  <a:pt x="473" y="294"/>
                </a:cubicBezTo>
                <a:cubicBezTo>
                  <a:pt x="473" y="294"/>
                  <a:pt x="473" y="294"/>
                  <a:pt x="473" y="294"/>
                </a:cubicBezTo>
                <a:cubicBezTo>
                  <a:pt x="472" y="294"/>
                  <a:pt x="472" y="294"/>
                  <a:pt x="472" y="294"/>
                </a:cubicBezTo>
                <a:cubicBezTo>
                  <a:pt x="471" y="294"/>
                  <a:pt x="471" y="294"/>
                  <a:pt x="471" y="294"/>
                </a:cubicBezTo>
                <a:cubicBezTo>
                  <a:pt x="473" y="295"/>
                  <a:pt x="474" y="295"/>
                  <a:pt x="477" y="296"/>
                </a:cubicBezTo>
                <a:cubicBezTo>
                  <a:pt x="478" y="296"/>
                  <a:pt x="478" y="297"/>
                  <a:pt x="478" y="297"/>
                </a:cubicBezTo>
                <a:cubicBezTo>
                  <a:pt x="478" y="298"/>
                  <a:pt x="478" y="298"/>
                  <a:pt x="478" y="298"/>
                </a:cubicBezTo>
                <a:cubicBezTo>
                  <a:pt x="478" y="299"/>
                  <a:pt x="478" y="299"/>
                  <a:pt x="479" y="300"/>
                </a:cubicBezTo>
                <a:cubicBezTo>
                  <a:pt x="479" y="300"/>
                  <a:pt x="479" y="301"/>
                  <a:pt x="479" y="301"/>
                </a:cubicBezTo>
                <a:cubicBezTo>
                  <a:pt x="479" y="302"/>
                  <a:pt x="479" y="302"/>
                  <a:pt x="479" y="302"/>
                </a:cubicBezTo>
                <a:cubicBezTo>
                  <a:pt x="479" y="303"/>
                  <a:pt x="479" y="303"/>
                  <a:pt x="479" y="303"/>
                </a:cubicBezTo>
                <a:cubicBezTo>
                  <a:pt x="479" y="306"/>
                  <a:pt x="482" y="308"/>
                  <a:pt x="483" y="311"/>
                </a:cubicBezTo>
                <a:cubicBezTo>
                  <a:pt x="485" y="314"/>
                  <a:pt x="486" y="314"/>
                  <a:pt x="487" y="315"/>
                </a:cubicBezTo>
                <a:cubicBezTo>
                  <a:pt x="488" y="315"/>
                  <a:pt x="488" y="315"/>
                  <a:pt x="489" y="315"/>
                </a:cubicBezTo>
                <a:cubicBezTo>
                  <a:pt x="491" y="316"/>
                  <a:pt x="491" y="313"/>
                  <a:pt x="492" y="312"/>
                </a:cubicBezTo>
                <a:cubicBezTo>
                  <a:pt x="492" y="313"/>
                  <a:pt x="493" y="313"/>
                  <a:pt x="493" y="313"/>
                </a:cubicBezTo>
                <a:cubicBezTo>
                  <a:pt x="495" y="316"/>
                  <a:pt x="498" y="318"/>
                  <a:pt x="499" y="321"/>
                </a:cubicBezTo>
                <a:cubicBezTo>
                  <a:pt x="505" y="332"/>
                  <a:pt x="505" y="332"/>
                  <a:pt x="505" y="332"/>
                </a:cubicBezTo>
                <a:cubicBezTo>
                  <a:pt x="505" y="333"/>
                  <a:pt x="505" y="333"/>
                  <a:pt x="505" y="333"/>
                </a:cubicBezTo>
                <a:cubicBezTo>
                  <a:pt x="504" y="335"/>
                  <a:pt x="504" y="337"/>
                  <a:pt x="505" y="339"/>
                </a:cubicBezTo>
                <a:cubicBezTo>
                  <a:pt x="506" y="341"/>
                  <a:pt x="509" y="340"/>
                  <a:pt x="510" y="341"/>
                </a:cubicBezTo>
                <a:cubicBezTo>
                  <a:pt x="511" y="342"/>
                  <a:pt x="516" y="352"/>
                  <a:pt x="516" y="352"/>
                </a:cubicBezTo>
                <a:cubicBezTo>
                  <a:pt x="518" y="356"/>
                  <a:pt x="514" y="362"/>
                  <a:pt x="519" y="364"/>
                </a:cubicBezTo>
                <a:cubicBezTo>
                  <a:pt x="519" y="364"/>
                  <a:pt x="525" y="368"/>
                  <a:pt x="527" y="373"/>
                </a:cubicBezTo>
                <a:cubicBezTo>
                  <a:pt x="527" y="376"/>
                  <a:pt x="528" y="376"/>
                  <a:pt x="529" y="377"/>
                </a:cubicBezTo>
                <a:cubicBezTo>
                  <a:pt x="531" y="379"/>
                  <a:pt x="531" y="379"/>
                  <a:pt x="538" y="397"/>
                </a:cubicBezTo>
                <a:cubicBezTo>
                  <a:pt x="538" y="401"/>
                  <a:pt x="538" y="404"/>
                  <a:pt x="538" y="408"/>
                </a:cubicBezTo>
                <a:cubicBezTo>
                  <a:pt x="539" y="414"/>
                  <a:pt x="547" y="415"/>
                  <a:pt x="549" y="412"/>
                </a:cubicBezTo>
                <a:cubicBezTo>
                  <a:pt x="553" y="408"/>
                  <a:pt x="553" y="408"/>
                  <a:pt x="555" y="407"/>
                </a:cubicBezTo>
                <a:cubicBezTo>
                  <a:pt x="557" y="407"/>
                  <a:pt x="559" y="407"/>
                  <a:pt x="561" y="407"/>
                </a:cubicBezTo>
                <a:cubicBezTo>
                  <a:pt x="561" y="407"/>
                  <a:pt x="561" y="407"/>
                  <a:pt x="561" y="407"/>
                </a:cubicBezTo>
                <a:cubicBezTo>
                  <a:pt x="562" y="408"/>
                  <a:pt x="562" y="408"/>
                  <a:pt x="563" y="408"/>
                </a:cubicBezTo>
                <a:cubicBezTo>
                  <a:pt x="563" y="408"/>
                  <a:pt x="563" y="408"/>
                  <a:pt x="563" y="408"/>
                </a:cubicBezTo>
                <a:cubicBezTo>
                  <a:pt x="564" y="408"/>
                  <a:pt x="564" y="407"/>
                  <a:pt x="565" y="406"/>
                </a:cubicBezTo>
                <a:cubicBezTo>
                  <a:pt x="569" y="400"/>
                  <a:pt x="577" y="402"/>
                  <a:pt x="582" y="397"/>
                </a:cubicBezTo>
                <a:cubicBezTo>
                  <a:pt x="583" y="396"/>
                  <a:pt x="583" y="396"/>
                  <a:pt x="586" y="396"/>
                </a:cubicBezTo>
                <a:cubicBezTo>
                  <a:pt x="587" y="395"/>
                  <a:pt x="587" y="395"/>
                  <a:pt x="587" y="395"/>
                </a:cubicBezTo>
                <a:cubicBezTo>
                  <a:pt x="587" y="392"/>
                  <a:pt x="587" y="392"/>
                  <a:pt x="588" y="391"/>
                </a:cubicBezTo>
                <a:cubicBezTo>
                  <a:pt x="589" y="391"/>
                  <a:pt x="589" y="391"/>
                  <a:pt x="591" y="390"/>
                </a:cubicBezTo>
                <a:cubicBezTo>
                  <a:pt x="593" y="389"/>
                  <a:pt x="593" y="389"/>
                  <a:pt x="601" y="389"/>
                </a:cubicBezTo>
                <a:cubicBezTo>
                  <a:pt x="601" y="389"/>
                  <a:pt x="601" y="385"/>
                  <a:pt x="603" y="382"/>
                </a:cubicBezTo>
                <a:cubicBezTo>
                  <a:pt x="605" y="382"/>
                  <a:pt x="606" y="382"/>
                  <a:pt x="608" y="382"/>
                </a:cubicBezTo>
                <a:cubicBezTo>
                  <a:pt x="609" y="379"/>
                  <a:pt x="610" y="376"/>
                  <a:pt x="610" y="376"/>
                </a:cubicBezTo>
                <a:cubicBezTo>
                  <a:pt x="611" y="365"/>
                  <a:pt x="610" y="354"/>
                  <a:pt x="610" y="342"/>
                </a:cubicBezTo>
                <a:cubicBezTo>
                  <a:pt x="609" y="343"/>
                  <a:pt x="609" y="343"/>
                  <a:pt x="609" y="343"/>
                </a:cubicBezTo>
                <a:cubicBezTo>
                  <a:pt x="608" y="342"/>
                  <a:pt x="609" y="340"/>
                  <a:pt x="608" y="339"/>
                </a:cubicBezTo>
                <a:cubicBezTo>
                  <a:pt x="607" y="339"/>
                  <a:pt x="607" y="339"/>
                  <a:pt x="607" y="338"/>
                </a:cubicBezTo>
                <a:cubicBezTo>
                  <a:pt x="607" y="335"/>
                  <a:pt x="606" y="333"/>
                  <a:pt x="606" y="331"/>
                </a:cubicBezTo>
                <a:cubicBezTo>
                  <a:pt x="606" y="330"/>
                  <a:pt x="606" y="330"/>
                  <a:pt x="605" y="329"/>
                </a:cubicBezTo>
                <a:cubicBezTo>
                  <a:pt x="602" y="331"/>
                  <a:pt x="602" y="331"/>
                  <a:pt x="601" y="340"/>
                </a:cubicBezTo>
                <a:cubicBezTo>
                  <a:pt x="600" y="340"/>
                  <a:pt x="599" y="340"/>
                  <a:pt x="597" y="340"/>
                </a:cubicBezTo>
                <a:cubicBezTo>
                  <a:pt x="596" y="340"/>
                  <a:pt x="596" y="340"/>
                  <a:pt x="596" y="340"/>
                </a:cubicBezTo>
                <a:cubicBezTo>
                  <a:pt x="595" y="340"/>
                  <a:pt x="594" y="339"/>
                  <a:pt x="593" y="339"/>
                </a:cubicBezTo>
                <a:cubicBezTo>
                  <a:pt x="592" y="339"/>
                  <a:pt x="592" y="339"/>
                  <a:pt x="592" y="339"/>
                </a:cubicBezTo>
                <a:cubicBezTo>
                  <a:pt x="589" y="341"/>
                  <a:pt x="589" y="341"/>
                  <a:pt x="588" y="343"/>
                </a:cubicBezTo>
                <a:cubicBezTo>
                  <a:pt x="588" y="343"/>
                  <a:pt x="584" y="342"/>
                  <a:pt x="584" y="337"/>
                </a:cubicBezTo>
                <a:cubicBezTo>
                  <a:pt x="584" y="337"/>
                  <a:pt x="584" y="336"/>
                  <a:pt x="585" y="336"/>
                </a:cubicBezTo>
                <a:cubicBezTo>
                  <a:pt x="586" y="335"/>
                  <a:pt x="586" y="335"/>
                  <a:pt x="587" y="335"/>
                </a:cubicBezTo>
                <a:cubicBezTo>
                  <a:pt x="587" y="335"/>
                  <a:pt x="588" y="335"/>
                  <a:pt x="588" y="335"/>
                </a:cubicBezTo>
                <a:cubicBezTo>
                  <a:pt x="594" y="338"/>
                  <a:pt x="594" y="334"/>
                  <a:pt x="594" y="334"/>
                </a:cubicBezTo>
                <a:cubicBezTo>
                  <a:pt x="593" y="334"/>
                  <a:pt x="593" y="334"/>
                  <a:pt x="593" y="334"/>
                </a:cubicBezTo>
                <a:cubicBezTo>
                  <a:pt x="592" y="333"/>
                  <a:pt x="592" y="333"/>
                  <a:pt x="591" y="333"/>
                </a:cubicBezTo>
                <a:cubicBezTo>
                  <a:pt x="591" y="333"/>
                  <a:pt x="590" y="333"/>
                  <a:pt x="590" y="334"/>
                </a:cubicBezTo>
                <a:cubicBezTo>
                  <a:pt x="589" y="334"/>
                  <a:pt x="589" y="334"/>
                  <a:pt x="588" y="334"/>
                </a:cubicBezTo>
                <a:cubicBezTo>
                  <a:pt x="585" y="333"/>
                  <a:pt x="582" y="333"/>
                  <a:pt x="580" y="332"/>
                </a:cubicBezTo>
                <a:cubicBezTo>
                  <a:pt x="579" y="332"/>
                  <a:pt x="578" y="332"/>
                  <a:pt x="578" y="332"/>
                </a:cubicBezTo>
                <a:cubicBezTo>
                  <a:pt x="578" y="330"/>
                  <a:pt x="578" y="327"/>
                  <a:pt x="577" y="325"/>
                </a:cubicBezTo>
                <a:cubicBezTo>
                  <a:pt x="576" y="324"/>
                  <a:pt x="576" y="324"/>
                  <a:pt x="570" y="321"/>
                </a:cubicBezTo>
                <a:cubicBezTo>
                  <a:pt x="568" y="316"/>
                  <a:pt x="565" y="311"/>
                  <a:pt x="565" y="305"/>
                </a:cubicBezTo>
                <a:cubicBezTo>
                  <a:pt x="566" y="301"/>
                  <a:pt x="571" y="303"/>
                  <a:pt x="572" y="303"/>
                </a:cubicBezTo>
                <a:cubicBezTo>
                  <a:pt x="572" y="304"/>
                  <a:pt x="572" y="304"/>
                  <a:pt x="576" y="308"/>
                </a:cubicBezTo>
                <a:cubicBezTo>
                  <a:pt x="578" y="310"/>
                  <a:pt x="578" y="310"/>
                  <a:pt x="580" y="314"/>
                </a:cubicBezTo>
                <a:cubicBezTo>
                  <a:pt x="581" y="317"/>
                  <a:pt x="584" y="317"/>
                  <a:pt x="586" y="319"/>
                </a:cubicBezTo>
                <a:cubicBezTo>
                  <a:pt x="589" y="323"/>
                  <a:pt x="590" y="323"/>
                  <a:pt x="598" y="324"/>
                </a:cubicBezTo>
                <a:cubicBezTo>
                  <a:pt x="599" y="324"/>
                  <a:pt x="599" y="324"/>
                  <a:pt x="599" y="324"/>
                </a:cubicBezTo>
                <a:cubicBezTo>
                  <a:pt x="599" y="324"/>
                  <a:pt x="600" y="324"/>
                  <a:pt x="600" y="324"/>
                </a:cubicBezTo>
                <a:cubicBezTo>
                  <a:pt x="601" y="324"/>
                  <a:pt x="602" y="324"/>
                  <a:pt x="604" y="323"/>
                </a:cubicBezTo>
                <a:cubicBezTo>
                  <a:pt x="604" y="323"/>
                  <a:pt x="605" y="323"/>
                  <a:pt x="605" y="323"/>
                </a:cubicBezTo>
                <a:cubicBezTo>
                  <a:pt x="607" y="323"/>
                  <a:pt x="607" y="323"/>
                  <a:pt x="609" y="325"/>
                </a:cubicBezTo>
                <a:cubicBezTo>
                  <a:pt x="609" y="325"/>
                  <a:pt x="609" y="325"/>
                  <a:pt x="609" y="325"/>
                </a:cubicBezTo>
                <a:moveTo>
                  <a:pt x="680" y="160"/>
                </a:moveTo>
                <a:cubicBezTo>
                  <a:pt x="671" y="147"/>
                  <a:pt x="657" y="130"/>
                  <a:pt x="646" y="118"/>
                </a:cubicBezTo>
                <a:cubicBezTo>
                  <a:pt x="649" y="120"/>
                  <a:pt x="614" y="121"/>
                  <a:pt x="550" y="121"/>
                </a:cubicBezTo>
                <a:cubicBezTo>
                  <a:pt x="577" y="168"/>
                  <a:pt x="596" y="225"/>
                  <a:pt x="605" y="288"/>
                </a:cubicBezTo>
                <a:cubicBezTo>
                  <a:pt x="690" y="289"/>
                  <a:pt x="736" y="287"/>
                  <a:pt x="736" y="284"/>
                </a:cubicBezTo>
                <a:cubicBezTo>
                  <a:pt x="730" y="264"/>
                  <a:pt x="730" y="264"/>
                  <a:pt x="730" y="264"/>
                </a:cubicBezTo>
                <a:cubicBezTo>
                  <a:pt x="718" y="228"/>
                  <a:pt x="718" y="227"/>
                  <a:pt x="709" y="210"/>
                </a:cubicBezTo>
                <a:cubicBezTo>
                  <a:pt x="693" y="178"/>
                  <a:pt x="690" y="173"/>
                  <a:pt x="680" y="160"/>
                </a:cubicBezTo>
                <a:moveTo>
                  <a:pt x="415" y="119"/>
                </a:moveTo>
                <a:cubicBezTo>
                  <a:pt x="416" y="119"/>
                  <a:pt x="418" y="119"/>
                  <a:pt x="420" y="119"/>
                </a:cubicBezTo>
                <a:cubicBezTo>
                  <a:pt x="419" y="119"/>
                  <a:pt x="419" y="119"/>
                  <a:pt x="419" y="119"/>
                </a:cubicBezTo>
                <a:cubicBezTo>
                  <a:pt x="418" y="119"/>
                  <a:pt x="418" y="119"/>
                  <a:pt x="418" y="119"/>
                </a:cubicBezTo>
                <a:cubicBezTo>
                  <a:pt x="418" y="119"/>
                  <a:pt x="418" y="119"/>
                  <a:pt x="418" y="119"/>
                </a:cubicBezTo>
                <a:cubicBezTo>
                  <a:pt x="418" y="119"/>
                  <a:pt x="418" y="119"/>
                  <a:pt x="417" y="118"/>
                </a:cubicBezTo>
                <a:cubicBezTo>
                  <a:pt x="417" y="117"/>
                  <a:pt x="417" y="117"/>
                  <a:pt x="417" y="117"/>
                </a:cubicBezTo>
                <a:cubicBezTo>
                  <a:pt x="417" y="117"/>
                  <a:pt x="417" y="117"/>
                  <a:pt x="417" y="117"/>
                </a:cubicBezTo>
                <a:cubicBezTo>
                  <a:pt x="416" y="117"/>
                  <a:pt x="416" y="117"/>
                  <a:pt x="415" y="117"/>
                </a:cubicBezTo>
                <a:cubicBezTo>
                  <a:pt x="415" y="117"/>
                  <a:pt x="415" y="117"/>
                  <a:pt x="415" y="117"/>
                </a:cubicBezTo>
                <a:cubicBezTo>
                  <a:pt x="414" y="118"/>
                  <a:pt x="414" y="118"/>
                  <a:pt x="414" y="118"/>
                </a:cubicBezTo>
                <a:cubicBezTo>
                  <a:pt x="414" y="118"/>
                  <a:pt x="414" y="118"/>
                  <a:pt x="414" y="118"/>
                </a:cubicBezTo>
                <a:cubicBezTo>
                  <a:pt x="415" y="119"/>
                  <a:pt x="415" y="119"/>
                  <a:pt x="415" y="119"/>
                </a:cubicBezTo>
                <a:moveTo>
                  <a:pt x="416" y="52"/>
                </a:moveTo>
                <a:cubicBezTo>
                  <a:pt x="416" y="51"/>
                  <a:pt x="416" y="50"/>
                  <a:pt x="415" y="50"/>
                </a:cubicBezTo>
                <a:cubicBezTo>
                  <a:pt x="415" y="50"/>
                  <a:pt x="415" y="50"/>
                  <a:pt x="415" y="50"/>
                </a:cubicBezTo>
                <a:cubicBezTo>
                  <a:pt x="415" y="50"/>
                  <a:pt x="415" y="50"/>
                  <a:pt x="415" y="50"/>
                </a:cubicBezTo>
                <a:cubicBezTo>
                  <a:pt x="414" y="50"/>
                  <a:pt x="414" y="50"/>
                  <a:pt x="413" y="50"/>
                </a:cubicBezTo>
                <a:cubicBezTo>
                  <a:pt x="414" y="50"/>
                  <a:pt x="414" y="50"/>
                  <a:pt x="414" y="50"/>
                </a:cubicBezTo>
                <a:cubicBezTo>
                  <a:pt x="414" y="51"/>
                  <a:pt x="414" y="51"/>
                  <a:pt x="414" y="51"/>
                </a:cubicBezTo>
                <a:cubicBezTo>
                  <a:pt x="414" y="51"/>
                  <a:pt x="414" y="52"/>
                  <a:pt x="414" y="52"/>
                </a:cubicBezTo>
                <a:cubicBezTo>
                  <a:pt x="415" y="52"/>
                  <a:pt x="415" y="52"/>
                  <a:pt x="416" y="52"/>
                </a:cubicBezTo>
                <a:moveTo>
                  <a:pt x="550" y="121"/>
                </a:moveTo>
                <a:cubicBezTo>
                  <a:pt x="537" y="99"/>
                  <a:pt x="522" y="79"/>
                  <a:pt x="507" y="62"/>
                </a:cubicBezTo>
                <a:cubicBezTo>
                  <a:pt x="507" y="63"/>
                  <a:pt x="507" y="63"/>
                  <a:pt x="507" y="63"/>
                </a:cubicBezTo>
                <a:cubicBezTo>
                  <a:pt x="506" y="64"/>
                  <a:pt x="506" y="64"/>
                  <a:pt x="506" y="64"/>
                </a:cubicBezTo>
                <a:cubicBezTo>
                  <a:pt x="505" y="63"/>
                  <a:pt x="504" y="63"/>
                  <a:pt x="504" y="63"/>
                </a:cubicBezTo>
                <a:cubicBezTo>
                  <a:pt x="504" y="63"/>
                  <a:pt x="504" y="63"/>
                  <a:pt x="503" y="63"/>
                </a:cubicBezTo>
                <a:cubicBezTo>
                  <a:pt x="503" y="64"/>
                  <a:pt x="504" y="65"/>
                  <a:pt x="504" y="65"/>
                </a:cubicBezTo>
                <a:cubicBezTo>
                  <a:pt x="504" y="65"/>
                  <a:pt x="503" y="65"/>
                  <a:pt x="503" y="65"/>
                </a:cubicBezTo>
                <a:cubicBezTo>
                  <a:pt x="501" y="64"/>
                  <a:pt x="501" y="64"/>
                  <a:pt x="498" y="61"/>
                </a:cubicBezTo>
                <a:cubicBezTo>
                  <a:pt x="497" y="62"/>
                  <a:pt x="497" y="62"/>
                  <a:pt x="497" y="62"/>
                </a:cubicBezTo>
                <a:cubicBezTo>
                  <a:pt x="497" y="62"/>
                  <a:pt x="497" y="62"/>
                  <a:pt x="496" y="62"/>
                </a:cubicBezTo>
                <a:cubicBezTo>
                  <a:pt x="496" y="63"/>
                  <a:pt x="496" y="63"/>
                  <a:pt x="496" y="63"/>
                </a:cubicBezTo>
                <a:cubicBezTo>
                  <a:pt x="495" y="63"/>
                  <a:pt x="495" y="63"/>
                  <a:pt x="495" y="63"/>
                </a:cubicBezTo>
                <a:cubicBezTo>
                  <a:pt x="494" y="63"/>
                  <a:pt x="494" y="63"/>
                  <a:pt x="494" y="63"/>
                </a:cubicBezTo>
                <a:cubicBezTo>
                  <a:pt x="494" y="64"/>
                  <a:pt x="493" y="64"/>
                  <a:pt x="493" y="64"/>
                </a:cubicBezTo>
                <a:cubicBezTo>
                  <a:pt x="492" y="65"/>
                  <a:pt x="492" y="65"/>
                  <a:pt x="492" y="65"/>
                </a:cubicBezTo>
                <a:cubicBezTo>
                  <a:pt x="490" y="65"/>
                  <a:pt x="490" y="65"/>
                  <a:pt x="490" y="67"/>
                </a:cubicBezTo>
                <a:cubicBezTo>
                  <a:pt x="489" y="67"/>
                  <a:pt x="489" y="67"/>
                  <a:pt x="488" y="67"/>
                </a:cubicBezTo>
                <a:cubicBezTo>
                  <a:pt x="487" y="68"/>
                  <a:pt x="487" y="68"/>
                  <a:pt x="487" y="68"/>
                </a:cubicBezTo>
                <a:cubicBezTo>
                  <a:pt x="490" y="70"/>
                  <a:pt x="490" y="70"/>
                  <a:pt x="490" y="70"/>
                </a:cubicBezTo>
                <a:cubicBezTo>
                  <a:pt x="489" y="72"/>
                  <a:pt x="489" y="72"/>
                  <a:pt x="486" y="73"/>
                </a:cubicBezTo>
                <a:cubicBezTo>
                  <a:pt x="486" y="73"/>
                  <a:pt x="486" y="73"/>
                  <a:pt x="486" y="73"/>
                </a:cubicBezTo>
                <a:cubicBezTo>
                  <a:pt x="480" y="69"/>
                  <a:pt x="480" y="69"/>
                  <a:pt x="480" y="68"/>
                </a:cubicBezTo>
                <a:cubicBezTo>
                  <a:pt x="481" y="68"/>
                  <a:pt x="482" y="68"/>
                  <a:pt x="483" y="68"/>
                </a:cubicBezTo>
                <a:cubicBezTo>
                  <a:pt x="483" y="67"/>
                  <a:pt x="482" y="66"/>
                  <a:pt x="482" y="65"/>
                </a:cubicBezTo>
                <a:cubicBezTo>
                  <a:pt x="481" y="65"/>
                  <a:pt x="481" y="65"/>
                  <a:pt x="480" y="65"/>
                </a:cubicBezTo>
                <a:cubicBezTo>
                  <a:pt x="479" y="64"/>
                  <a:pt x="479" y="64"/>
                  <a:pt x="477" y="63"/>
                </a:cubicBezTo>
                <a:cubicBezTo>
                  <a:pt x="477" y="63"/>
                  <a:pt x="477" y="63"/>
                  <a:pt x="476" y="63"/>
                </a:cubicBezTo>
                <a:cubicBezTo>
                  <a:pt x="476" y="63"/>
                  <a:pt x="476" y="63"/>
                  <a:pt x="476" y="63"/>
                </a:cubicBezTo>
                <a:cubicBezTo>
                  <a:pt x="475" y="62"/>
                  <a:pt x="475" y="62"/>
                  <a:pt x="473" y="62"/>
                </a:cubicBezTo>
                <a:cubicBezTo>
                  <a:pt x="472" y="62"/>
                  <a:pt x="472" y="62"/>
                  <a:pt x="472" y="62"/>
                </a:cubicBezTo>
                <a:cubicBezTo>
                  <a:pt x="471" y="63"/>
                  <a:pt x="471" y="63"/>
                  <a:pt x="472" y="63"/>
                </a:cubicBezTo>
                <a:cubicBezTo>
                  <a:pt x="472" y="64"/>
                  <a:pt x="472" y="64"/>
                  <a:pt x="473" y="64"/>
                </a:cubicBezTo>
                <a:cubicBezTo>
                  <a:pt x="475" y="65"/>
                  <a:pt x="476" y="67"/>
                  <a:pt x="476" y="68"/>
                </a:cubicBezTo>
                <a:cubicBezTo>
                  <a:pt x="476" y="69"/>
                  <a:pt x="476" y="70"/>
                  <a:pt x="478" y="71"/>
                </a:cubicBezTo>
                <a:cubicBezTo>
                  <a:pt x="479" y="71"/>
                  <a:pt x="479" y="71"/>
                  <a:pt x="481" y="73"/>
                </a:cubicBezTo>
                <a:cubicBezTo>
                  <a:pt x="481" y="73"/>
                  <a:pt x="481" y="73"/>
                  <a:pt x="481" y="73"/>
                </a:cubicBezTo>
                <a:cubicBezTo>
                  <a:pt x="481" y="75"/>
                  <a:pt x="482" y="76"/>
                  <a:pt x="483" y="77"/>
                </a:cubicBezTo>
                <a:cubicBezTo>
                  <a:pt x="480" y="77"/>
                  <a:pt x="480" y="77"/>
                  <a:pt x="480" y="76"/>
                </a:cubicBezTo>
                <a:cubicBezTo>
                  <a:pt x="479" y="75"/>
                  <a:pt x="479" y="75"/>
                  <a:pt x="479" y="75"/>
                </a:cubicBezTo>
                <a:cubicBezTo>
                  <a:pt x="479" y="75"/>
                  <a:pt x="479" y="75"/>
                  <a:pt x="474" y="75"/>
                </a:cubicBezTo>
                <a:cubicBezTo>
                  <a:pt x="474" y="76"/>
                  <a:pt x="474" y="77"/>
                  <a:pt x="474" y="77"/>
                </a:cubicBezTo>
                <a:cubicBezTo>
                  <a:pt x="471" y="78"/>
                  <a:pt x="471" y="78"/>
                  <a:pt x="471" y="80"/>
                </a:cubicBezTo>
                <a:cubicBezTo>
                  <a:pt x="470" y="80"/>
                  <a:pt x="470" y="80"/>
                  <a:pt x="470" y="80"/>
                </a:cubicBezTo>
                <a:cubicBezTo>
                  <a:pt x="470" y="80"/>
                  <a:pt x="470" y="80"/>
                  <a:pt x="470" y="80"/>
                </a:cubicBezTo>
                <a:cubicBezTo>
                  <a:pt x="471" y="82"/>
                  <a:pt x="474" y="83"/>
                  <a:pt x="475" y="85"/>
                </a:cubicBezTo>
                <a:cubicBezTo>
                  <a:pt x="474" y="85"/>
                  <a:pt x="474" y="85"/>
                  <a:pt x="474" y="85"/>
                </a:cubicBezTo>
                <a:cubicBezTo>
                  <a:pt x="471" y="85"/>
                  <a:pt x="471" y="85"/>
                  <a:pt x="470" y="85"/>
                </a:cubicBezTo>
                <a:cubicBezTo>
                  <a:pt x="470" y="85"/>
                  <a:pt x="470" y="85"/>
                  <a:pt x="469" y="85"/>
                </a:cubicBezTo>
                <a:cubicBezTo>
                  <a:pt x="464" y="84"/>
                  <a:pt x="462" y="82"/>
                  <a:pt x="462" y="81"/>
                </a:cubicBezTo>
                <a:cubicBezTo>
                  <a:pt x="461" y="82"/>
                  <a:pt x="461" y="82"/>
                  <a:pt x="460" y="83"/>
                </a:cubicBezTo>
                <a:cubicBezTo>
                  <a:pt x="460" y="84"/>
                  <a:pt x="460" y="85"/>
                  <a:pt x="463" y="85"/>
                </a:cubicBezTo>
                <a:cubicBezTo>
                  <a:pt x="463" y="86"/>
                  <a:pt x="463" y="86"/>
                  <a:pt x="463" y="86"/>
                </a:cubicBezTo>
                <a:cubicBezTo>
                  <a:pt x="464" y="87"/>
                  <a:pt x="464" y="87"/>
                  <a:pt x="464" y="87"/>
                </a:cubicBezTo>
                <a:cubicBezTo>
                  <a:pt x="466" y="87"/>
                  <a:pt x="467" y="87"/>
                  <a:pt x="468" y="88"/>
                </a:cubicBezTo>
                <a:cubicBezTo>
                  <a:pt x="468" y="89"/>
                  <a:pt x="468" y="89"/>
                  <a:pt x="468" y="89"/>
                </a:cubicBezTo>
                <a:cubicBezTo>
                  <a:pt x="467" y="89"/>
                  <a:pt x="466" y="89"/>
                  <a:pt x="465" y="89"/>
                </a:cubicBezTo>
                <a:cubicBezTo>
                  <a:pt x="464" y="90"/>
                  <a:pt x="464" y="90"/>
                  <a:pt x="464" y="90"/>
                </a:cubicBezTo>
                <a:cubicBezTo>
                  <a:pt x="455" y="83"/>
                  <a:pt x="455" y="83"/>
                  <a:pt x="455" y="83"/>
                </a:cubicBezTo>
                <a:cubicBezTo>
                  <a:pt x="454" y="83"/>
                  <a:pt x="453" y="83"/>
                  <a:pt x="453" y="83"/>
                </a:cubicBezTo>
                <a:cubicBezTo>
                  <a:pt x="452" y="80"/>
                  <a:pt x="452" y="80"/>
                  <a:pt x="452" y="80"/>
                </a:cubicBezTo>
                <a:cubicBezTo>
                  <a:pt x="450" y="75"/>
                  <a:pt x="443" y="75"/>
                  <a:pt x="441" y="70"/>
                </a:cubicBezTo>
                <a:cubicBezTo>
                  <a:pt x="443" y="71"/>
                  <a:pt x="452" y="74"/>
                  <a:pt x="452" y="74"/>
                </a:cubicBezTo>
                <a:cubicBezTo>
                  <a:pt x="454" y="74"/>
                  <a:pt x="455" y="75"/>
                  <a:pt x="457" y="75"/>
                </a:cubicBezTo>
                <a:cubicBezTo>
                  <a:pt x="459" y="75"/>
                  <a:pt x="460" y="76"/>
                  <a:pt x="462" y="76"/>
                </a:cubicBezTo>
                <a:cubicBezTo>
                  <a:pt x="463" y="76"/>
                  <a:pt x="463" y="76"/>
                  <a:pt x="464" y="76"/>
                </a:cubicBezTo>
                <a:cubicBezTo>
                  <a:pt x="464" y="76"/>
                  <a:pt x="464" y="76"/>
                  <a:pt x="464" y="76"/>
                </a:cubicBezTo>
                <a:cubicBezTo>
                  <a:pt x="477" y="72"/>
                  <a:pt x="464" y="66"/>
                  <a:pt x="464" y="66"/>
                </a:cubicBezTo>
                <a:cubicBezTo>
                  <a:pt x="454" y="62"/>
                  <a:pt x="454" y="62"/>
                  <a:pt x="454" y="62"/>
                </a:cubicBezTo>
                <a:cubicBezTo>
                  <a:pt x="453" y="61"/>
                  <a:pt x="452" y="61"/>
                  <a:pt x="451" y="61"/>
                </a:cubicBezTo>
                <a:cubicBezTo>
                  <a:pt x="450" y="60"/>
                  <a:pt x="450" y="60"/>
                  <a:pt x="447" y="60"/>
                </a:cubicBezTo>
                <a:cubicBezTo>
                  <a:pt x="446" y="60"/>
                  <a:pt x="446" y="60"/>
                  <a:pt x="446" y="60"/>
                </a:cubicBezTo>
                <a:cubicBezTo>
                  <a:pt x="445" y="60"/>
                  <a:pt x="444" y="59"/>
                  <a:pt x="443" y="58"/>
                </a:cubicBezTo>
                <a:cubicBezTo>
                  <a:pt x="442" y="58"/>
                  <a:pt x="441" y="58"/>
                  <a:pt x="441" y="58"/>
                </a:cubicBezTo>
                <a:cubicBezTo>
                  <a:pt x="441" y="59"/>
                  <a:pt x="441" y="59"/>
                  <a:pt x="441" y="59"/>
                </a:cubicBezTo>
                <a:cubicBezTo>
                  <a:pt x="440" y="60"/>
                  <a:pt x="440" y="60"/>
                  <a:pt x="440" y="60"/>
                </a:cubicBezTo>
                <a:cubicBezTo>
                  <a:pt x="439" y="59"/>
                  <a:pt x="439" y="59"/>
                  <a:pt x="439" y="59"/>
                </a:cubicBezTo>
                <a:cubicBezTo>
                  <a:pt x="439" y="59"/>
                  <a:pt x="439" y="58"/>
                  <a:pt x="439" y="58"/>
                </a:cubicBezTo>
                <a:cubicBezTo>
                  <a:pt x="439" y="57"/>
                  <a:pt x="439" y="57"/>
                  <a:pt x="439" y="57"/>
                </a:cubicBezTo>
                <a:cubicBezTo>
                  <a:pt x="438" y="57"/>
                  <a:pt x="437" y="57"/>
                  <a:pt x="436" y="55"/>
                </a:cubicBezTo>
                <a:cubicBezTo>
                  <a:pt x="436" y="55"/>
                  <a:pt x="435" y="55"/>
                  <a:pt x="435" y="55"/>
                </a:cubicBezTo>
                <a:cubicBezTo>
                  <a:pt x="434" y="56"/>
                  <a:pt x="434" y="56"/>
                  <a:pt x="434" y="56"/>
                </a:cubicBezTo>
                <a:cubicBezTo>
                  <a:pt x="432" y="56"/>
                  <a:pt x="431" y="55"/>
                  <a:pt x="429" y="54"/>
                </a:cubicBezTo>
                <a:cubicBezTo>
                  <a:pt x="428" y="54"/>
                  <a:pt x="428" y="54"/>
                  <a:pt x="428" y="54"/>
                </a:cubicBezTo>
                <a:cubicBezTo>
                  <a:pt x="428" y="54"/>
                  <a:pt x="429" y="54"/>
                  <a:pt x="429" y="54"/>
                </a:cubicBezTo>
                <a:cubicBezTo>
                  <a:pt x="429" y="53"/>
                  <a:pt x="429" y="53"/>
                  <a:pt x="430" y="52"/>
                </a:cubicBezTo>
                <a:cubicBezTo>
                  <a:pt x="429" y="52"/>
                  <a:pt x="427" y="50"/>
                  <a:pt x="423" y="50"/>
                </a:cubicBezTo>
                <a:cubicBezTo>
                  <a:pt x="423" y="50"/>
                  <a:pt x="423" y="51"/>
                  <a:pt x="423" y="51"/>
                </a:cubicBezTo>
                <a:cubicBezTo>
                  <a:pt x="423" y="51"/>
                  <a:pt x="423" y="51"/>
                  <a:pt x="422" y="51"/>
                </a:cubicBezTo>
                <a:cubicBezTo>
                  <a:pt x="422" y="51"/>
                  <a:pt x="421" y="51"/>
                  <a:pt x="421" y="50"/>
                </a:cubicBezTo>
                <a:cubicBezTo>
                  <a:pt x="422" y="49"/>
                  <a:pt x="422" y="49"/>
                  <a:pt x="422" y="49"/>
                </a:cubicBezTo>
                <a:cubicBezTo>
                  <a:pt x="422" y="49"/>
                  <a:pt x="422" y="49"/>
                  <a:pt x="422" y="49"/>
                </a:cubicBezTo>
                <a:cubicBezTo>
                  <a:pt x="418" y="48"/>
                  <a:pt x="418" y="48"/>
                  <a:pt x="418" y="48"/>
                </a:cubicBezTo>
                <a:cubicBezTo>
                  <a:pt x="418" y="49"/>
                  <a:pt x="418" y="50"/>
                  <a:pt x="418" y="50"/>
                </a:cubicBezTo>
                <a:cubicBezTo>
                  <a:pt x="418" y="51"/>
                  <a:pt x="418" y="51"/>
                  <a:pt x="418" y="52"/>
                </a:cubicBezTo>
                <a:cubicBezTo>
                  <a:pt x="418" y="52"/>
                  <a:pt x="418" y="52"/>
                  <a:pt x="418" y="52"/>
                </a:cubicBezTo>
                <a:cubicBezTo>
                  <a:pt x="418" y="50"/>
                  <a:pt x="418" y="50"/>
                  <a:pt x="417" y="49"/>
                </a:cubicBezTo>
                <a:cubicBezTo>
                  <a:pt x="416" y="49"/>
                  <a:pt x="416" y="49"/>
                  <a:pt x="415" y="49"/>
                </a:cubicBezTo>
                <a:cubicBezTo>
                  <a:pt x="415" y="48"/>
                  <a:pt x="415" y="48"/>
                  <a:pt x="415" y="48"/>
                </a:cubicBezTo>
                <a:cubicBezTo>
                  <a:pt x="414" y="48"/>
                  <a:pt x="414" y="48"/>
                  <a:pt x="414" y="48"/>
                </a:cubicBezTo>
                <a:cubicBezTo>
                  <a:pt x="414" y="48"/>
                  <a:pt x="414" y="48"/>
                  <a:pt x="414" y="48"/>
                </a:cubicBezTo>
                <a:cubicBezTo>
                  <a:pt x="413" y="48"/>
                  <a:pt x="412" y="49"/>
                  <a:pt x="411" y="49"/>
                </a:cubicBezTo>
                <a:cubicBezTo>
                  <a:pt x="411" y="50"/>
                  <a:pt x="411" y="50"/>
                  <a:pt x="410" y="51"/>
                </a:cubicBezTo>
                <a:cubicBezTo>
                  <a:pt x="410" y="51"/>
                  <a:pt x="410" y="51"/>
                  <a:pt x="410" y="51"/>
                </a:cubicBezTo>
                <a:cubicBezTo>
                  <a:pt x="409" y="50"/>
                  <a:pt x="409" y="50"/>
                  <a:pt x="409" y="50"/>
                </a:cubicBezTo>
                <a:cubicBezTo>
                  <a:pt x="409" y="50"/>
                  <a:pt x="409" y="50"/>
                  <a:pt x="409" y="49"/>
                </a:cubicBezTo>
                <a:cubicBezTo>
                  <a:pt x="409" y="49"/>
                  <a:pt x="408" y="49"/>
                  <a:pt x="407" y="49"/>
                </a:cubicBezTo>
                <a:cubicBezTo>
                  <a:pt x="406" y="49"/>
                  <a:pt x="405" y="49"/>
                  <a:pt x="404" y="50"/>
                </a:cubicBezTo>
                <a:cubicBezTo>
                  <a:pt x="405" y="52"/>
                  <a:pt x="405" y="52"/>
                  <a:pt x="407" y="52"/>
                </a:cubicBezTo>
                <a:cubicBezTo>
                  <a:pt x="408" y="53"/>
                  <a:pt x="408" y="53"/>
                  <a:pt x="408" y="54"/>
                </a:cubicBezTo>
                <a:cubicBezTo>
                  <a:pt x="408" y="54"/>
                  <a:pt x="407" y="54"/>
                  <a:pt x="407" y="54"/>
                </a:cubicBezTo>
                <a:cubicBezTo>
                  <a:pt x="406" y="53"/>
                  <a:pt x="406" y="53"/>
                  <a:pt x="404" y="53"/>
                </a:cubicBezTo>
                <a:cubicBezTo>
                  <a:pt x="402" y="53"/>
                  <a:pt x="402" y="53"/>
                  <a:pt x="402" y="53"/>
                </a:cubicBezTo>
                <a:cubicBezTo>
                  <a:pt x="402" y="55"/>
                  <a:pt x="402" y="55"/>
                  <a:pt x="402" y="56"/>
                </a:cubicBezTo>
                <a:cubicBezTo>
                  <a:pt x="401" y="55"/>
                  <a:pt x="401" y="54"/>
                  <a:pt x="401" y="54"/>
                </a:cubicBezTo>
                <a:cubicBezTo>
                  <a:pt x="399" y="54"/>
                  <a:pt x="398" y="52"/>
                  <a:pt x="396" y="52"/>
                </a:cubicBezTo>
                <a:cubicBezTo>
                  <a:pt x="396" y="52"/>
                  <a:pt x="396" y="53"/>
                  <a:pt x="396" y="53"/>
                </a:cubicBezTo>
                <a:cubicBezTo>
                  <a:pt x="397" y="56"/>
                  <a:pt x="395" y="57"/>
                  <a:pt x="394" y="57"/>
                </a:cubicBezTo>
                <a:cubicBezTo>
                  <a:pt x="394" y="57"/>
                  <a:pt x="393" y="56"/>
                  <a:pt x="393" y="55"/>
                </a:cubicBezTo>
                <a:cubicBezTo>
                  <a:pt x="393" y="56"/>
                  <a:pt x="393" y="56"/>
                  <a:pt x="393" y="56"/>
                </a:cubicBezTo>
                <a:cubicBezTo>
                  <a:pt x="392" y="56"/>
                  <a:pt x="392" y="56"/>
                  <a:pt x="391" y="56"/>
                </a:cubicBezTo>
                <a:cubicBezTo>
                  <a:pt x="391" y="57"/>
                  <a:pt x="391" y="57"/>
                  <a:pt x="391" y="57"/>
                </a:cubicBezTo>
                <a:cubicBezTo>
                  <a:pt x="391" y="58"/>
                  <a:pt x="392" y="58"/>
                  <a:pt x="392" y="59"/>
                </a:cubicBezTo>
                <a:cubicBezTo>
                  <a:pt x="392" y="59"/>
                  <a:pt x="392" y="60"/>
                  <a:pt x="392" y="60"/>
                </a:cubicBezTo>
                <a:cubicBezTo>
                  <a:pt x="391" y="60"/>
                  <a:pt x="391" y="60"/>
                  <a:pt x="391" y="60"/>
                </a:cubicBezTo>
                <a:cubicBezTo>
                  <a:pt x="391" y="60"/>
                  <a:pt x="391" y="60"/>
                  <a:pt x="388" y="59"/>
                </a:cubicBezTo>
                <a:cubicBezTo>
                  <a:pt x="389" y="59"/>
                  <a:pt x="389" y="58"/>
                  <a:pt x="389" y="57"/>
                </a:cubicBezTo>
                <a:cubicBezTo>
                  <a:pt x="388" y="57"/>
                  <a:pt x="388" y="57"/>
                  <a:pt x="388" y="57"/>
                </a:cubicBezTo>
                <a:cubicBezTo>
                  <a:pt x="388" y="58"/>
                  <a:pt x="388" y="58"/>
                  <a:pt x="388" y="59"/>
                </a:cubicBezTo>
                <a:cubicBezTo>
                  <a:pt x="385" y="59"/>
                  <a:pt x="385" y="59"/>
                  <a:pt x="384" y="59"/>
                </a:cubicBezTo>
                <a:cubicBezTo>
                  <a:pt x="385" y="60"/>
                  <a:pt x="385" y="60"/>
                  <a:pt x="385" y="60"/>
                </a:cubicBezTo>
                <a:cubicBezTo>
                  <a:pt x="384" y="61"/>
                  <a:pt x="384" y="61"/>
                  <a:pt x="384" y="61"/>
                </a:cubicBezTo>
                <a:cubicBezTo>
                  <a:pt x="382" y="61"/>
                  <a:pt x="382" y="61"/>
                  <a:pt x="381" y="62"/>
                </a:cubicBezTo>
                <a:cubicBezTo>
                  <a:pt x="380" y="62"/>
                  <a:pt x="380" y="62"/>
                  <a:pt x="380" y="62"/>
                </a:cubicBezTo>
                <a:cubicBezTo>
                  <a:pt x="380" y="64"/>
                  <a:pt x="380" y="64"/>
                  <a:pt x="380" y="64"/>
                </a:cubicBezTo>
                <a:cubicBezTo>
                  <a:pt x="379" y="64"/>
                  <a:pt x="379" y="64"/>
                  <a:pt x="379" y="64"/>
                </a:cubicBezTo>
                <a:cubicBezTo>
                  <a:pt x="378" y="65"/>
                  <a:pt x="378" y="65"/>
                  <a:pt x="378" y="65"/>
                </a:cubicBezTo>
                <a:cubicBezTo>
                  <a:pt x="379" y="65"/>
                  <a:pt x="379" y="65"/>
                  <a:pt x="379" y="65"/>
                </a:cubicBezTo>
                <a:cubicBezTo>
                  <a:pt x="382" y="63"/>
                  <a:pt x="382" y="63"/>
                  <a:pt x="383" y="63"/>
                </a:cubicBezTo>
                <a:cubicBezTo>
                  <a:pt x="386" y="61"/>
                  <a:pt x="388" y="62"/>
                  <a:pt x="390" y="62"/>
                </a:cubicBezTo>
                <a:cubicBezTo>
                  <a:pt x="390" y="62"/>
                  <a:pt x="390" y="63"/>
                  <a:pt x="390" y="63"/>
                </a:cubicBezTo>
                <a:cubicBezTo>
                  <a:pt x="389" y="63"/>
                  <a:pt x="389" y="63"/>
                  <a:pt x="386" y="64"/>
                </a:cubicBezTo>
                <a:cubicBezTo>
                  <a:pt x="386" y="65"/>
                  <a:pt x="385" y="66"/>
                  <a:pt x="385" y="68"/>
                </a:cubicBezTo>
                <a:cubicBezTo>
                  <a:pt x="384" y="68"/>
                  <a:pt x="383" y="69"/>
                  <a:pt x="383" y="69"/>
                </a:cubicBezTo>
                <a:cubicBezTo>
                  <a:pt x="382" y="71"/>
                  <a:pt x="379" y="72"/>
                  <a:pt x="379" y="72"/>
                </a:cubicBezTo>
                <a:cubicBezTo>
                  <a:pt x="378" y="74"/>
                  <a:pt x="377" y="76"/>
                  <a:pt x="377" y="78"/>
                </a:cubicBezTo>
                <a:cubicBezTo>
                  <a:pt x="376" y="78"/>
                  <a:pt x="376" y="78"/>
                  <a:pt x="376" y="78"/>
                </a:cubicBezTo>
                <a:cubicBezTo>
                  <a:pt x="376" y="78"/>
                  <a:pt x="375" y="79"/>
                  <a:pt x="371" y="81"/>
                </a:cubicBezTo>
                <a:cubicBezTo>
                  <a:pt x="370" y="82"/>
                  <a:pt x="370" y="82"/>
                  <a:pt x="370" y="82"/>
                </a:cubicBezTo>
                <a:cubicBezTo>
                  <a:pt x="371" y="82"/>
                  <a:pt x="371" y="82"/>
                  <a:pt x="371" y="82"/>
                </a:cubicBezTo>
                <a:cubicBezTo>
                  <a:pt x="372" y="82"/>
                  <a:pt x="373" y="82"/>
                  <a:pt x="373" y="82"/>
                </a:cubicBezTo>
                <a:cubicBezTo>
                  <a:pt x="372" y="86"/>
                  <a:pt x="367" y="86"/>
                  <a:pt x="365" y="89"/>
                </a:cubicBezTo>
                <a:cubicBezTo>
                  <a:pt x="364" y="89"/>
                  <a:pt x="363" y="89"/>
                  <a:pt x="363" y="88"/>
                </a:cubicBezTo>
                <a:cubicBezTo>
                  <a:pt x="362" y="88"/>
                  <a:pt x="361" y="88"/>
                  <a:pt x="361" y="88"/>
                </a:cubicBezTo>
                <a:cubicBezTo>
                  <a:pt x="361" y="90"/>
                  <a:pt x="361" y="90"/>
                  <a:pt x="361" y="90"/>
                </a:cubicBezTo>
                <a:cubicBezTo>
                  <a:pt x="361" y="90"/>
                  <a:pt x="361" y="91"/>
                  <a:pt x="361" y="91"/>
                </a:cubicBezTo>
                <a:cubicBezTo>
                  <a:pt x="360" y="91"/>
                  <a:pt x="360" y="92"/>
                  <a:pt x="359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6" y="92"/>
                  <a:pt x="355" y="93"/>
                  <a:pt x="353" y="94"/>
                </a:cubicBezTo>
                <a:cubicBezTo>
                  <a:pt x="352" y="97"/>
                  <a:pt x="349" y="97"/>
                  <a:pt x="347" y="98"/>
                </a:cubicBezTo>
                <a:cubicBezTo>
                  <a:pt x="347" y="99"/>
                  <a:pt x="347" y="100"/>
                  <a:pt x="347" y="100"/>
                </a:cubicBezTo>
                <a:cubicBezTo>
                  <a:pt x="347" y="100"/>
                  <a:pt x="347" y="100"/>
                  <a:pt x="346" y="105"/>
                </a:cubicBezTo>
                <a:cubicBezTo>
                  <a:pt x="345" y="105"/>
                  <a:pt x="345" y="105"/>
                  <a:pt x="345" y="105"/>
                </a:cubicBezTo>
                <a:cubicBezTo>
                  <a:pt x="344" y="106"/>
                  <a:pt x="344" y="107"/>
                  <a:pt x="344" y="108"/>
                </a:cubicBezTo>
                <a:cubicBezTo>
                  <a:pt x="345" y="108"/>
                  <a:pt x="346" y="108"/>
                  <a:pt x="346" y="108"/>
                </a:cubicBezTo>
                <a:cubicBezTo>
                  <a:pt x="347" y="108"/>
                  <a:pt x="347" y="108"/>
                  <a:pt x="347" y="108"/>
                </a:cubicBezTo>
                <a:cubicBezTo>
                  <a:pt x="348" y="108"/>
                  <a:pt x="348" y="108"/>
                  <a:pt x="348" y="108"/>
                </a:cubicBezTo>
                <a:cubicBezTo>
                  <a:pt x="348" y="109"/>
                  <a:pt x="347" y="110"/>
                  <a:pt x="347" y="110"/>
                </a:cubicBezTo>
                <a:cubicBezTo>
                  <a:pt x="346" y="112"/>
                  <a:pt x="346" y="112"/>
                  <a:pt x="345" y="112"/>
                </a:cubicBezTo>
                <a:cubicBezTo>
                  <a:pt x="345" y="113"/>
                  <a:pt x="345" y="113"/>
                  <a:pt x="345" y="114"/>
                </a:cubicBezTo>
                <a:cubicBezTo>
                  <a:pt x="346" y="114"/>
                  <a:pt x="346" y="114"/>
                  <a:pt x="348" y="114"/>
                </a:cubicBezTo>
                <a:cubicBezTo>
                  <a:pt x="348" y="116"/>
                  <a:pt x="348" y="116"/>
                  <a:pt x="347" y="117"/>
                </a:cubicBezTo>
                <a:cubicBezTo>
                  <a:pt x="352" y="117"/>
                  <a:pt x="357" y="117"/>
                  <a:pt x="362" y="117"/>
                </a:cubicBezTo>
                <a:cubicBezTo>
                  <a:pt x="363" y="116"/>
                  <a:pt x="363" y="116"/>
                  <a:pt x="366" y="115"/>
                </a:cubicBezTo>
                <a:cubicBezTo>
                  <a:pt x="366" y="114"/>
                  <a:pt x="366" y="114"/>
                  <a:pt x="366" y="113"/>
                </a:cubicBezTo>
                <a:cubicBezTo>
                  <a:pt x="368" y="113"/>
                  <a:pt x="368" y="115"/>
                  <a:pt x="369" y="116"/>
                </a:cubicBezTo>
                <a:cubicBezTo>
                  <a:pt x="369" y="116"/>
                  <a:pt x="369" y="117"/>
                  <a:pt x="369" y="117"/>
                </a:cubicBezTo>
                <a:cubicBezTo>
                  <a:pt x="378" y="118"/>
                  <a:pt x="387" y="118"/>
                  <a:pt x="395" y="118"/>
                </a:cubicBezTo>
                <a:cubicBezTo>
                  <a:pt x="396" y="118"/>
                  <a:pt x="397" y="118"/>
                  <a:pt x="398" y="117"/>
                </a:cubicBezTo>
                <a:cubicBezTo>
                  <a:pt x="398" y="116"/>
                  <a:pt x="399" y="115"/>
                  <a:pt x="401" y="114"/>
                </a:cubicBezTo>
                <a:cubicBezTo>
                  <a:pt x="401" y="113"/>
                  <a:pt x="401" y="112"/>
                  <a:pt x="401" y="112"/>
                </a:cubicBezTo>
                <a:cubicBezTo>
                  <a:pt x="401" y="112"/>
                  <a:pt x="400" y="111"/>
                  <a:pt x="400" y="111"/>
                </a:cubicBezTo>
                <a:cubicBezTo>
                  <a:pt x="399" y="111"/>
                  <a:pt x="398" y="111"/>
                  <a:pt x="396" y="111"/>
                </a:cubicBezTo>
                <a:cubicBezTo>
                  <a:pt x="396" y="109"/>
                  <a:pt x="396" y="109"/>
                  <a:pt x="396" y="107"/>
                </a:cubicBezTo>
                <a:cubicBezTo>
                  <a:pt x="395" y="107"/>
                  <a:pt x="394" y="107"/>
                  <a:pt x="394" y="107"/>
                </a:cubicBezTo>
                <a:cubicBezTo>
                  <a:pt x="394" y="104"/>
                  <a:pt x="394" y="101"/>
                  <a:pt x="393" y="99"/>
                </a:cubicBezTo>
                <a:cubicBezTo>
                  <a:pt x="394" y="99"/>
                  <a:pt x="394" y="99"/>
                  <a:pt x="397" y="94"/>
                </a:cubicBezTo>
                <a:cubicBezTo>
                  <a:pt x="402" y="93"/>
                  <a:pt x="405" y="88"/>
                  <a:pt x="405" y="88"/>
                </a:cubicBezTo>
                <a:cubicBezTo>
                  <a:pt x="406" y="87"/>
                  <a:pt x="406" y="87"/>
                  <a:pt x="408" y="87"/>
                </a:cubicBezTo>
                <a:cubicBezTo>
                  <a:pt x="409" y="86"/>
                  <a:pt x="409" y="86"/>
                  <a:pt x="409" y="86"/>
                </a:cubicBezTo>
                <a:cubicBezTo>
                  <a:pt x="408" y="83"/>
                  <a:pt x="410" y="80"/>
                  <a:pt x="410" y="77"/>
                </a:cubicBezTo>
                <a:cubicBezTo>
                  <a:pt x="411" y="77"/>
                  <a:pt x="411" y="77"/>
                  <a:pt x="413" y="77"/>
                </a:cubicBezTo>
                <a:cubicBezTo>
                  <a:pt x="413" y="77"/>
                  <a:pt x="413" y="77"/>
                  <a:pt x="413" y="77"/>
                </a:cubicBezTo>
                <a:cubicBezTo>
                  <a:pt x="413" y="77"/>
                  <a:pt x="413" y="77"/>
                  <a:pt x="413" y="77"/>
                </a:cubicBezTo>
                <a:cubicBezTo>
                  <a:pt x="413" y="77"/>
                  <a:pt x="413" y="77"/>
                  <a:pt x="413" y="77"/>
                </a:cubicBezTo>
                <a:cubicBezTo>
                  <a:pt x="413" y="77"/>
                  <a:pt x="413" y="77"/>
                  <a:pt x="413" y="77"/>
                </a:cubicBezTo>
                <a:cubicBezTo>
                  <a:pt x="413" y="77"/>
                  <a:pt x="413" y="77"/>
                  <a:pt x="413" y="77"/>
                </a:cubicBezTo>
                <a:cubicBezTo>
                  <a:pt x="413" y="77"/>
                  <a:pt x="413" y="77"/>
                  <a:pt x="413" y="77"/>
                </a:cubicBezTo>
                <a:cubicBezTo>
                  <a:pt x="414" y="77"/>
                  <a:pt x="414" y="77"/>
                  <a:pt x="414" y="77"/>
                </a:cubicBezTo>
                <a:cubicBezTo>
                  <a:pt x="414" y="77"/>
                  <a:pt x="414" y="77"/>
                  <a:pt x="414" y="77"/>
                </a:cubicBezTo>
                <a:cubicBezTo>
                  <a:pt x="415" y="79"/>
                  <a:pt x="415" y="79"/>
                  <a:pt x="416" y="79"/>
                </a:cubicBezTo>
                <a:cubicBezTo>
                  <a:pt x="417" y="78"/>
                  <a:pt x="417" y="78"/>
                  <a:pt x="417" y="78"/>
                </a:cubicBezTo>
                <a:cubicBezTo>
                  <a:pt x="419" y="79"/>
                  <a:pt x="419" y="79"/>
                  <a:pt x="420" y="80"/>
                </a:cubicBezTo>
                <a:cubicBezTo>
                  <a:pt x="420" y="82"/>
                  <a:pt x="420" y="82"/>
                  <a:pt x="420" y="83"/>
                </a:cubicBezTo>
                <a:cubicBezTo>
                  <a:pt x="420" y="83"/>
                  <a:pt x="419" y="83"/>
                  <a:pt x="418" y="83"/>
                </a:cubicBezTo>
                <a:cubicBezTo>
                  <a:pt x="419" y="86"/>
                  <a:pt x="419" y="86"/>
                  <a:pt x="409" y="95"/>
                </a:cubicBezTo>
                <a:cubicBezTo>
                  <a:pt x="409" y="97"/>
                  <a:pt x="408" y="100"/>
                  <a:pt x="409" y="103"/>
                </a:cubicBezTo>
                <a:cubicBezTo>
                  <a:pt x="409" y="104"/>
                  <a:pt x="409" y="104"/>
                  <a:pt x="409" y="104"/>
                </a:cubicBezTo>
                <a:cubicBezTo>
                  <a:pt x="409" y="105"/>
                  <a:pt x="410" y="106"/>
                  <a:pt x="410" y="106"/>
                </a:cubicBezTo>
                <a:cubicBezTo>
                  <a:pt x="411" y="108"/>
                  <a:pt x="419" y="112"/>
                  <a:pt x="419" y="112"/>
                </a:cubicBezTo>
                <a:cubicBezTo>
                  <a:pt x="420" y="112"/>
                  <a:pt x="420" y="112"/>
                  <a:pt x="420" y="112"/>
                </a:cubicBezTo>
                <a:cubicBezTo>
                  <a:pt x="423" y="111"/>
                  <a:pt x="426" y="111"/>
                  <a:pt x="429" y="110"/>
                </a:cubicBezTo>
                <a:cubicBezTo>
                  <a:pt x="429" y="109"/>
                  <a:pt x="429" y="109"/>
                  <a:pt x="429" y="109"/>
                </a:cubicBezTo>
                <a:cubicBezTo>
                  <a:pt x="432" y="109"/>
                  <a:pt x="434" y="109"/>
                  <a:pt x="436" y="109"/>
                </a:cubicBezTo>
                <a:cubicBezTo>
                  <a:pt x="436" y="109"/>
                  <a:pt x="437" y="108"/>
                  <a:pt x="438" y="108"/>
                </a:cubicBezTo>
                <a:cubicBezTo>
                  <a:pt x="438" y="108"/>
                  <a:pt x="438" y="108"/>
                  <a:pt x="438" y="108"/>
                </a:cubicBezTo>
                <a:cubicBezTo>
                  <a:pt x="439" y="109"/>
                  <a:pt x="439" y="109"/>
                  <a:pt x="440" y="110"/>
                </a:cubicBezTo>
                <a:cubicBezTo>
                  <a:pt x="442" y="111"/>
                  <a:pt x="443" y="111"/>
                  <a:pt x="445" y="111"/>
                </a:cubicBezTo>
                <a:cubicBezTo>
                  <a:pt x="445" y="111"/>
                  <a:pt x="445" y="111"/>
                  <a:pt x="445" y="111"/>
                </a:cubicBezTo>
                <a:cubicBezTo>
                  <a:pt x="445" y="112"/>
                  <a:pt x="445" y="112"/>
                  <a:pt x="445" y="112"/>
                </a:cubicBezTo>
                <a:cubicBezTo>
                  <a:pt x="439" y="112"/>
                  <a:pt x="438" y="112"/>
                  <a:pt x="437" y="116"/>
                </a:cubicBezTo>
                <a:cubicBezTo>
                  <a:pt x="432" y="118"/>
                  <a:pt x="428" y="114"/>
                  <a:pt x="424" y="116"/>
                </a:cubicBezTo>
                <a:cubicBezTo>
                  <a:pt x="422" y="116"/>
                  <a:pt x="422" y="116"/>
                  <a:pt x="421" y="116"/>
                </a:cubicBezTo>
                <a:cubicBezTo>
                  <a:pt x="421" y="117"/>
                  <a:pt x="420" y="118"/>
                  <a:pt x="420" y="118"/>
                </a:cubicBezTo>
                <a:cubicBezTo>
                  <a:pt x="453" y="120"/>
                  <a:pt x="485" y="121"/>
                  <a:pt x="515" y="121"/>
                </a:cubicBezTo>
                <a:cubicBezTo>
                  <a:pt x="528" y="121"/>
                  <a:pt x="539" y="121"/>
                  <a:pt x="550" y="121"/>
                </a:cubicBezTo>
                <a:moveTo>
                  <a:pt x="362" y="117"/>
                </a:moveTo>
                <a:cubicBezTo>
                  <a:pt x="357" y="117"/>
                  <a:pt x="352" y="117"/>
                  <a:pt x="347" y="117"/>
                </a:cubicBezTo>
                <a:cubicBezTo>
                  <a:pt x="347" y="117"/>
                  <a:pt x="347" y="117"/>
                  <a:pt x="347" y="117"/>
                </a:cubicBezTo>
                <a:cubicBezTo>
                  <a:pt x="346" y="118"/>
                  <a:pt x="346" y="118"/>
                  <a:pt x="346" y="118"/>
                </a:cubicBezTo>
                <a:cubicBezTo>
                  <a:pt x="346" y="118"/>
                  <a:pt x="346" y="118"/>
                  <a:pt x="346" y="119"/>
                </a:cubicBezTo>
                <a:cubicBezTo>
                  <a:pt x="346" y="119"/>
                  <a:pt x="346" y="119"/>
                  <a:pt x="346" y="119"/>
                </a:cubicBezTo>
                <a:cubicBezTo>
                  <a:pt x="349" y="119"/>
                  <a:pt x="349" y="119"/>
                  <a:pt x="349" y="119"/>
                </a:cubicBezTo>
                <a:cubicBezTo>
                  <a:pt x="349" y="120"/>
                  <a:pt x="349" y="120"/>
                  <a:pt x="349" y="120"/>
                </a:cubicBezTo>
                <a:cubicBezTo>
                  <a:pt x="349" y="120"/>
                  <a:pt x="349" y="120"/>
                  <a:pt x="350" y="121"/>
                </a:cubicBezTo>
                <a:cubicBezTo>
                  <a:pt x="351" y="121"/>
                  <a:pt x="352" y="121"/>
                  <a:pt x="352" y="121"/>
                </a:cubicBezTo>
                <a:cubicBezTo>
                  <a:pt x="353" y="121"/>
                  <a:pt x="353" y="121"/>
                  <a:pt x="354" y="122"/>
                </a:cubicBezTo>
                <a:cubicBezTo>
                  <a:pt x="354" y="122"/>
                  <a:pt x="354" y="122"/>
                  <a:pt x="355" y="122"/>
                </a:cubicBezTo>
                <a:cubicBezTo>
                  <a:pt x="355" y="122"/>
                  <a:pt x="356" y="121"/>
                  <a:pt x="357" y="121"/>
                </a:cubicBezTo>
                <a:cubicBezTo>
                  <a:pt x="357" y="120"/>
                  <a:pt x="357" y="120"/>
                  <a:pt x="357" y="120"/>
                </a:cubicBezTo>
                <a:cubicBezTo>
                  <a:pt x="359" y="120"/>
                  <a:pt x="359" y="120"/>
                  <a:pt x="359" y="120"/>
                </a:cubicBezTo>
                <a:cubicBezTo>
                  <a:pt x="359" y="120"/>
                  <a:pt x="360" y="119"/>
                  <a:pt x="360" y="119"/>
                </a:cubicBezTo>
                <a:cubicBezTo>
                  <a:pt x="360" y="118"/>
                  <a:pt x="360" y="118"/>
                  <a:pt x="360" y="118"/>
                </a:cubicBezTo>
                <a:cubicBezTo>
                  <a:pt x="361" y="118"/>
                  <a:pt x="361" y="118"/>
                  <a:pt x="362" y="117"/>
                </a:cubicBezTo>
                <a:moveTo>
                  <a:pt x="395" y="118"/>
                </a:moveTo>
                <a:cubicBezTo>
                  <a:pt x="387" y="118"/>
                  <a:pt x="378" y="118"/>
                  <a:pt x="369" y="118"/>
                </a:cubicBezTo>
                <a:cubicBezTo>
                  <a:pt x="369" y="119"/>
                  <a:pt x="371" y="119"/>
                  <a:pt x="371" y="121"/>
                </a:cubicBezTo>
                <a:cubicBezTo>
                  <a:pt x="371" y="121"/>
                  <a:pt x="371" y="121"/>
                  <a:pt x="371" y="121"/>
                </a:cubicBezTo>
                <a:cubicBezTo>
                  <a:pt x="371" y="122"/>
                  <a:pt x="370" y="122"/>
                  <a:pt x="370" y="122"/>
                </a:cubicBezTo>
                <a:cubicBezTo>
                  <a:pt x="370" y="122"/>
                  <a:pt x="370" y="124"/>
                  <a:pt x="371" y="125"/>
                </a:cubicBezTo>
                <a:cubicBezTo>
                  <a:pt x="372" y="125"/>
                  <a:pt x="372" y="125"/>
                  <a:pt x="372" y="125"/>
                </a:cubicBezTo>
                <a:cubicBezTo>
                  <a:pt x="372" y="125"/>
                  <a:pt x="373" y="126"/>
                  <a:pt x="373" y="127"/>
                </a:cubicBezTo>
                <a:cubicBezTo>
                  <a:pt x="373" y="127"/>
                  <a:pt x="373" y="128"/>
                  <a:pt x="373" y="128"/>
                </a:cubicBezTo>
                <a:cubicBezTo>
                  <a:pt x="373" y="129"/>
                  <a:pt x="373" y="129"/>
                  <a:pt x="373" y="129"/>
                </a:cubicBezTo>
                <a:cubicBezTo>
                  <a:pt x="373" y="131"/>
                  <a:pt x="374" y="131"/>
                  <a:pt x="375" y="132"/>
                </a:cubicBezTo>
                <a:cubicBezTo>
                  <a:pt x="376" y="133"/>
                  <a:pt x="376" y="133"/>
                  <a:pt x="376" y="134"/>
                </a:cubicBezTo>
                <a:cubicBezTo>
                  <a:pt x="376" y="135"/>
                  <a:pt x="375" y="135"/>
                  <a:pt x="375" y="136"/>
                </a:cubicBezTo>
                <a:cubicBezTo>
                  <a:pt x="375" y="137"/>
                  <a:pt x="375" y="137"/>
                  <a:pt x="375" y="137"/>
                </a:cubicBezTo>
                <a:cubicBezTo>
                  <a:pt x="375" y="137"/>
                  <a:pt x="376" y="138"/>
                  <a:pt x="376" y="138"/>
                </a:cubicBezTo>
                <a:cubicBezTo>
                  <a:pt x="378" y="139"/>
                  <a:pt x="380" y="139"/>
                  <a:pt x="382" y="139"/>
                </a:cubicBezTo>
                <a:cubicBezTo>
                  <a:pt x="382" y="136"/>
                  <a:pt x="383" y="134"/>
                  <a:pt x="385" y="135"/>
                </a:cubicBezTo>
                <a:cubicBezTo>
                  <a:pt x="385" y="135"/>
                  <a:pt x="386" y="135"/>
                  <a:pt x="386" y="135"/>
                </a:cubicBezTo>
                <a:cubicBezTo>
                  <a:pt x="387" y="135"/>
                  <a:pt x="387" y="135"/>
                  <a:pt x="387" y="135"/>
                </a:cubicBezTo>
                <a:cubicBezTo>
                  <a:pt x="388" y="136"/>
                  <a:pt x="388" y="135"/>
                  <a:pt x="389" y="134"/>
                </a:cubicBezTo>
                <a:cubicBezTo>
                  <a:pt x="389" y="134"/>
                  <a:pt x="390" y="134"/>
                  <a:pt x="391" y="134"/>
                </a:cubicBezTo>
                <a:cubicBezTo>
                  <a:pt x="391" y="133"/>
                  <a:pt x="391" y="132"/>
                  <a:pt x="391" y="131"/>
                </a:cubicBezTo>
                <a:cubicBezTo>
                  <a:pt x="392" y="131"/>
                  <a:pt x="394" y="131"/>
                  <a:pt x="395" y="131"/>
                </a:cubicBezTo>
                <a:cubicBezTo>
                  <a:pt x="395" y="130"/>
                  <a:pt x="395" y="130"/>
                  <a:pt x="395" y="129"/>
                </a:cubicBezTo>
                <a:cubicBezTo>
                  <a:pt x="394" y="129"/>
                  <a:pt x="394" y="129"/>
                  <a:pt x="393" y="129"/>
                </a:cubicBezTo>
                <a:cubicBezTo>
                  <a:pt x="391" y="129"/>
                  <a:pt x="391" y="129"/>
                  <a:pt x="391" y="129"/>
                </a:cubicBezTo>
                <a:cubicBezTo>
                  <a:pt x="391" y="128"/>
                  <a:pt x="391" y="128"/>
                  <a:pt x="391" y="128"/>
                </a:cubicBezTo>
                <a:cubicBezTo>
                  <a:pt x="390" y="128"/>
                  <a:pt x="390" y="128"/>
                  <a:pt x="390" y="128"/>
                </a:cubicBezTo>
                <a:cubicBezTo>
                  <a:pt x="392" y="125"/>
                  <a:pt x="392" y="125"/>
                  <a:pt x="392" y="123"/>
                </a:cubicBezTo>
                <a:cubicBezTo>
                  <a:pt x="393" y="120"/>
                  <a:pt x="393" y="120"/>
                  <a:pt x="393" y="120"/>
                </a:cubicBezTo>
                <a:cubicBezTo>
                  <a:pt x="394" y="119"/>
                  <a:pt x="395" y="119"/>
                  <a:pt x="395" y="118"/>
                </a:cubicBezTo>
                <a:moveTo>
                  <a:pt x="605" y="288"/>
                </a:moveTo>
                <a:cubicBezTo>
                  <a:pt x="596" y="225"/>
                  <a:pt x="577" y="168"/>
                  <a:pt x="550" y="121"/>
                </a:cubicBezTo>
                <a:cubicBezTo>
                  <a:pt x="539" y="121"/>
                  <a:pt x="528" y="121"/>
                  <a:pt x="515" y="121"/>
                </a:cubicBezTo>
                <a:cubicBezTo>
                  <a:pt x="485" y="121"/>
                  <a:pt x="453" y="120"/>
                  <a:pt x="420" y="119"/>
                </a:cubicBezTo>
                <a:cubicBezTo>
                  <a:pt x="418" y="119"/>
                  <a:pt x="416" y="119"/>
                  <a:pt x="415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5" y="120"/>
                  <a:pt x="414" y="120"/>
                  <a:pt x="412" y="121"/>
                </a:cubicBezTo>
                <a:cubicBezTo>
                  <a:pt x="412" y="121"/>
                  <a:pt x="412" y="122"/>
                  <a:pt x="413" y="123"/>
                </a:cubicBezTo>
                <a:cubicBezTo>
                  <a:pt x="415" y="124"/>
                  <a:pt x="415" y="124"/>
                  <a:pt x="418" y="124"/>
                </a:cubicBezTo>
                <a:cubicBezTo>
                  <a:pt x="418" y="123"/>
                  <a:pt x="420" y="122"/>
                  <a:pt x="420" y="121"/>
                </a:cubicBezTo>
                <a:cubicBezTo>
                  <a:pt x="423" y="122"/>
                  <a:pt x="424" y="125"/>
                  <a:pt x="426" y="126"/>
                </a:cubicBezTo>
                <a:cubicBezTo>
                  <a:pt x="426" y="126"/>
                  <a:pt x="426" y="127"/>
                  <a:pt x="426" y="127"/>
                </a:cubicBezTo>
                <a:cubicBezTo>
                  <a:pt x="425" y="128"/>
                  <a:pt x="424" y="129"/>
                  <a:pt x="423" y="130"/>
                </a:cubicBezTo>
                <a:cubicBezTo>
                  <a:pt x="423" y="131"/>
                  <a:pt x="422" y="131"/>
                  <a:pt x="421" y="131"/>
                </a:cubicBezTo>
                <a:cubicBezTo>
                  <a:pt x="421" y="131"/>
                  <a:pt x="420" y="131"/>
                  <a:pt x="420" y="131"/>
                </a:cubicBezTo>
                <a:cubicBezTo>
                  <a:pt x="419" y="130"/>
                  <a:pt x="419" y="129"/>
                  <a:pt x="419" y="129"/>
                </a:cubicBezTo>
                <a:cubicBezTo>
                  <a:pt x="418" y="128"/>
                  <a:pt x="417" y="128"/>
                  <a:pt x="417" y="128"/>
                </a:cubicBezTo>
                <a:cubicBezTo>
                  <a:pt x="417" y="127"/>
                  <a:pt x="417" y="126"/>
                  <a:pt x="417" y="126"/>
                </a:cubicBezTo>
                <a:cubicBezTo>
                  <a:pt x="416" y="126"/>
                  <a:pt x="416" y="126"/>
                  <a:pt x="415" y="126"/>
                </a:cubicBezTo>
                <a:cubicBezTo>
                  <a:pt x="415" y="127"/>
                  <a:pt x="414" y="128"/>
                  <a:pt x="413" y="128"/>
                </a:cubicBezTo>
                <a:cubicBezTo>
                  <a:pt x="412" y="133"/>
                  <a:pt x="410" y="141"/>
                  <a:pt x="410" y="141"/>
                </a:cubicBezTo>
                <a:cubicBezTo>
                  <a:pt x="411" y="141"/>
                  <a:pt x="411" y="141"/>
                  <a:pt x="412" y="142"/>
                </a:cubicBezTo>
                <a:cubicBezTo>
                  <a:pt x="411" y="143"/>
                  <a:pt x="411" y="143"/>
                  <a:pt x="411" y="143"/>
                </a:cubicBezTo>
                <a:cubicBezTo>
                  <a:pt x="404" y="141"/>
                  <a:pt x="404" y="141"/>
                  <a:pt x="402" y="143"/>
                </a:cubicBezTo>
                <a:cubicBezTo>
                  <a:pt x="403" y="144"/>
                  <a:pt x="404" y="145"/>
                  <a:pt x="404" y="146"/>
                </a:cubicBezTo>
                <a:cubicBezTo>
                  <a:pt x="404" y="147"/>
                  <a:pt x="404" y="147"/>
                  <a:pt x="404" y="147"/>
                </a:cubicBezTo>
                <a:cubicBezTo>
                  <a:pt x="403" y="147"/>
                  <a:pt x="403" y="147"/>
                  <a:pt x="403" y="147"/>
                </a:cubicBezTo>
                <a:cubicBezTo>
                  <a:pt x="401" y="145"/>
                  <a:pt x="399" y="144"/>
                  <a:pt x="397" y="142"/>
                </a:cubicBezTo>
                <a:cubicBezTo>
                  <a:pt x="383" y="149"/>
                  <a:pt x="379" y="151"/>
                  <a:pt x="379" y="144"/>
                </a:cubicBezTo>
                <a:cubicBezTo>
                  <a:pt x="377" y="144"/>
                  <a:pt x="377" y="144"/>
                  <a:pt x="377" y="144"/>
                </a:cubicBezTo>
                <a:cubicBezTo>
                  <a:pt x="376" y="145"/>
                  <a:pt x="375" y="145"/>
                  <a:pt x="374" y="145"/>
                </a:cubicBezTo>
                <a:cubicBezTo>
                  <a:pt x="373" y="145"/>
                  <a:pt x="372" y="145"/>
                  <a:pt x="372" y="145"/>
                </a:cubicBezTo>
                <a:cubicBezTo>
                  <a:pt x="371" y="145"/>
                  <a:pt x="370" y="145"/>
                  <a:pt x="370" y="145"/>
                </a:cubicBezTo>
                <a:cubicBezTo>
                  <a:pt x="370" y="145"/>
                  <a:pt x="370" y="146"/>
                  <a:pt x="370" y="147"/>
                </a:cubicBezTo>
                <a:cubicBezTo>
                  <a:pt x="369" y="148"/>
                  <a:pt x="368" y="148"/>
                  <a:pt x="368" y="148"/>
                </a:cubicBezTo>
                <a:cubicBezTo>
                  <a:pt x="367" y="148"/>
                  <a:pt x="367" y="147"/>
                  <a:pt x="366" y="147"/>
                </a:cubicBezTo>
                <a:cubicBezTo>
                  <a:pt x="366" y="146"/>
                  <a:pt x="365" y="145"/>
                  <a:pt x="364" y="145"/>
                </a:cubicBezTo>
                <a:cubicBezTo>
                  <a:pt x="363" y="145"/>
                  <a:pt x="363" y="145"/>
                  <a:pt x="362" y="145"/>
                </a:cubicBezTo>
                <a:cubicBezTo>
                  <a:pt x="362" y="144"/>
                  <a:pt x="362" y="144"/>
                  <a:pt x="362" y="143"/>
                </a:cubicBezTo>
                <a:cubicBezTo>
                  <a:pt x="362" y="143"/>
                  <a:pt x="363" y="142"/>
                  <a:pt x="363" y="141"/>
                </a:cubicBezTo>
                <a:cubicBezTo>
                  <a:pt x="364" y="141"/>
                  <a:pt x="365" y="141"/>
                  <a:pt x="366" y="141"/>
                </a:cubicBezTo>
                <a:cubicBezTo>
                  <a:pt x="368" y="142"/>
                  <a:pt x="370" y="143"/>
                  <a:pt x="372" y="143"/>
                </a:cubicBezTo>
                <a:cubicBezTo>
                  <a:pt x="372" y="142"/>
                  <a:pt x="374" y="140"/>
                  <a:pt x="374" y="135"/>
                </a:cubicBezTo>
                <a:cubicBezTo>
                  <a:pt x="373" y="134"/>
                  <a:pt x="373" y="134"/>
                  <a:pt x="372" y="134"/>
                </a:cubicBezTo>
                <a:cubicBezTo>
                  <a:pt x="369" y="135"/>
                  <a:pt x="369" y="135"/>
                  <a:pt x="368" y="136"/>
                </a:cubicBezTo>
                <a:cubicBezTo>
                  <a:pt x="367" y="137"/>
                  <a:pt x="367" y="137"/>
                  <a:pt x="367" y="137"/>
                </a:cubicBezTo>
                <a:cubicBezTo>
                  <a:pt x="366" y="137"/>
                  <a:pt x="366" y="137"/>
                  <a:pt x="366" y="137"/>
                </a:cubicBezTo>
                <a:cubicBezTo>
                  <a:pt x="366" y="136"/>
                  <a:pt x="366" y="136"/>
                  <a:pt x="366" y="135"/>
                </a:cubicBezTo>
                <a:cubicBezTo>
                  <a:pt x="366" y="135"/>
                  <a:pt x="367" y="134"/>
                  <a:pt x="367" y="134"/>
                </a:cubicBezTo>
                <a:cubicBezTo>
                  <a:pt x="367" y="132"/>
                  <a:pt x="367" y="132"/>
                  <a:pt x="367" y="131"/>
                </a:cubicBezTo>
                <a:cubicBezTo>
                  <a:pt x="367" y="132"/>
                  <a:pt x="366" y="132"/>
                  <a:pt x="366" y="132"/>
                </a:cubicBezTo>
                <a:cubicBezTo>
                  <a:pt x="365" y="125"/>
                  <a:pt x="365" y="125"/>
                  <a:pt x="364" y="124"/>
                </a:cubicBezTo>
                <a:cubicBezTo>
                  <a:pt x="360" y="128"/>
                  <a:pt x="360" y="128"/>
                  <a:pt x="359" y="128"/>
                </a:cubicBezTo>
                <a:cubicBezTo>
                  <a:pt x="358" y="129"/>
                  <a:pt x="358" y="129"/>
                  <a:pt x="358" y="130"/>
                </a:cubicBezTo>
                <a:cubicBezTo>
                  <a:pt x="358" y="131"/>
                  <a:pt x="358" y="131"/>
                  <a:pt x="358" y="131"/>
                </a:cubicBezTo>
                <a:cubicBezTo>
                  <a:pt x="357" y="132"/>
                  <a:pt x="356" y="132"/>
                  <a:pt x="355" y="133"/>
                </a:cubicBezTo>
                <a:cubicBezTo>
                  <a:pt x="353" y="136"/>
                  <a:pt x="357" y="138"/>
                  <a:pt x="356" y="141"/>
                </a:cubicBezTo>
                <a:cubicBezTo>
                  <a:pt x="356" y="142"/>
                  <a:pt x="356" y="142"/>
                  <a:pt x="356" y="142"/>
                </a:cubicBezTo>
                <a:cubicBezTo>
                  <a:pt x="355" y="144"/>
                  <a:pt x="355" y="144"/>
                  <a:pt x="355" y="144"/>
                </a:cubicBezTo>
                <a:cubicBezTo>
                  <a:pt x="356" y="145"/>
                  <a:pt x="356" y="147"/>
                  <a:pt x="356" y="148"/>
                </a:cubicBezTo>
                <a:cubicBezTo>
                  <a:pt x="356" y="149"/>
                  <a:pt x="356" y="150"/>
                  <a:pt x="356" y="150"/>
                </a:cubicBezTo>
                <a:cubicBezTo>
                  <a:pt x="356" y="150"/>
                  <a:pt x="355" y="150"/>
                  <a:pt x="355" y="150"/>
                </a:cubicBezTo>
                <a:cubicBezTo>
                  <a:pt x="354" y="150"/>
                  <a:pt x="354" y="150"/>
                  <a:pt x="353" y="150"/>
                </a:cubicBezTo>
                <a:cubicBezTo>
                  <a:pt x="351" y="151"/>
                  <a:pt x="351" y="151"/>
                  <a:pt x="350" y="150"/>
                </a:cubicBezTo>
                <a:cubicBezTo>
                  <a:pt x="346" y="150"/>
                  <a:pt x="346" y="150"/>
                  <a:pt x="337" y="156"/>
                </a:cubicBezTo>
                <a:cubicBezTo>
                  <a:pt x="336" y="155"/>
                  <a:pt x="336" y="155"/>
                  <a:pt x="335" y="155"/>
                </a:cubicBezTo>
                <a:cubicBezTo>
                  <a:pt x="335" y="155"/>
                  <a:pt x="335" y="155"/>
                  <a:pt x="334" y="155"/>
                </a:cubicBezTo>
                <a:cubicBezTo>
                  <a:pt x="334" y="155"/>
                  <a:pt x="333" y="155"/>
                  <a:pt x="333" y="155"/>
                </a:cubicBezTo>
                <a:cubicBezTo>
                  <a:pt x="332" y="155"/>
                  <a:pt x="332" y="156"/>
                  <a:pt x="332" y="157"/>
                </a:cubicBezTo>
                <a:cubicBezTo>
                  <a:pt x="334" y="158"/>
                  <a:pt x="334" y="158"/>
                  <a:pt x="334" y="158"/>
                </a:cubicBezTo>
                <a:cubicBezTo>
                  <a:pt x="334" y="159"/>
                  <a:pt x="334" y="160"/>
                  <a:pt x="333" y="161"/>
                </a:cubicBezTo>
                <a:cubicBezTo>
                  <a:pt x="330" y="161"/>
                  <a:pt x="330" y="161"/>
                  <a:pt x="325" y="165"/>
                </a:cubicBezTo>
                <a:cubicBezTo>
                  <a:pt x="324" y="165"/>
                  <a:pt x="324" y="165"/>
                  <a:pt x="324" y="165"/>
                </a:cubicBezTo>
                <a:cubicBezTo>
                  <a:pt x="323" y="165"/>
                  <a:pt x="322" y="165"/>
                  <a:pt x="322" y="165"/>
                </a:cubicBezTo>
                <a:cubicBezTo>
                  <a:pt x="320" y="167"/>
                  <a:pt x="320" y="169"/>
                  <a:pt x="319" y="171"/>
                </a:cubicBezTo>
                <a:cubicBezTo>
                  <a:pt x="317" y="171"/>
                  <a:pt x="316" y="171"/>
                  <a:pt x="314" y="172"/>
                </a:cubicBezTo>
                <a:cubicBezTo>
                  <a:pt x="314" y="173"/>
                  <a:pt x="313" y="174"/>
                  <a:pt x="313" y="175"/>
                </a:cubicBezTo>
                <a:cubicBezTo>
                  <a:pt x="312" y="175"/>
                  <a:pt x="311" y="175"/>
                  <a:pt x="310" y="175"/>
                </a:cubicBezTo>
                <a:cubicBezTo>
                  <a:pt x="309" y="174"/>
                  <a:pt x="309" y="174"/>
                  <a:pt x="309" y="174"/>
                </a:cubicBezTo>
                <a:cubicBezTo>
                  <a:pt x="308" y="174"/>
                  <a:pt x="307" y="174"/>
                  <a:pt x="307" y="174"/>
                </a:cubicBezTo>
                <a:cubicBezTo>
                  <a:pt x="306" y="173"/>
                  <a:pt x="306" y="173"/>
                  <a:pt x="306" y="173"/>
                </a:cubicBezTo>
                <a:cubicBezTo>
                  <a:pt x="305" y="172"/>
                  <a:pt x="305" y="172"/>
                  <a:pt x="304" y="172"/>
                </a:cubicBezTo>
                <a:cubicBezTo>
                  <a:pt x="303" y="173"/>
                  <a:pt x="303" y="174"/>
                  <a:pt x="303" y="175"/>
                </a:cubicBezTo>
                <a:cubicBezTo>
                  <a:pt x="303" y="175"/>
                  <a:pt x="304" y="176"/>
                  <a:pt x="304" y="176"/>
                </a:cubicBezTo>
                <a:cubicBezTo>
                  <a:pt x="304" y="176"/>
                  <a:pt x="303" y="177"/>
                  <a:pt x="303" y="178"/>
                </a:cubicBezTo>
                <a:cubicBezTo>
                  <a:pt x="303" y="179"/>
                  <a:pt x="303" y="179"/>
                  <a:pt x="303" y="179"/>
                </a:cubicBezTo>
                <a:cubicBezTo>
                  <a:pt x="303" y="179"/>
                  <a:pt x="303" y="180"/>
                  <a:pt x="303" y="180"/>
                </a:cubicBezTo>
                <a:cubicBezTo>
                  <a:pt x="301" y="180"/>
                  <a:pt x="298" y="180"/>
                  <a:pt x="296" y="180"/>
                </a:cubicBezTo>
                <a:cubicBezTo>
                  <a:pt x="295" y="179"/>
                  <a:pt x="295" y="179"/>
                  <a:pt x="295" y="178"/>
                </a:cubicBezTo>
                <a:cubicBezTo>
                  <a:pt x="289" y="179"/>
                  <a:pt x="289" y="179"/>
                  <a:pt x="288" y="180"/>
                </a:cubicBezTo>
                <a:cubicBezTo>
                  <a:pt x="288" y="182"/>
                  <a:pt x="289" y="182"/>
                  <a:pt x="289" y="182"/>
                </a:cubicBezTo>
                <a:cubicBezTo>
                  <a:pt x="290" y="183"/>
                  <a:pt x="291" y="184"/>
                  <a:pt x="292" y="184"/>
                </a:cubicBezTo>
                <a:cubicBezTo>
                  <a:pt x="294" y="184"/>
                  <a:pt x="294" y="184"/>
                  <a:pt x="295" y="184"/>
                </a:cubicBezTo>
                <a:cubicBezTo>
                  <a:pt x="298" y="187"/>
                  <a:pt x="298" y="187"/>
                  <a:pt x="298" y="188"/>
                </a:cubicBezTo>
                <a:cubicBezTo>
                  <a:pt x="299" y="191"/>
                  <a:pt x="299" y="193"/>
                  <a:pt x="299" y="195"/>
                </a:cubicBezTo>
                <a:cubicBezTo>
                  <a:pt x="300" y="196"/>
                  <a:pt x="301" y="197"/>
                  <a:pt x="302" y="199"/>
                </a:cubicBezTo>
                <a:cubicBezTo>
                  <a:pt x="302" y="201"/>
                  <a:pt x="302" y="201"/>
                  <a:pt x="297" y="213"/>
                </a:cubicBezTo>
                <a:cubicBezTo>
                  <a:pt x="296" y="214"/>
                  <a:pt x="294" y="215"/>
                  <a:pt x="293" y="215"/>
                </a:cubicBezTo>
                <a:cubicBezTo>
                  <a:pt x="292" y="215"/>
                  <a:pt x="292" y="215"/>
                  <a:pt x="292" y="215"/>
                </a:cubicBezTo>
                <a:cubicBezTo>
                  <a:pt x="289" y="214"/>
                  <a:pt x="286" y="214"/>
                  <a:pt x="283" y="212"/>
                </a:cubicBezTo>
                <a:cubicBezTo>
                  <a:pt x="279" y="211"/>
                  <a:pt x="276" y="211"/>
                  <a:pt x="273" y="211"/>
                </a:cubicBezTo>
                <a:cubicBezTo>
                  <a:pt x="269" y="210"/>
                  <a:pt x="269" y="210"/>
                  <a:pt x="268" y="209"/>
                </a:cubicBezTo>
                <a:cubicBezTo>
                  <a:pt x="268" y="209"/>
                  <a:pt x="268" y="209"/>
                  <a:pt x="268" y="209"/>
                </a:cubicBezTo>
                <a:cubicBezTo>
                  <a:pt x="267" y="210"/>
                  <a:pt x="267" y="210"/>
                  <a:pt x="266" y="210"/>
                </a:cubicBezTo>
                <a:cubicBezTo>
                  <a:pt x="264" y="212"/>
                  <a:pt x="262" y="212"/>
                  <a:pt x="260" y="212"/>
                </a:cubicBezTo>
                <a:cubicBezTo>
                  <a:pt x="260" y="213"/>
                  <a:pt x="260" y="213"/>
                  <a:pt x="260" y="213"/>
                </a:cubicBezTo>
                <a:cubicBezTo>
                  <a:pt x="262" y="217"/>
                  <a:pt x="258" y="221"/>
                  <a:pt x="260" y="225"/>
                </a:cubicBezTo>
                <a:cubicBezTo>
                  <a:pt x="259" y="227"/>
                  <a:pt x="259" y="229"/>
                  <a:pt x="259" y="232"/>
                </a:cubicBezTo>
                <a:cubicBezTo>
                  <a:pt x="254" y="239"/>
                  <a:pt x="254" y="239"/>
                  <a:pt x="255" y="241"/>
                </a:cubicBezTo>
                <a:cubicBezTo>
                  <a:pt x="256" y="243"/>
                  <a:pt x="256" y="244"/>
                  <a:pt x="256" y="244"/>
                </a:cubicBezTo>
                <a:cubicBezTo>
                  <a:pt x="255" y="245"/>
                  <a:pt x="255" y="245"/>
                  <a:pt x="255" y="245"/>
                </a:cubicBezTo>
                <a:cubicBezTo>
                  <a:pt x="254" y="247"/>
                  <a:pt x="254" y="247"/>
                  <a:pt x="254" y="251"/>
                </a:cubicBezTo>
                <a:cubicBezTo>
                  <a:pt x="255" y="251"/>
                  <a:pt x="256" y="251"/>
                  <a:pt x="257" y="251"/>
                </a:cubicBezTo>
                <a:cubicBezTo>
                  <a:pt x="259" y="251"/>
                  <a:pt x="260" y="250"/>
                  <a:pt x="262" y="253"/>
                </a:cubicBezTo>
                <a:cubicBezTo>
                  <a:pt x="263" y="253"/>
                  <a:pt x="264" y="252"/>
                  <a:pt x="265" y="252"/>
                </a:cubicBezTo>
                <a:cubicBezTo>
                  <a:pt x="266" y="252"/>
                  <a:pt x="266" y="252"/>
                  <a:pt x="269" y="254"/>
                </a:cubicBezTo>
                <a:cubicBezTo>
                  <a:pt x="270" y="255"/>
                  <a:pt x="270" y="257"/>
                  <a:pt x="271" y="258"/>
                </a:cubicBezTo>
                <a:cubicBezTo>
                  <a:pt x="271" y="258"/>
                  <a:pt x="272" y="258"/>
                  <a:pt x="272" y="258"/>
                </a:cubicBezTo>
                <a:cubicBezTo>
                  <a:pt x="271" y="257"/>
                  <a:pt x="271" y="257"/>
                  <a:pt x="271" y="257"/>
                </a:cubicBezTo>
                <a:cubicBezTo>
                  <a:pt x="281" y="254"/>
                  <a:pt x="289" y="246"/>
                  <a:pt x="301" y="246"/>
                </a:cubicBezTo>
                <a:cubicBezTo>
                  <a:pt x="303" y="244"/>
                  <a:pt x="303" y="243"/>
                  <a:pt x="303" y="242"/>
                </a:cubicBezTo>
                <a:cubicBezTo>
                  <a:pt x="302" y="241"/>
                  <a:pt x="301" y="240"/>
                  <a:pt x="301" y="239"/>
                </a:cubicBezTo>
                <a:cubicBezTo>
                  <a:pt x="301" y="238"/>
                  <a:pt x="301" y="238"/>
                  <a:pt x="304" y="232"/>
                </a:cubicBezTo>
                <a:cubicBezTo>
                  <a:pt x="306" y="229"/>
                  <a:pt x="320" y="226"/>
                  <a:pt x="320" y="226"/>
                </a:cubicBezTo>
                <a:cubicBezTo>
                  <a:pt x="322" y="224"/>
                  <a:pt x="322" y="223"/>
                  <a:pt x="322" y="222"/>
                </a:cubicBezTo>
                <a:cubicBezTo>
                  <a:pt x="322" y="222"/>
                  <a:pt x="322" y="222"/>
                  <a:pt x="322" y="221"/>
                </a:cubicBezTo>
                <a:cubicBezTo>
                  <a:pt x="322" y="216"/>
                  <a:pt x="322" y="212"/>
                  <a:pt x="329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1" y="214"/>
                  <a:pt x="331" y="214"/>
                  <a:pt x="331" y="214"/>
                </a:cubicBezTo>
                <a:cubicBezTo>
                  <a:pt x="334" y="216"/>
                  <a:pt x="334" y="216"/>
                  <a:pt x="336" y="216"/>
                </a:cubicBezTo>
                <a:cubicBezTo>
                  <a:pt x="337" y="216"/>
                  <a:pt x="337" y="216"/>
                  <a:pt x="338" y="216"/>
                </a:cubicBezTo>
                <a:cubicBezTo>
                  <a:pt x="338" y="216"/>
                  <a:pt x="339" y="216"/>
                  <a:pt x="340" y="216"/>
                </a:cubicBezTo>
                <a:cubicBezTo>
                  <a:pt x="340" y="214"/>
                  <a:pt x="340" y="214"/>
                  <a:pt x="342" y="212"/>
                </a:cubicBezTo>
                <a:cubicBezTo>
                  <a:pt x="344" y="212"/>
                  <a:pt x="344" y="212"/>
                  <a:pt x="345" y="212"/>
                </a:cubicBezTo>
                <a:cubicBezTo>
                  <a:pt x="346" y="212"/>
                  <a:pt x="348" y="212"/>
                  <a:pt x="351" y="208"/>
                </a:cubicBezTo>
                <a:cubicBezTo>
                  <a:pt x="358" y="209"/>
                  <a:pt x="357" y="217"/>
                  <a:pt x="362" y="220"/>
                </a:cubicBezTo>
                <a:cubicBezTo>
                  <a:pt x="363" y="220"/>
                  <a:pt x="364" y="221"/>
                  <a:pt x="364" y="223"/>
                </a:cubicBezTo>
                <a:cubicBezTo>
                  <a:pt x="380" y="233"/>
                  <a:pt x="388" y="241"/>
                  <a:pt x="387" y="246"/>
                </a:cubicBezTo>
                <a:cubicBezTo>
                  <a:pt x="385" y="247"/>
                  <a:pt x="373" y="249"/>
                  <a:pt x="369" y="249"/>
                </a:cubicBezTo>
                <a:cubicBezTo>
                  <a:pt x="369" y="249"/>
                  <a:pt x="368" y="250"/>
                  <a:pt x="368" y="250"/>
                </a:cubicBezTo>
                <a:cubicBezTo>
                  <a:pt x="371" y="252"/>
                  <a:pt x="373" y="255"/>
                  <a:pt x="377" y="256"/>
                </a:cubicBezTo>
                <a:cubicBezTo>
                  <a:pt x="379" y="256"/>
                  <a:pt x="382" y="256"/>
                  <a:pt x="384" y="256"/>
                </a:cubicBezTo>
                <a:cubicBezTo>
                  <a:pt x="384" y="255"/>
                  <a:pt x="384" y="253"/>
                  <a:pt x="384" y="252"/>
                </a:cubicBezTo>
                <a:cubicBezTo>
                  <a:pt x="389" y="250"/>
                  <a:pt x="392" y="245"/>
                  <a:pt x="396" y="242"/>
                </a:cubicBezTo>
                <a:cubicBezTo>
                  <a:pt x="396" y="240"/>
                  <a:pt x="396" y="240"/>
                  <a:pt x="396" y="239"/>
                </a:cubicBezTo>
                <a:cubicBezTo>
                  <a:pt x="393" y="239"/>
                  <a:pt x="393" y="239"/>
                  <a:pt x="392" y="239"/>
                </a:cubicBezTo>
                <a:cubicBezTo>
                  <a:pt x="391" y="239"/>
                  <a:pt x="391" y="238"/>
                  <a:pt x="391" y="238"/>
                </a:cubicBezTo>
                <a:cubicBezTo>
                  <a:pt x="393" y="236"/>
                  <a:pt x="394" y="236"/>
                  <a:pt x="395" y="236"/>
                </a:cubicBezTo>
                <a:cubicBezTo>
                  <a:pt x="398" y="237"/>
                  <a:pt x="398" y="237"/>
                  <a:pt x="400" y="239"/>
                </a:cubicBezTo>
                <a:cubicBezTo>
                  <a:pt x="400" y="239"/>
                  <a:pt x="400" y="239"/>
                  <a:pt x="400" y="234"/>
                </a:cubicBezTo>
                <a:cubicBezTo>
                  <a:pt x="396" y="231"/>
                  <a:pt x="391" y="230"/>
                  <a:pt x="389" y="226"/>
                </a:cubicBezTo>
                <a:cubicBezTo>
                  <a:pt x="388" y="226"/>
                  <a:pt x="385" y="226"/>
                  <a:pt x="380" y="221"/>
                </a:cubicBezTo>
                <a:cubicBezTo>
                  <a:pt x="381" y="219"/>
                  <a:pt x="381" y="219"/>
                  <a:pt x="375" y="215"/>
                </a:cubicBezTo>
                <a:cubicBezTo>
                  <a:pt x="375" y="214"/>
                  <a:pt x="374" y="214"/>
                  <a:pt x="374" y="214"/>
                </a:cubicBezTo>
                <a:cubicBezTo>
                  <a:pt x="374" y="213"/>
                  <a:pt x="373" y="212"/>
                  <a:pt x="373" y="211"/>
                </a:cubicBezTo>
                <a:cubicBezTo>
                  <a:pt x="372" y="210"/>
                  <a:pt x="370" y="210"/>
                  <a:pt x="369" y="210"/>
                </a:cubicBezTo>
                <a:cubicBezTo>
                  <a:pt x="369" y="209"/>
                  <a:pt x="369" y="209"/>
                  <a:pt x="369" y="208"/>
                </a:cubicBezTo>
                <a:cubicBezTo>
                  <a:pt x="370" y="207"/>
                  <a:pt x="370" y="207"/>
                  <a:pt x="370" y="207"/>
                </a:cubicBezTo>
                <a:cubicBezTo>
                  <a:pt x="371" y="206"/>
                  <a:pt x="371" y="205"/>
                  <a:pt x="371" y="205"/>
                </a:cubicBezTo>
                <a:cubicBezTo>
                  <a:pt x="371" y="204"/>
                  <a:pt x="371" y="203"/>
                  <a:pt x="371" y="202"/>
                </a:cubicBezTo>
                <a:cubicBezTo>
                  <a:pt x="374" y="201"/>
                  <a:pt x="375" y="202"/>
                  <a:pt x="376" y="205"/>
                </a:cubicBezTo>
                <a:cubicBezTo>
                  <a:pt x="384" y="206"/>
                  <a:pt x="386" y="216"/>
                  <a:pt x="394" y="217"/>
                </a:cubicBezTo>
                <a:cubicBezTo>
                  <a:pt x="394" y="218"/>
                  <a:pt x="394" y="218"/>
                  <a:pt x="395" y="218"/>
                </a:cubicBezTo>
                <a:cubicBezTo>
                  <a:pt x="398" y="222"/>
                  <a:pt x="404" y="223"/>
                  <a:pt x="406" y="228"/>
                </a:cubicBezTo>
                <a:cubicBezTo>
                  <a:pt x="404" y="234"/>
                  <a:pt x="404" y="234"/>
                  <a:pt x="406" y="236"/>
                </a:cubicBezTo>
                <a:cubicBezTo>
                  <a:pt x="407" y="239"/>
                  <a:pt x="407" y="242"/>
                  <a:pt x="411" y="242"/>
                </a:cubicBezTo>
                <a:cubicBezTo>
                  <a:pt x="413" y="244"/>
                  <a:pt x="413" y="246"/>
                  <a:pt x="413" y="247"/>
                </a:cubicBezTo>
                <a:cubicBezTo>
                  <a:pt x="412" y="247"/>
                  <a:pt x="411" y="247"/>
                  <a:pt x="410" y="247"/>
                </a:cubicBezTo>
                <a:cubicBezTo>
                  <a:pt x="410" y="247"/>
                  <a:pt x="409" y="246"/>
                  <a:pt x="409" y="246"/>
                </a:cubicBezTo>
                <a:cubicBezTo>
                  <a:pt x="409" y="246"/>
                  <a:pt x="408" y="247"/>
                  <a:pt x="408" y="247"/>
                </a:cubicBezTo>
                <a:cubicBezTo>
                  <a:pt x="411" y="251"/>
                  <a:pt x="411" y="251"/>
                  <a:pt x="414" y="252"/>
                </a:cubicBezTo>
                <a:cubicBezTo>
                  <a:pt x="414" y="252"/>
                  <a:pt x="414" y="251"/>
                  <a:pt x="414" y="251"/>
                </a:cubicBezTo>
                <a:cubicBezTo>
                  <a:pt x="416" y="252"/>
                  <a:pt x="417" y="252"/>
                  <a:pt x="419" y="254"/>
                </a:cubicBezTo>
                <a:cubicBezTo>
                  <a:pt x="418" y="256"/>
                  <a:pt x="418" y="257"/>
                  <a:pt x="419" y="258"/>
                </a:cubicBezTo>
                <a:cubicBezTo>
                  <a:pt x="421" y="259"/>
                  <a:pt x="421" y="259"/>
                  <a:pt x="422" y="259"/>
                </a:cubicBezTo>
                <a:cubicBezTo>
                  <a:pt x="423" y="259"/>
                  <a:pt x="424" y="259"/>
                  <a:pt x="424" y="259"/>
                </a:cubicBezTo>
                <a:cubicBezTo>
                  <a:pt x="425" y="258"/>
                  <a:pt x="426" y="257"/>
                  <a:pt x="426" y="256"/>
                </a:cubicBezTo>
                <a:cubicBezTo>
                  <a:pt x="426" y="255"/>
                  <a:pt x="426" y="255"/>
                  <a:pt x="426" y="254"/>
                </a:cubicBezTo>
                <a:cubicBezTo>
                  <a:pt x="426" y="254"/>
                  <a:pt x="426" y="253"/>
                  <a:pt x="426" y="253"/>
                </a:cubicBezTo>
                <a:cubicBezTo>
                  <a:pt x="426" y="252"/>
                  <a:pt x="427" y="252"/>
                  <a:pt x="427" y="251"/>
                </a:cubicBezTo>
                <a:cubicBezTo>
                  <a:pt x="428" y="252"/>
                  <a:pt x="430" y="252"/>
                  <a:pt x="430" y="253"/>
                </a:cubicBezTo>
                <a:cubicBezTo>
                  <a:pt x="431" y="253"/>
                  <a:pt x="432" y="253"/>
                  <a:pt x="432" y="253"/>
                </a:cubicBezTo>
                <a:cubicBezTo>
                  <a:pt x="432" y="253"/>
                  <a:pt x="433" y="252"/>
                  <a:pt x="433" y="252"/>
                </a:cubicBezTo>
                <a:cubicBezTo>
                  <a:pt x="433" y="251"/>
                  <a:pt x="433" y="249"/>
                  <a:pt x="433" y="248"/>
                </a:cubicBezTo>
                <a:cubicBezTo>
                  <a:pt x="435" y="248"/>
                  <a:pt x="436" y="248"/>
                  <a:pt x="437" y="248"/>
                </a:cubicBezTo>
                <a:cubicBezTo>
                  <a:pt x="436" y="246"/>
                  <a:pt x="435" y="246"/>
                  <a:pt x="433" y="245"/>
                </a:cubicBezTo>
                <a:cubicBezTo>
                  <a:pt x="433" y="246"/>
                  <a:pt x="432" y="247"/>
                  <a:pt x="432" y="248"/>
                </a:cubicBezTo>
                <a:cubicBezTo>
                  <a:pt x="429" y="248"/>
                  <a:pt x="429" y="247"/>
                  <a:pt x="427" y="241"/>
                </a:cubicBezTo>
                <a:cubicBezTo>
                  <a:pt x="424" y="240"/>
                  <a:pt x="424" y="240"/>
                  <a:pt x="422" y="238"/>
                </a:cubicBezTo>
                <a:cubicBezTo>
                  <a:pt x="422" y="237"/>
                  <a:pt x="422" y="237"/>
                  <a:pt x="422" y="236"/>
                </a:cubicBezTo>
                <a:cubicBezTo>
                  <a:pt x="424" y="236"/>
                  <a:pt x="424" y="236"/>
                  <a:pt x="424" y="236"/>
                </a:cubicBezTo>
                <a:cubicBezTo>
                  <a:pt x="425" y="236"/>
                  <a:pt x="426" y="237"/>
                  <a:pt x="427" y="237"/>
                </a:cubicBezTo>
                <a:cubicBezTo>
                  <a:pt x="429" y="237"/>
                  <a:pt x="429" y="237"/>
                  <a:pt x="430" y="237"/>
                </a:cubicBezTo>
                <a:cubicBezTo>
                  <a:pt x="430" y="237"/>
                  <a:pt x="430" y="238"/>
                  <a:pt x="431" y="238"/>
                </a:cubicBezTo>
                <a:cubicBezTo>
                  <a:pt x="431" y="237"/>
                  <a:pt x="431" y="235"/>
                  <a:pt x="431" y="234"/>
                </a:cubicBezTo>
                <a:cubicBezTo>
                  <a:pt x="433" y="232"/>
                  <a:pt x="433" y="232"/>
                  <a:pt x="442" y="236"/>
                </a:cubicBezTo>
                <a:cubicBezTo>
                  <a:pt x="442" y="236"/>
                  <a:pt x="443" y="237"/>
                  <a:pt x="443" y="238"/>
                </a:cubicBezTo>
                <a:cubicBezTo>
                  <a:pt x="443" y="238"/>
                  <a:pt x="443" y="238"/>
                  <a:pt x="444" y="238"/>
                </a:cubicBezTo>
                <a:cubicBezTo>
                  <a:pt x="445" y="240"/>
                  <a:pt x="445" y="240"/>
                  <a:pt x="445" y="240"/>
                </a:cubicBezTo>
                <a:cubicBezTo>
                  <a:pt x="444" y="240"/>
                  <a:pt x="443" y="241"/>
                  <a:pt x="443" y="241"/>
                </a:cubicBezTo>
                <a:cubicBezTo>
                  <a:pt x="443" y="244"/>
                  <a:pt x="448" y="245"/>
                  <a:pt x="447" y="249"/>
                </a:cubicBezTo>
                <a:cubicBezTo>
                  <a:pt x="447" y="250"/>
                  <a:pt x="447" y="251"/>
                  <a:pt x="447" y="251"/>
                </a:cubicBezTo>
                <a:cubicBezTo>
                  <a:pt x="447" y="252"/>
                  <a:pt x="447" y="252"/>
                  <a:pt x="447" y="253"/>
                </a:cubicBezTo>
                <a:cubicBezTo>
                  <a:pt x="447" y="254"/>
                  <a:pt x="448" y="255"/>
                  <a:pt x="449" y="256"/>
                </a:cubicBezTo>
                <a:cubicBezTo>
                  <a:pt x="449" y="256"/>
                  <a:pt x="449" y="256"/>
                  <a:pt x="449" y="256"/>
                </a:cubicBezTo>
                <a:cubicBezTo>
                  <a:pt x="450" y="257"/>
                  <a:pt x="450" y="257"/>
                  <a:pt x="450" y="257"/>
                </a:cubicBezTo>
                <a:cubicBezTo>
                  <a:pt x="450" y="257"/>
                  <a:pt x="450" y="257"/>
                  <a:pt x="450" y="257"/>
                </a:cubicBezTo>
                <a:cubicBezTo>
                  <a:pt x="451" y="258"/>
                  <a:pt x="451" y="258"/>
                  <a:pt x="451" y="258"/>
                </a:cubicBezTo>
                <a:cubicBezTo>
                  <a:pt x="452" y="258"/>
                  <a:pt x="452" y="258"/>
                  <a:pt x="452" y="258"/>
                </a:cubicBezTo>
                <a:cubicBezTo>
                  <a:pt x="452" y="259"/>
                  <a:pt x="452" y="259"/>
                  <a:pt x="452" y="260"/>
                </a:cubicBezTo>
                <a:cubicBezTo>
                  <a:pt x="452" y="261"/>
                  <a:pt x="452" y="261"/>
                  <a:pt x="452" y="261"/>
                </a:cubicBezTo>
                <a:cubicBezTo>
                  <a:pt x="451" y="261"/>
                  <a:pt x="451" y="261"/>
                  <a:pt x="451" y="261"/>
                </a:cubicBezTo>
                <a:cubicBezTo>
                  <a:pt x="451" y="262"/>
                  <a:pt x="451" y="262"/>
                  <a:pt x="451" y="262"/>
                </a:cubicBezTo>
                <a:cubicBezTo>
                  <a:pt x="451" y="263"/>
                  <a:pt x="451" y="264"/>
                  <a:pt x="452" y="265"/>
                </a:cubicBezTo>
                <a:cubicBezTo>
                  <a:pt x="452" y="266"/>
                  <a:pt x="452" y="266"/>
                  <a:pt x="452" y="266"/>
                </a:cubicBezTo>
                <a:cubicBezTo>
                  <a:pt x="453" y="266"/>
                  <a:pt x="453" y="266"/>
                  <a:pt x="453" y="266"/>
                </a:cubicBezTo>
                <a:cubicBezTo>
                  <a:pt x="454" y="265"/>
                  <a:pt x="454" y="265"/>
                  <a:pt x="454" y="265"/>
                </a:cubicBezTo>
                <a:cubicBezTo>
                  <a:pt x="454" y="263"/>
                  <a:pt x="454" y="263"/>
                  <a:pt x="454" y="263"/>
                </a:cubicBezTo>
                <a:cubicBezTo>
                  <a:pt x="454" y="262"/>
                  <a:pt x="454" y="261"/>
                  <a:pt x="454" y="261"/>
                </a:cubicBezTo>
                <a:cubicBezTo>
                  <a:pt x="455" y="259"/>
                  <a:pt x="455" y="259"/>
                  <a:pt x="455" y="259"/>
                </a:cubicBezTo>
                <a:cubicBezTo>
                  <a:pt x="456" y="259"/>
                  <a:pt x="456" y="259"/>
                  <a:pt x="456" y="259"/>
                </a:cubicBezTo>
                <a:cubicBezTo>
                  <a:pt x="456" y="260"/>
                  <a:pt x="456" y="260"/>
                  <a:pt x="456" y="260"/>
                </a:cubicBezTo>
                <a:cubicBezTo>
                  <a:pt x="457" y="260"/>
                  <a:pt x="457" y="260"/>
                  <a:pt x="457" y="260"/>
                </a:cubicBezTo>
                <a:cubicBezTo>
                  <a:pt x="457" y="261"/>
                  <a:pt x="457" y="261"/>
                  <a:pt x="457" y="261"/>
                </a:cubicBezTo>
                <a:cubicBezTo>
                  <a:pt x="458" y="261"/>
                  <a:pt x="459" y="262"/>
                  <a:pt x="459" y="262"/>
                </a:cubicBezTo>
                <a:cubicBezTo>
                  <a:pt x="460" y="263"/>
                  <a:pt x="460" y="263"/>
                  <a:pt x="460" y="263"/>
                </a:cubicBezTo>
                <a:cubicBezTo>
                  <a:pt x="460" y="264"/>
                  <a:pt x="460" y="264"/>
                  <a:pt x="460" y="264"/>
                </a:cubicBezTo>
                <a:cubicBezTo>
                  <a:pt x="461" y="264"/>
                  <a:pt x="461" y="264"/>
                  <a:pt x="461" y="264"/>
                </a:cubicBezTo>
                <a:cubicBezTo>
                  <a:pt x="462" y="264"/>
                  <a:pt x="462" y="264"/>
                  <a:pt x="462" y="264"/>
                </a:cubicBezTo>
                <a:cubicBezTo>
                  <a:pt x="462" y="264"/>
                  <a:pt x="464" y="264"/>
                  <a:pt x="464" y="265"/>
                </a:cubicBezTo>
                <a:cubicBezTo>
                  <a:pt x="466" y="265"/>
                  <a:pt x="466" y="265"/>
                  <a:pt x="466" y="265"/>
                </a:cubicBezTo>
                <a:cubicBezTo>
                  <a:pt x="467" y="265"/>
                  <a:pt x="467" y="265"/>
                  <a:pt x="467" y="265"/>
                </a:cubicBezTo>
                <a:cubicBezTo>
                  <a:pt x="467" y="264"/>
                  <a:pt x="467" y="264"/>
                  <a:pt x="467" y="264"/>
                </a:cubicBezTo>
                <a:cubicBezTo>
                  <a:pt x="467" y="264"/>
                  <a:pt x="467" y="264"/>
                  <a:pt x="467" y="264"/>
                </a:cubicBezTo>
                <a:cubicBezTo>
                  <a:pt x="467" y="263"/>
                  <a:pt x="467" y="263"/>
                  <a:pt x="467" y="263"/>
                </a:cubicBezTo>
                <a:cubicBezTo>
                  <a:pt x="467" y="262"/>
                  <a:pt x="467" y="261"/>
                  <a:pt x="468" y="260"/>
                </a:cubicBezTo>
                <a:cubicBezTo>
                  <a:pt x="468" y="259"/>
                  <a:pt x="468" y="259"/>
                  <a:pt x="468" y="259"/>
                </a:cubicBezTo>
                <a:cubicBezTo>
                  <a:pt x="469" y="259"/>
                  <a:pt x="469" y="259"/>
                  <a:pt x="469" y="259"/>
                </a:cubicBezTo>
                <a:cubicBezTo>
                  <a:pt x="470" y="259"/>
                  <a:pt x="471" y="259"/>
                  <a:pt x="472" y="260"/>
                </a:cubicBezTo>
                <a:cubicBezTo>
                  <a:pt x="474" y="261"/>
                  <a:pt x="474" y="261"/>
                  <a:pt x="474" y="261"/>
                </a:cubicBezTo>
                <a:cubicBezTo>
                  <a:pt x="476" y="263"/>
                  <a:pt x="476" y="263"/>
                  <a:pt x="476" y="263"/>
                </a:cubicBezTo>
                <a:cubicBezTo>
                  <a:pt x="477" y="263"/>
                  <a:pt x="477" y="263"/>
                  <a:pt x="477" y="263"/>
                </a:cubicBezTo>
                <a:cubicBezTo>
                  <a:pt x="477" y="264"/>
                  <a:pt x="477" y="264"/>
                  <a:pt x="477" y="264"/>
                </a:cubicBezTo>
                <a:cubicBezTo>
                  <a:pt x="478" y="264"/>
                  <a:pt x="478" y="264"/>
                  <a:pt x="478" y="264"/>
                </a:cubicBezTo>
                <a:cubicBezTo>
                  <a:pt x="478" y="264"/>
                  <a:pt x="478" y="264"/>
                  <a:pt x="478" y="264"/>
                </a:cubicBezTo>
                <a:cubicBezTo>
                  <a:pt x="481" y="264"/>
                  <a:pt x="484" y="264"/>
                  <a:pt x="486" y="265"/>
                </a:cubicBezTo>
                <a:cubicBezTo>
                  <a:pt x="486" y="264"/>
                  <a:pt x="486" y="263"/>
                  <a:pt x="486" y="263"/>
                </a:cubicBezTo>
                <a:cubicBezTo>
                  <a:pt x="486" y="262"/>
                  <a:pt x="486" y="262"/>
                  <a:pt x="486" y="262"/>
                </a:cubicBezTo>
                <a:cubicBezTo>
                  <a:pt x="486" y="261"/>
                  <a:pt x="486" y="261"/>
                  <a:pt x="486" y="260"/>
                </a:cubicBezTo>
                <a:cubicBezTo>
                  <a:pt x="486" y="260"/>
                  <a:pt x="487" y="260"/>
                  <a:pt x="487" y="260"/>
                </a:cubicBezTo>
                <a:cubicBezTo>
                  <a:pt x="488" y="259"/>
                  <a:pt x="488" y="259"/>
                  <a:pt x="488" y="259"/>
                </a:cubicBezTo>
                <a:cubicBezTo>
                  <a:pt x="489" y="259"/>
                  <a:pt x="489" y="259"/>
                  <a:pt x="489" y="259"/>
                </a:cubicBezTo>
                <a:cubicBezTo>
                  <a:pt x="490" y="260"/>
                  <a:pt x="491" y="261"/>
                  <a:pt x="492" y="261"/>
                </a:cubicBezTo>
                <a:cubicBezTo>
                  <a:pt x="493" y="262"/>
                  <a:pt x="494" y="262"/>
                  <a:pt x="494" y="262"/>
                </a:cubicBezTo>
                <a:cubicBezTo>
                  <a:pt x="494" y="261"/>
                  <a:pt x="494" y="261"/>
                  <a:pt x="494" y="261"/>
                </a:cubicBezTo>
                <a:cubicBezTo>
                  <a:pt x="495" y="261"/>
                  <a:pt x="495" y="261"/>
                  <a:pt x="495" y="261"/>
                </a:cubicBezTo>
                <a:cubicBezTo>
                  <a:pt x="495" y="260"/>
                  <a:pt x="495" y="260"/>
                  <a:pt x="495" y="260"/>
                </a:cubicBezTo>
                <a:cubicBezTo>
                  <a:pt x="496" y="260"/>
                  <a:pt x="496" y="260"/>
                  <a:pt x="496" y="260"/>
                </a:cubicBezTo>
                <a:cubicBezTo>
                  <a:pt x="497" y="262"/>
                  <a:pt x="497" y="262"/>
                  <a:pt x="497" y="262"/>
                </a:cubicBezTo>
                <a:cubicBezTo>
                  <a:pt x="497" y="263"/>
                  <a:pt x="497" y="263"/>
                  <a:pt x="497" y="263"/>
                </a:cubicBezTo>
                <a:cubicBezTo>
                  <a:pt x="497" y="264"/>
                  <a:pt x="497" y="265"/>
                  <a:pt x="497" y="266"/>
                </a:cubicBezTo>
                <a:cubicBezTo>
                  <a:pt x="496" y="268"/>
                  <a:pt x="496" y="270"/>
                  <a:pt x="497" y="273"/>
                </a:cubicBezTo>
                <a:cubicBezTo>
                  <a:pt x="497" y="273"/>
                  <a:pt x="497" y="273"/>
                  <a:pt x="497" y="273"/>
                </a:cubicBezTo>
                <a:cubicBezTo>
                  <a:pt x="497" y="274"/>
                  <a:pt x="498" y="274"/>
                  <a:pt x="498" y="275"/>
                </a:cubicBezTo>
                <a:cubicBezTo>
                  <a:pt x="498" y="275"/>
                  <a:pt x="497" y="276"/>
                  <a:pt x="497" y="277"/>
                </a:cubicBezTo>
                <a:cubicBezTo>
                  <a:pt x="497" y="277"/>
                  <a:pt x="497" y="277"/>
                  <a:pt x="497" y="277"/>
                </a:cubicBezTo>
                <a:cubicBezTo>
                  <a:pt x="497" y="278"/>
                  <a:pt x="497" y="278"/>
                  <a:pt x="497" y="278"/>
                </a:cubicBezTo>
                <a:cubicBezTo>
                  <a:pt x="496" y="280"/>
                  <a:pt x="496" y="280"/>
                  <a:pt x="496" y="280"/>
                </a:cubicBezTo>
                <a:cubicBezTo>
                  <a:pt x="496" y="280"/>
                  <a:pt x="496" y="280"/>
                  <a:pt x="496" y="280"/>
                </a:cubicBezTo>
                <a:cubicBezTo>
                  <a:pt x="494" y="284"/>
                  <a:pt x="494" y="284"/>
                  <a:pt x="493" y="284"/>
                </a:cubicBezTo>
                <a:cubicBezTo>
                  <a:pt x="492" y="285"/>
                  <a:pt x="492" y="285"/>
                  <a:pt x="492" y="285"/>
                </a:cubicBezTo>
                <a:cubicBezTo>
                  <a:pt x="492" y="285"/>
                  <a:pt x="492" y="285"/>
                  <a:pt x="492" y="285"/>
                </a:cubicBezTo>
                <a:cubicBezTo>
                  <a:pt x="492" y="286"/>
                  <a:pt x="492" y="286"/>
                  <a:pt x="492" y="286"/>
                </a:cubicBezTo>
                <a:cubicBezTo>
                  <a:pt x="514" y="287"/>
                  <a:pt x="537" y="287"/>
                  <a:pt x="558" y="288"/>
                </a:cubicBezTo>
                <a:cubicBezTo>
                  <a:pt x="575" y="288"/>
                  <a:pt x="590" y="288"/>
                  <a:pt x="605" y="288"/>
                </a:cubicBezTo>
                <a:moveTo>
                  <a:pt x="554" y="46"/>
                </a:moveTo>
                <a:cubicBezTo>
                  <a:pt x="531" y="34"/>
                  <a:pt x="531" y="34"/>
                  <a:pt x="531" y="34"/>
                </a:cubicBezTo>
                <a:cubicBezTo>
                  <a:pt x="531" y="34"/>
                  <a:pt x="531" y="34"/>
                  <a:pt x="531" y="34"/>
                </a:cubicBezTo>
                <a:cubicBezTo>
                  <a:pt x="532" y="34"/>
                  <a:pt x="532" y="34"/>
                  <a:pt x="532" y="34"/>
                </a:cubicBezTo>
                <a:cubicBezTo>
                  <a:pt x="533" y="35"/>
                  <a:pt x="533" y="35"/>
                  <a:pt x="533" y="35"/>
                </a:cubicBezTo>
                <a:cubicBezTo>
                  <a:pt x="532" y="35"/>
                  <a:pt x="532" y="35"/>
                  <a:pt x="532" y="35"/>
                </a:cubicBezTo>
                <a:cubicBezTo>
                  <a:pt x="533" y="35"/>
                  <a:pt x="533" y="35"/>
                  <a:pt x="533" y="35"/>
                </a:cubicBezTo>
                <a:cubicBezTo>
                  <a:pt x="534" y="35"/>
                  <a:pt x="534" y="35"/>
                  <a:pt x="534" y="35"/>
                </a:cubicBezTo>
                <a:cubicBezTo>
                  <a:pt x="533" y="35"/>
                  <a:pt x="533" y="35"/>
                  <a:pt x="533" y="35"/>
                </a:cubicBezTo>
                <a:cubicBezTo>
                  <a:pt x="532" y="35"/>
                  <a:pt x="530" y="34"/>
                  <a:pt x="529" y="33"/>
                </a:cubicBezTo>
                <a:cubicBezTo>
                  <a:pt x="530" y="33"/>
                  <a:pt x="530" y="34"/>
                  <a:pt x="531" y="34"/>
                </a:cubicBezTo>
                <a:cubicBezTo>
                  <a:pt x="531" y="34"/>
                  <a:pt x="530" y="34"/>
                  <a:pt x="529" y="33"/>
                </a:cubicBezTo>
                <a:cubicBezTo>
                  <a:pt x="528" y="33"/>
                  <a:pt x="528" y="33"/>
                  <a:pt x="525" y="31"/>
                </a:cubicBezTo>
                <a:cubicBezTo>
                  <a:pt x="524" y="31"/>
                  <a:pt x="524" y="31"/>
                  <a:pt x="524" y="31"/>
                </a:cubicBezTo>
                <a:cubicBezTo>
                  <a:pt x="523" y="31"/>
                  <a:pt x="523" y="31"/>
                  <a:pt x="523" y="31"/>
                </a:cubicBezTo>
                <a:cubicBezTo>
                  <a:pt x="525" y="32"/>
                  <a:pt x="527" y="32"/>
                  <a:pt x="529" y="33"/>
                </a:cubicBezTo>
                <a:cubicBezTo>
                  <a:pt x="529" y="33"/>
                  <a:pt x="529" y="33"/>
                  <a:pt x="529" y="33"/>
                </a:cubicBezTo>
                <a:cubicBezTo>
                  <a:pt x="529" y="34"/>
                  <a:pt x="529" y="34"/>
                  <a:pt x="529" y="34"/>
                </a:cubicBezTo>
                <a:cubicBezTo>
                  <a:pt x="530" y="34"/>
                  <a:pt x="531" y="34"/>
                  <a:pt x="532" y="35"/>
                </a:cubicBezTo>
                <a:cubicBezTo>
                  <a:pt x="532" y="35"/>
                  <a:pt x="532" y="35"/>
                  <a:pt x="533" y="35"/>
                </a:cubicBezTo>
                <a:cubicBezTo>
                  <a:pt x="533" y="35"/>
                  <a:pt x="534" y="36"/>
                  <a:pt x="534" y="36"/>
                </a:cubicBezTo>
                <a:cubicBezTo>
                  <a:pt x="534" y="36"/>
                  <a:pt x="534" y="36"/>
                  <a:pt x="534" y="36"/>
                </a:cubicBezTo>
                <a:cubicBezTo>
                  <a:pt x="535" y="37"/>
                  <a:pt x="535" y="37"/>
                  <a:pt x="535" y="37"/>
                </a:cubicBezTo>
                <a:cubicBezTo>
                  <a:pt x="535" y="37"/>
                  <a:pt x="535" y="37"/>
                  <a:pt x="535" y="37"/>
                </a:cubicBezTo>
                <a:cubicBezTo>
                  <a:pt x="536" y="37"/>
                  <a:pt x="536" y="37"/>
                  <a:pt x="536" y="37"/>
                </a:cubicBezTo>
                <a:cubicBezTo>
                  <a:pt x="535" y="37"/>
                  <a:pt x="535" y="37"/>
                  <a:pt x="535" y="37"/>
                </a:cubicBezTo>
                <a:cubicBezTo>
                  <a:pt x="535" y="37"/>
                  <a:pt x="529" y="34"/>
                  <a:pt x="526" y="32"/>
                </a:cubicBezTo>
                <a:cubicBezTo>
                  <a:pt x="526" y="32"/>
                  <a:pt x="526" y="32"/>
                  <a:pt x="526" y="32"/>
                </a:cubicBezTo>
                <a:cubicBezTo>
                  <a:pt x="525" y="32"/>
                  <a:pt x="524" y="31"/>
                  <a:pt x="524" y="31"/>
                </a:cubicBezTo>
                <a:cubicBezTo>
                  <a:pt x="523" y="31"/>
                  <a:pt x="523" y="31"/>
                  <a:pt x="522" y="30"/>
                </a:cubicBezTo>
                <a:cubicBezTo>
                  <a:pt x="522" y="30"/>
                  <a:pt x="522" y="30"/>
                  <a:pt x="522" y="30"/>
                </a:cubicBezTo>
                <a:cubicBezTo>
                  <a:pt x="521" y="30"/>
                  <a:pt x="521" y="30"/>
                  <a:pt x="517" y="28"/>
                </a:cubicBezTo>
                <a:cubicBezTo>
                  <a:pt x="517" y="28"/>
                  <a:pt x="517" y="28"/>
                  <a:pt x="517" y="28"/>
                </a:cubicBezTo>
                <a:cubicBezTo>
                  <a:pt x="516" y="27"/>
                  <a:pt x="514" y="27"/>
                  <a:pt x="513" y="26"/>
                </a:cubicBezTo>
                <a:cubicBezTo>
                  <a:pt x="513" y="26"/>
                  <a:pt x="513" y="26"/>
                  <a:pt x="513" y="26"/>
                </a:cubicBezTo>
                <a:cubicBezTo>
                  <a:pt x="511" y="25"/>
                  <a:pt x="509" y="25"/>
                  <a:pt x="507" y="24"/>
                </a:cubicBezTo>
                <a:cubicBezTo>
                  <a:pt x="507" y="24"/>
                  <a:pt x="507" y="24"/>
                  <a:pt x="507" y="24"/>
                </a:cubicBezTo>
                <a:cubicBezTo>
                  <a:pt x="504" y="23"/>
                  <a:pt x="502" y="22"/>
                  <a:pt x="499" y="21"/>
                </a:cubicBezTo>
                <a:cubicBezTo>
                  <a:pt x="498" y="21"/>
                  <a:pt x="498" y="21"/>
                  <a:pt x="498" y="21"/>
                </a:cubicBezTo>
                <a:cubicBezTo>
                  <a:pt x="498" y="21"/>
                  <a:pt x="498" y="21"/>
                  <a:pt x="498" y="21"/>
                </a:cubicBezTo>
                <a:cubicBezTo>
                  <a:pt x="498" y="21"/>
                  <a:pt x="499" y="21"/>
                  <a:pt x="499" y="21"/>
                </a:cubicBezTo>
                <a:cubicBezTo>
                  <a:pt x="499" y="21"/>
                  <a:pt x="498" y="21"/>
                  <a:pt x="497" y="21"/>
                </a:cubicBezTo>
                <a:cubicBezTo>
                  <a:pt x="498" y="21"/>
                  <a:pt x="499" y="21"/>
                  <a:pt x="500" y="22"/>
                </a:cubicBezTo>
                <a:cubicBezTo>
                  <a:pt x="500" y="22"/>
                  <a:pt x="500" y="22"/>
                  <a:pt x="500" y="22"/>
                </a:cubicBezTo>
                <a:cubicBezTo>
                  <a:pt x="499" y="22"/>
                  <a:pt x="499" y="22"/>
                  <a:pt x="499" y="22"/>
                </a:cubicBezTo>
                <a:cubicBezTo>
                  <a:pt x="499" y="21"/>
                  <a:pt x="498" y="21"/>
                  <a:pt x="498" y="21"/>
                </a:cubicBezTo>
                <a:cubicBezTo>
                  <a:pt x="497" y="21"/>
                  <a:pt x="496" y="20"/>
                  <a:pt x="494" y="20"/>
                </a:cubicBezTo>
                <a:cubicBezTo>
                  <a:pt x="494" y="20"/>
                  <a:pt x="494" y="20"/>
                  <a:pt x="494" y="20"/>
                </a:cubicBezTo>
                <a:cubicBezTo>
                  <a:pt x="494" y="20"/>
                  <a:pt x="493" y="20"/>
                  <a:pt x="489" y="18"/>
                </a:cubicBezTo>
                <a:cubicBezTo>
                  <a:pt x="489" y="18"/>
                  <a:pt x="488" y="18"/>
                  <a:pt x="487" y="17"/>
                </a:cubicBezTo>
                <a:cubicBezTo>
                  <a:pt x="486" y="18"/>
                  <a:pt x="486" y="18"/>
                  <a:pt x="486" y="18"/>
                </a:cubicBezTo>
                <a:cubicBezTo>
                  <a:pt x="497" y="21"/>
                  <a:pt x="497" y="21"/>
                  <a:pt x="499" y="22"/>
                </a:cubicBezTo>
                <a:cubicBezTo>
                  <a:pt x="498" y="22"/>
                  <a:pt x="498" y="22"/>
                  <a:pt x="498" y="22"/>
                </a:cubicBezTo>
                <a:cubicBezTo>
                  <a:pt x="498" y="22"/>
                  <a:pt x="499" y="23"/>
                  <a:pt x="500" y="23"/>
                </a:cubicBezTo>
                <a:cubicBezTo>
                  <a:pt x="500" y="23"/>
                  <a:pt x="500" y="23"/>
                  <a:pt x="500" y="23"/>
                </a:cubicBezTo>
                <a:cubicBezTo>
                  <a:pt x="500" y="23"/>
                  <a:pt x="500" y="23"/>
                  <a:pt x="500" y="23"/>
                </a:cubicBezTo>
                <a:cubicBezTo>
                  <a:pt x="500" y="23"/>
                  <a:pt x="500" y="23"/>
                  <a:pt x="500" y="23"/>
                </a:cubicBezTo>
                <a:cubicBezTo>
                  <a:pt x="500" y="23"/>
                  <a:pt x="500" y="23"/>
                  <a:pt x="500" y="23"/>
                </a:cubicBezTo>
                <a:cubicBezTo>
                  <a:pt x="500" y="23"/>
                  <a:pt x="500" y="23"/>
                  <a:pt x="500" y="23"/>
                </a:cubicBezTo>
                <a:cubicBezTo>
                  <a:pt x="500" y="23"/>
                  <a:pt x="500" y="23"/>
                  <a:pt x="500" y="23"/>
                </a:cubicBezTo>
                <a:cubicBezTo>
                  <a:pt x="501" y="24"/>
                  <a:pt x="501" y="24"/>
                  <a:pt x="502" y="24"/>
                </a:cubicBezTo>
                <a:cubicBezTo>
                  <a:pt x="502" y="24"/>
                  <a:pt x="503" y="24"/>
                  <a:pt x="503" y="25"/>
                </a:cubicBezTo>
                <a:cubicBezTo>
                  <a:pt x="503" y="24"/>
                  <a:pt x="503" y="24"/>
                  <a:pt x="500" y="24"/>
                </a:cubicBezTo>
                <a:cubicBezTo>
                  <a:pt x="499" y="24"/>
                  <a:pt x="499" y="24"/>
                  <a:pt x="499" y="24"/>
                </a:cubicBezTo>
                <a:cubicBezTo>
                  <a:pt x="498" y="23"/>
                  <a:pt x="498" y="23"/>
                  <a:pt x="498" y="23"/>
                </a:cubicBezTo>
                <a:cubicBezTo>
                  <a:pt x="500" y="24"/>
                  <a:pt x="501" y="25"/>
                  <a:pt x="502" y="25"/>
                </a:cubicBezTo>
                <a:cubicBezTo>
                  <a:pt x="502" y="25"/>
                  <a:pt x="502" y="25"/>
                  <a:pt x="502" y="25"/>
                </a:cubicBezTo>
                <a:cubicBezTo>
                  <a:pt x="503" y="26"/>
                  <a:pt x="504" y="26"/>
                  <a:pt x="504" y="27"/>
                </a:cubicBezTo>
                <a:cubicBezTo>
                  <a:pt x="504" y="27"/>
                  <a:pt x="504" y="27"/>
                  <a:pt x="504" y="27"/>
                </a:cubicBezTo>
                <a:cubicBezTo>
                  <a:pt x="506" y="29"/>
                  <a:pt x="506" y="29"/>
                  <a:pt x="515" y="34"/>
                </a:cubicBezTo>
                <a:cubicBezTo>
                  <a:pt x="516" y="34"/>
                  <a:pt x="516" y="34"/>
                  <a:pt x="517" y="34"/>
                </a:cubicBezTo>
                <a:cubicBezTo>
                  <a:pt x="517" y="35"/>
                  <a:pt x="517" y="35"/>
                  <a:pt x="517" y="35"/>
                </a:cubicBezTo>
                <a:cubicBezTo>
                  <a:pt x="517" y="35"/>
                  <a:pt x="517" y="35"/>
                  <a:pt x="517" y="35"/>
                </a:cubicBezTo>
                <a:cubicBezTo>
                  <a:pt x="517" y="35"/>
                  <a:pt x="517" y="35"/>
                  <a:pt x="517" y="35"/>
                </a:cubicBezTo>
                <a:cubicBezTo>
                  <a:pt x="516" y="35"/>
                  <a:pt x="516" y="35"/>
                  <a:pt x="515" y="35"/>
                </a:cubicBezTo>
                <a:cubicBezTo>
                  <a:pt x="515" y="36"/>
                  <a:pt x="515" y="36"/>
                  <a:pt x="514" y="36"/>
                </a:cubicBezTo>
                <a:cubicBezTo>
                  <a:pt x="515" y="36"/>
                  <a:pt x="515" y="36"/>
                  <a:pt x="515" y="36"/>
                </a:cubicBezTo>
                <a:cubicBezTo>
                  <a:pt x="515" y="37"/>
                  <a:pt x="515" y="37"/>
                  <a:pt x="515" y="37"/>
                </a:cubicBezTo>
                <a:cubicBezTo>
                  <a:pt x="515" y="37"/>
                  <a:pt x="515" y="37"/>
                  <a:pt x="514" y="37"/>
                </a:cubicBezTo>
                <a:cubicBezTo>
                  <a:pt x="515" y="37"/>
                  <a:pt x="524" y="42"/>
                  <a:pt x="525" y="43"/>
                </a:cubicBezTo>
                <a:cubicBezTo>
                  <a:pt x="526" y="43"/>
                  <a:pt x="526" y="43"/>
                  <a:pt x="526" y="43"/>
                </a:cubicBezTo>
                <a:cubicBezTo>
                  <a:pt x="526" y="43"/>
                  <a:pt x="527" y="43"/>
                  <a:pt x="530" y="44"/>
                </a:cubicBezTo>
                <a:cubicBezTo>
                  <a:pt x="530" y="45"/>
                  <a:pt x="531" y="45"/>
                  <a:pt x="531" y="45"/>
                </a:cubicBezTo>
                <a:cubicBezTo>
                  <a:pt x="532" y="46"/>
                  <a:pt x="532" y="46"/>
                  <a:pt x="532" y="46"/>
                </a:cubicBezTo>
                <a:cubicBezTo>
                  <a:pt x="531" y="46"/>
                  <a:pt x="531" y="46"/>
                  <a:pt x="524" y="43"/>
                </a:cubicBezTo>
                <a:cubicBezTo>
                  <a:pt x="524" y="43"/>
                  <a:pt x="523" y="43"/>
                  <a:pt x="523" y="43"/>
                </a:cubicBezTo>
                <a:cubicBezTo>
                  <a:pt x="522" y="43"/>
                  <a:pt x="521" y="42"/>
                  <a:pt x="520" y="42"/>
                </a:cubicBezTo>
                <a:cubicBezTo>
                  <a:pt x="519" y="41"/>
                  <a:pt x="519" y="41"/>
                  <a:pt x="519" y="41"/>
                </a:cubicBezTo>
                <a:cubicBezTo>
                  <a:pt x="519" y="42"/>
                  <a:pt x="519" y="42"/>
                  <a:pt x="519" y="42"/>
                </a:cubicBezTo>
                <a:cubicBezTo>
                  <a:pt x="520" y="43"/>
                  <a:pt x="520" y="43"/>
                  <a:pt x="520" y="43"/>
                </a:cubicBezTo>
                <a:cubicBezTo>
                  <a:pt x="522" y="43"/>
                  <a:pt x="522" y="43"/>
                  <a:pt x="524" y="45"/>
                </a:cubicBezTo>
                <a:cubicBezTo>
                  <a:pt x="524" y="45"/>
                  <a:pt x="524" y="45"/>
                  <a:pt x="522" y="44"/>
                </a:cubicBezTo>
                <a:cubicBezTo>
                  <a:pt x="521" y="44"/>
                  <a:pt x="521" y="44"/>
                  <a:pt x="521" y="44"/>
                </a:cubicBezTo>
                <a:cubicBezTo>
                  <a:pt x="523" y="46"/>
                  <a:pt x="525" y="47"/>
                  <a:pt x="526" y="47"/>
                </a:cubicBezTo>
                <a:cubicBezTo>
                  <a:pt x="526" y="47"/>
                  <a:pt x="526" y="47"/>
                  <a:pt x="526" y="47"/>
                </a:cubicBezTo>
                <a:cubicBezTo>
                  <a:pt x="526" y="47"/>
                  <a:pt x="526" y="47"/>
                  <a:pt x="526" y="47"/>
                </a:cubicBezTo>
                <a:cubicBezTo>
                  <a:pt x="526" y="47"/>
                  <a:pt x="526" y="47"/>
                  <a:pt x="526" y="47"/>
                </a:cubicBezTo>
                <a:cubicBezTo>
                  <a:pt x="526" y="47"/>
                  <a:pt x="526" y="47"/>
                  <a:pt x="526" y="47"/>
                </a:cubicBezTo>
                <a:cubicBezTo>
                  <a:pt x="527" y="47"/>
                  <a:pt x="527" y="47"/>
                  <a:pt x="527" y="47"/>
                </a:cubicBezTo>
                <a:cubicBezTo>
                  <a:pt x="527" y="47"/>
                  <a:pt x="527" y="47"/>
                  <a:pt x="527" y="47"/>
                </a:cubicBezTo>
                <a:cubicBezTo>
                  <a:pt x="527" y="47"/>
                  <a:pt x="527" y="47"/>
                  <a:pt x="527" y="47"/>
                </a:cubicBezTo>
                <a:cubicBezTo>
                  <a:pt x="527" y="47"/>
                  <a:pt x="527" y="47"/>
                  <a:pt x="527" y="47"/>
                </a:cubicBezTo>
                <a:cubicBezTo>
                  <a:pt x="530" y="48"/>
                  <a:pt x="533" y="50"/>
                  <a:pt x="533" y="50"/>
                </a:cubicBezTo>
                <a:cubicBezTo>
                  <a:pt x="530" y="48"/>
                  <a:pt x="526" y="48"/>
                  <a:pt x="523" y="46"/>
                </a:cubicBezTo>
                <a:cubicBezTo>
                  <a:pt x="522" y="46"/>
                  <a:pt x="521" y="45"/>
                  <a:pt x="521" y="45"/>
                </a:cubicBezTo>
                <a:cubicBezTo>
                  <a:pt x="515" y="41"/>
                  <a:pt x="515" y="41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7" y="43"/>
                  <a:pt x="517" y="43"/>
                  <a:pt x="517" y="43"/>
                </a:cubicBezTo>
                <a:cubicBezTo>
                  <a:pt x="518" y="44"/>
                  <a:pt x="518" y="44"/>
                  <a:pt x="519" y="44"/>
                </a:cubicBezTo>
                <a:cubicBezTo>
                  <a:pt x="518" y="44"/>
                  <a:pt x="518" y="44"/>
                  <a:pt x="518" y="44"/>
                </a:cubicBezTo>
                <a:cubicBezTo>
                  <a:pt x="519" y="46"/>
                  <a:pt x="521" y="47"/>
                  <a:pt x="521" y="47"/>
                </a:cubicBezTo>
                <a:cubicBezTo>
                  <a:pt x="521" y="48"/>
                  <a:pt x="521" y="48"/>
                  <a:pt x="521" y="48"/>
                </a:cubicBezTo>
                <a:cubicBezTo>
                  <a:pt x="530" y="53"/>
                  <a:pt x="530" y="53"/>
                  <a:pt x="532" y="54"/>
                </a:cubicBezTo>
                <a:cubicBezTo>
                  <a:pt x="532" y="55"/>
                  <a:pt x="532" y="55"/>
                  <a:pt x="532" y="55"/>
                </a:cubicBezTo>
                <a:cubicBezTo>
                  <a:pt x="534" y="56"/>
                  <a:pt x="537" y="58"/>
                  <a:pt x="539" y="60"/>
                </a:cubicBezTo>
                <a:cubicBezTo>
                  <a:pt x="540" y="60"/>
                  <a:pt x="541" y="60"/>
                  <a:pt x="541" y="60"/>
                </a:cubicBezTo>
                <a:cubicBezTo>
                  <a:pt x="541" y="59"/>
                  <a:pt x="540" y="59"/>
                  <a:pt x="540" y="58"/>
                </a:cubicBezTo>
                <a:cubicBezTo>
                  <a:pt x="540" y="58"/>
                  <a:pt x="540" y="58"/>
                  <a:pt x="540" y="58"/>
                </a:cubicBezTo>
                <a:cubicBezTo>
                  <a:pt x="546" y="60"/>
                  <a:pt x="550" y="65"/>
                  <a:pt x="556" y="67"/>
                </a:cubicBezTo>
                <a:cubicBezTo>
                  <a:pt x="557" y="68"/>
                  <a:pt x="558" y="68"/>
                  <a:pt x="559" y="69"/>
                </a:cubicBezTo>
                <a:cubicBezTo>
                  <a:pt x="558" y="70"/>
                  <a:pt x="558" y="70"/>
                  <a:pt x="558" y="70"/>
                </a:cubicBezTo>
                <a:cubicBezTo>
                  <a:pt x="555" y="68"/>
                  <a:pt x="555" y="68"/>
                  <a:pt x="553" y="67"/>
                </a:cubicBezTo>
                <a:cubicBezTo>
                  <a:pt x="553" y="66"/>
                  <a:pt x="553" y="66"/>
                  <a:pt x="552" y="66"/>
                </a:cubicBezTo>
                <a:cubicBezTo>
                  <a:pt x="552" y="66"/>
                  <a:pt x="546" y="61"/>
                  <a:pt x="544" y="62"/>
                </a:cubicBezTo>
                <a:cubicBezTo>
                  <a:pt x="543" y="62"/>
                  <a:pt x="543" y="62"/>
                  <a:pt x="543" y="62"/>
                </a:cubicBezTo>
                <a:cubicBezTo>
                  <a:pt x="544" y="64"/>
                  <a:pt x="554" y="73"/>
                  <a:pt x="554" y="73"/>
                </a:cubicBezTo>
                <a:cubicBezTo>
                  <a:pt x="553" y="73"/>
                  <a:pt x="553" y="73"/>
                  <a:pt x="553" y="73"/>
                </a:cubicBezTo>
                <a:cubicBezTo>
                  <a:pt x="553" y="73"/>
                  <a:pt x="553" y="74"/>
                  <a:pt x="553" y="75"/>
                </a:cubicBezTo>
                <a:cubicBezTo>
                  <a:pt x="553" y="75"/>
                  <a:pt x="554" y="76"/>
                  <a:pt x="554" y="76"/>
                </a:cubicBezTo>
                <a:cubicBezTo>
                  <a:pt x="554" y="76"/>
                  <a:pt x="554" y="76"/>
                  <a:pt x="554" y="76"/>
                </a:cubicBezTo>
                <a:cubicBezTo>
                  <a:pt x="553" y="76"/>
                  <a:pt x="553" y="76"/>
                  <a:pt x="551" y="76"/>
                </a:cubicBezTo>
                <a:cubicBezTo>
                  <a:pt x="550" y="75"/>
                  <a:pt x="549" y="75"/>
                  <a:pt x="548" y="75"/>
                </a:cubicBezTo>
                <a:cubicBezTo>
                  <a:pt x="547" y="75"/>
                  <a:pt x="547" y="75"/>
                  <a:pt x="547" y="75"/>
                </a:cubicBezTo>
                <a:cubicBezTo>
                  <a:pt x="547" y="74"/>
                  <a:pt x="546" y="74"/>
                  <a:pt x="546" y="73"/>
                </a:cubicBezTo>
                <a:cubicBezTo>
                  <a:pt x="547" y="73"/>
                  <a:pt x="548" y="74"/>
                  <a:pt x="550" y="74"/>
                </a:cubicBezTo>
                <a:cubicBezTo>
                  <a:pt x="550" y="73"/>
                  <a:pt x="550" y="72"/>
                  <a:pt x="547" y="68"/>
                </a:cubicBezTo>
                <a:cubicBezTo>
                  <a:pt x="547" y="68"/>
                  <a:pt x="547" y="68"/>
                  <a:pt x="533" y="57"/>
                </a:cubicBezTo>
                <a:cubicBezTo>
                  <a:pt x="532" y="56"/>
                  <a:pt x="532" y="56"/>
                  <a:pt x="531" y="56"/>
                </a:cubicBezTo>
                <a:cubicBezTo>
                  <a:pt x="527" y="52"/>
                  <a:pt x="527" y="52"/>
                  <a:pt x="520" y="48"/>
                </a:cubicBezTo>
                <a:cubicBezTo>
                  <a:pt x="518" y="47"/>
                  <a:pt x="516" y="45"/>
                  <a:pt x="515" y="44"/>
                </a:cubicBezTo>
                <a:cubicBezTo>
                  <a:pt x="515" y="44"/>
                  <a:pt x="515" y="44"/>
                  <a:pt x="516" y="44"/>
                </a:cubicBezTo>
                <a:cubicBezTo>
                  <a:pt x="510" y="41"/>
                  <a:pt x="510" y="41"/>
                  <a:pt x="510" y="41"/>
                </a:cubicBezTo>
                <a:cubicBezTo>
                  <a:pt x="509" y="41"/>
                  <a:pt x="508" y="40"/>
                  <a:pt x="507" y="40"/>
                </a:cubicBezTo>
                <a:cubicBezTo>
                  <a:pt x="506" y="40"/>
                  <a:pt x="506" y="40"/>
                  <a:pt x="506" y="40"/>
                </a:cubicBezTo>
                <a:cubicBezTo>
                  <a:pt x="505" y="40"/>
                  <a:pt x="505" y="40"/>
                  <a:pt x="505" y="40"/>
                </a:cubicBezTo>
                <a:cubicBezTo>
                  <a:pt x="506" y="41"/>
                  <a:pt x="506" y="41"/>
                  <a:pt x="506" y="41"/>
                </a:cubicBezTo>
                <a:cubicBezTo>
                  <a:pt x="505" y="41"/>
                  <a:pt x="505" y="41"/>
                  <a:pt x="505" y="41"/>
                </a:cubicBezTo>
                <a:cubicBezTo>
                  <a:pt x="506" y="43"/>
                  <a:pt x="513" y="48"/>
                  <a:pt x="513" y="48"/>
                </a:cubicBezTo>
                <a:cubicBezTo>
                  <a:pt x="512" y="48"/>
                  <a:pt x="512" y="48"/>
                  <a:pt x="512" y="48"/>
                </a:cubicBezTo>
                <a:cubicBezTo>
                  <a:pt x="512" y="49"/>
                  <a:pt x="512" y="49"/>
                  <a:pt x="512" y="49"/>
                </a:cubicBezTo>
                <a:cubicBezTo>
                  <a:pt x="513" y="50"/>
                  <a:pt x="513" y="50"/>
                  <a:pt x="513" y="50"/>
                </a:cubicBezTo>
                <a:cubicBezTo>
                  <a:pt x="514" y="50"/>
                  <a:pt x="514" y="50"/>
                  <a:pt x="514" y="50"/>
                </a:cubicBezTo>
                <a:cubicBezTo>
                  <a:pt x="514" y="51"/>
                  <a:pt x="515" y="51"/>
                  <a:pt x="515" y="51"/>
                </a:cubicBezTo>
                <a:cubicBezTo>
                  <a:pt x="516" y="51"/>
                  <a:pt x="519" y="53"/>
                  <a:pt x="520" y="54"/>
                </a:cubicBezTo>
                <a:cubicBezTo>
                  <a:pt x="521" y="56"/>
                  <a:pt x="523" y="57"/>
                  <a:pt x="530" y="60"/>
                </a:cubicBezTo>
                <a:cubicBezTo>
                  <a:pt x="532" y="62"/>
                  <a:pt x="532" y="62"/>
                  <a:pt x="535" y="65"/>
                </a:cubicBezTo>
                <a:cubicBezTo>
                  <a:pt x="535" y="65"/>
                  <a:pt x="534" y="65"/>
                  <a:pt x="534" y="65"/>
                </a:cubicBezTo>
                <a:cubicBezTo>
                  <a:pt x="533" y="65"/>
                  <a:pt x="533" y="65"/>
                  <a:pt x="516" y="57"/>
                </a:cubicBezTo>
                <a:cubicBezTo>
                  <a:pt x="515" y="57"/>
                  <a:pt x="515" y="57"/>
                  <a:pt x="514" y="57"/>
                </a:cubicBezTo>
                <a:cubicBezTo>
                  <a:pt x="513" y="57"/>
                  <a:pt x="512" y="56"/>
                  <a:pt x="511" y="56"/>
                </a:cubicBezTo>
                <a:cubicBezTo>
                  <a:pt x="510" y="56"/>
                  <a:pt x="510" y="56"/>
                  <a:pt x="509" y="56"/>
                </a:cubicBezTo>
                <a:cubicBezTo>
                  <a:pt x="507" y="55"/>
                  <a:pt x="505" y="54"/>
                  <a:pt x="503" y="53"/>
                </a:cubicBezTo>
                <a:cubicBezTo>
                  <a:pt x="502" y="53"/>
                  <a:pt x="502" y="52"/>
                  <a:pt x="501" y="52"/>
                </a:cubicBezTo>
                <a:cubicBezTo>
                  <a:pt x="500" y="52"/>
                  <a:pt x="500" y="52"/>
                  <a:pt x="500" y="52"/>
                </a:cubicBezTo>
                <a:cubicBezTo>
                  <a:pt x="500" y="53"/>
                  <a:pt x="500" y="53"/>
                  <a:pt x="500" y="53"/>
                </a:cubicBezTo>
                <a:cubicBezTo>
                  <a:pt x="504" y="57"/>
                  <a:pt x="511" y="56"/>
                  <a:pt x="514" y="62"/>
                </a:cubicBezTo>
                <a:cubicBezTo>
                  <a:pt x="514" y="62"/>
                  <a:pt x="514" y="62"/>
                  <a:pt x="514" y="62"/>
                </a:cubicBezTo>
                <a:cubicBezTo>
                  <a:pt x="514" y="63"/>
                  <a:pt x="514" y="64"/>
                  <a:pt x="514" y="65"/>
                </a:cubicBezTo>
                <a:cubicBezTo>
                  <a:pt x="514" y="65"/>
                  <a:pt x="514" y="65"/>
                  <a:pt x="514" y="65"/>
                </a:cubicBezTo>
                <a:cubicBezTo>
                  <a:pt x="510" y="61"/>
                  <a:pt x="510" y="61"/>
                  <a:pt x="510" y="61"/>
                </a:cubicBezTo>
                <a:cubicBezTo>
                  <a:pt x="509" y="61"/>
                  <a:pt x="509" y="61"/>
                  <a:pt x="509" y="61"/>
                </a:cubicBezTo>
                <a:cubicBezTo>
                  <a:pt x="509" y="61"/>
                  <a:pt x="509" y="61"/>
                  <a:pt x="509" y="61"/>
                </a:cubicBezTo>
                <a:cubicBezTo>
                  <a:pt x="509" y="62"/>
                  <a:pt x="509" y="62"/>
                  <a:pt x="509" y="62"/>
                </a:cubicBezTo>
                <a:cubicBezTo>
                  <a:pt x="508" y="63"/>
                  <a:pt x="508" y="63"/>
                  <a:pt x="508" y="63"/>
                </a:cubicBezTo>
                <a:cubicBezTo>
                  <a:pt x="508" y="63"/>
                  <a:pt x="508" y="63"/>
                  <a:pt x="508" y="63"/>
                </a:cubicBezTo>
                <a:cubicBezTo>
                  <a:pt x="507" y="62"/>
                  <a:pt x="507" y="62"/>
                  <a:pt x="507" y="62"/>
                </a:cubicBezTo>
                <a:cubicBezTo>
                  <a:pt x="522" y="79"/>
                  <a:pt x="537" y="99"/>
                  <a:pt x="550" y="121"/>
                </a:cubicBezTo>
                <a:cubicBezTo>
                  <a:pt x="614" y="121"/>
                  <a:pt x="649" y="120"/>
                  <a:pt x="646" y="118"/>
                </a:cubicBezTo>
                <a:cubicBezTo>
                  <a:pt x="644" y="116"/>
                  <a:pt x="644" y="116"/>
                  <a:pt x="644" y="116"/>
                </a:cubicBezTo>
                <a:cubicBezTo>
                  <a:pt x="617" y="89"/>
                  <a:pt x="617" y="89"/>
                  <a:pt x="602" y="77"/>
                </a:cubicBezTo>
                <a:cubicBezTo>
                  <a:pt x="573" y="57"/>
                  <a:pt x="569" y="54"/>
                  <a:pt x="554" y="46"/>
                </a:cubicBezTo>
                <a:moveTo>
                  <a:pt x="624" y="357"/>
                </a:moveTo>
                <a:cubicBezTo>
                  <a:pt x="624" y="357"/>
                  <a:pt x="624" y="357"/>
                  <a:pt x="624" y="357"/>
                </a:cubicBezTo>
                <a:cubicBezTo>
                  <a:pt x="624" y="356"/>
                  <a:pt x="624" y="354"/>
                  <a:pt x="623" y="354"/>
                </a:cubicBezTo>
                <a:cubicBezTo>
                  <a:pt x="623" y="353"/>
                  <a:pt x="622" y="353"/>
                  <a:pt x="621" y="353"/>
                </a:cubicBezTo>
                <a:cubicBezTo>
                  <a:pt x="620" y="352"/>
                  <a:pt x="620" y="352"/>
                  <a:pt x="620" y="352"/>
                </a:cubicBezTo>
                <a:cubicBezTo>
                  <a:pt x="619" y="351"/>
                  <a:pt x="620" y="349"/>
                  <a:pt x="619" y="348"/>
                </a:cubicBezTo>
                <a:cubicBezTo>
                  <a:pt x="618" y="346"/>
                  <a:pt x="616" y="345"/>
                  <a:pt x="615" y="345"/>
                </a:cubicBezTo>
                <a:cubicBezTo>
                  <a:pt x="613" y="345"/>
                  <a:pt x="615" y="341"/>
                  <a:pt x="614" y="340"/>
                </a:cubicBezTo>
                <a:cubicBezTo>
                  <a:pt x="612" y="338"/>
                  <a:pt x="612" y="338"/>
                  <a:pt x="612" y="338"/>
                </a:cubicBezTo>
                <a:cubicBezTo>
                  <a:pt x="612" y="338"/>
                  <a:pt x="611" y="338"/>
                  <a:pt x="610" y="338"/>
                </a:cubicBezTo>
                <a:cubicBezTo>
                  <a:pt x="611" y="341"/>
                  <a:pt x="611" y="341"/>
                  <a:pt x="610" y="342"/>
                </a:cubicBezTo>
                <a:cubicBezTo>
                  <a:pt x="610" y="354"/>
                  <a:pt x="611" y="365"/>
                  <a:pt x="610" y="376"/>
                </a:cubicBezTo>
                <a:cubicBezTo>
                  <a:pt x="611" y="376"/>
                  <a:pt x="611" y="376"/>
                  <a:pt x="611" y="376"/>
                </a:cubicBezTo>
                <a:cubicBezTo>
                  <a:pt x="612" y="376"/>
                  <a:pt x="612" y="376"/>
                  <a:pt x="612" y="376"/>
                </a:cubicBezTo>
                <a:cubicBezTo>
                  <a:pt x="613" y="376"/>
                  <a:pt x="613" y="376"/>
                  <a:pt x="613" y="376"/>
                </a:cubicBezTo>
                <a:cubicBezTo>
                  <a:pt x="614" y="375"/>
                  <a:pt x="614" y="374"/>
                  <a:pt x="614" y="374"/>
                </a:cubicBezTo>
                <a:cubicBezTo>
                  <a:pt x="614" y="373"/>
                  <a:pt x="614" y="373"/>
                  <a:pt x="614" y="372"/>
                </a:cubicBezTo>
                <a:cubicBezTo>
                  <a:pt x="614" y="372"/>
                  <a:pt x="614" y="372"/>
                  <a:pt x="614" y="372"/>
                </a:cubicBezTo>
                <a:cubicBezTo>
                  <a:pt x="614" y="370"/>
                  <a:pt x="616" y="368"/>
                  <a:pt x="617" y="368"/>
                </a:cubicBezTo>
                <a:cubicBezTo>
                  <a:pt x="618" y="368"/>
                  <a:pt x="618" y="368"/>
                  <a:pt x="618" y="368"/>
                </a:cubicBezTo>
                <a:cubicBezTo>
                  <a:pt x="618" y="368"/>
                  <a:pt x="618" y="369"/>
                  <a:pt x="619" y="369"/>
                </a:cubicBezTo>
                <a:cubicBezTo>
                  <a:pt x="620" y="366"/>
                  <a:pt x="619" y="362"/>
                  <a:pt x="620" y="359"/>
                </a:cubicBezTo>
                <a:cubicBezTo>
                  <a:pt x="620" y="358"/>
                  <a:pt x="620" y="358"/>
                  <a:pt x="622" y="358"/>
                </a:cubicBezTo>
                <a:cubicBezTo>
                  <a:pt x="622" y="358"/>
                  <a:pt x="623" y="358"/>
                  <a:pt x="624" y="357"/>
                </a:cubicBezTo>
                <a:moveTo>
                  <a:pt x="743" y="321"/>
                </a:moveTo>
                <a:cubicBezTo>
                  <a:pt x="741" y="310"/>
                  <a:pt x="738" y="295"/>
                  <a:pt x="736" y="284"/>
                </a:cubicBezTo>
                <a:cubicBezTo>
                  <a:pt x="736" y="287"/>
                  <a:pt x="690" y="289"/>
                  <a:pt x="605" y="288"/>
                </a:cubicBezTo>
                <a:cubicBezTo>
                  <a:pt x="607" y="300"/>
                  <a:pt x="608" y="313"/>
                  <a:pt x="609" y="325"/>
                </a:cubicBezTo>
                <a:cubicBezTo>
                  <a:pt x="610" y="327"/>
                  <a:pt x="610" y="330"/>
                  <a:pt x="612" y="331"/>
                </a:cubicBezTo>
                <a:cubicBezTo>
                  <a:pt x="614" y="331"/>
                  <a:pt x="616" y="331"/>
                  <a:pt x="618" y="331"/>
                </a:cubicBezTo>
                <a:cubicBezTo>
                  <a:pt x="621" y="330"/>
                  <a:pt x="621" y="334"/>
                  <a:pt x="623" y="334"/>
                </a:cubicBezTo>
                <a:cubicBezTo>
                  <a:pt x="625" y="334"/>
                  <a:pt x="627" y="334"/>
                  <a:pt x="628" y="334"/>
                </a:cubicBezTo>
                <a:cubicBezTo>
                  <a:pt x="629" y="335"/>
                  <a:pt x="629" y="335"/>
                  <a:pt x="630" y="335"/>
                </a:cubicBezTo>
                <a:cubicBezTo>
                  <a:pt x="637" y="335"/>
                  <a:pt x="637" y="335"/>
                  <a:pt x="637" y="335"/>
                </a:cubicBezTo>
                <a:cubicBezTo>
                  <a:pt x="643" y="334"/>
                  <a:pt x="643" y="334"/>
                  <a:pt x="643" y="334"/>
                </a:cubicBezTo>
                <a:cubicBezTo>
                  <a:pt x="644" y="334"/>
                  <a:pt x="646" y="334"/>
                  <a:pt x="647" y="334"/>
                </a:cubicBezTo>
                <a:cubicBezTo>
                  <a:pt x="648" y="334"/>
                  <a:pt x="655" y="341"/>
                  <a:pt x="656" y="346"/>
                </a:cubicBezTo>
                <a:cubicBezTo>
                  <a:pt x="656" y="346"/>
                  <a:pt x="656" y="346"/>
                  <a:pt x="657" y="346"/>
                </a:cubicBezTo>
                <a:cubicBezTo>
                  <a:pt x="657" y="347"/>
                  <a:pt x="657" y="347"/>
                  <a:pt x="658" y="349"/>
                </a:cubicBezTo>
                <a:cubicBezTo>
                  <a:pt x="659" y="349"/>
                  <a:pt x="659" y="349"/>
                  <a:pt x="660" y="349"/>
                </a:cubicBezTo>
                <a:cubicBezTo>
                  <a:pt x="661" y="349"/>
                  <a:pt x="661" y="349"/>
                  <a:pt x="664" y="351"/>
                </a:cubicBezTo>
                <a:cubicBezTo>
                  <a:pt x="657" y="352"/>
                  <a:pt x="661" y="356"/>
                  <a:pt x="661" y="356"/>
                </a:cubicBezTo>
                <a:cubicBezTo>
                  <a:pt x="664" y="358"/>
                  <a:pt x="663" y="363"/>
                  <a:pt x="668" y="363"/>
                </a:cubicBezTo>
                <a:cubicBezTo>
                  <a:pt x="670" y="360"/>
                  <a:pt x="670" y="360"/>
                  <a:pt x="671" y="360"/>
                </a:cubicBezTo>
                <a:cubicBezTo>
                  <a:pt x="671" y="359"/>
                  <a:pt x="671" y="358"/>
                  <a:pt x="672" y="358"/>
                </a:cubicBezTo>
                <a:cubicBezTo>
                  <a:pt x="672" y="358"/>
                  <a:pt x="672" y="357"/>
                  <a:pt x="673" y="357"/>
                </a:cubicBezTo>
                <a:cubicBezTo>
                  <a:pt x="676" y="360"/>
                  <a:pt x="676" y="371"/>
                  <a:pt x="676" y="372"/>
                </a:cubicBezTo>
                <a:cubicBezTo>
                  <a:pt x="676" y="373"/>
                  <a:pt x="676" y="374"/>
                  <a:pt x="676" y="375"/>
                </a:cubicBezTo>
                <a:cubicBezTo>
                  <a:pt x="674" y="389"/>
                  <a:pt x="682" y="401"/>
                  <a:pt x="681" y="415"/>
                </a:cubicBezTo>
                <a:cubicBezTo>
                  <a:pt x="681" y="416"/>
                  <a:pt x="681" y="416"/>
                  <a:pt x="681" y="416"/>
                </a:cubicBezTo>
                <a:cubicBezTo>
                  <a:pt x="680" y="424"/>
                  <a:pt x="683" y="431"/>
                  <a:pt x="683" y="439"/>
                </a:cubicBezTo>
                <a:cubicBezTo>
                  <a:pt x="684" y="439"/>
                  <a:pt x="684" y="440"/>
                  <a:pt x="684" y="441"/>
                </a:cubicBezTo>
                <a:cubicBezTo>
                  <a:pt x="684" y="441"/>
                  <a:pt x="685" y="441"/>
                  <a:pt x="685" y="441"/>
                </a:cubicBezTo>
                <a:cubicBezTo>
                  <a:pt x="690" y="437"/>
                  <a:pt x="690" y="437"/>
                  <a:pt x="696" y="409"/>
                </a:cubicBezTo>
                <a:cubicBezTo>
                  <a:pt x="696" y="407"/>
                  <a:pt x="697" y="405"/>
                  <a:pt x="697" y="402"/>
                </a:cubicBezTo>
                <a:cubicBezTo>
                  <a:pt x="697" y="395"/>
                  <a:pt x="697" y="395"/>
                  <a:pt x="698" y="394"/>
                </a:cubicBezTo>
                <a:cubicBezTo>
                  <a:pt x="705" y="394"/>
                  <a:pt x="710" y="372"/>
                  <a:pt x="710" y="371"/>
                </a:cubicBezTo>
                <a:cubicBezTo>
                  <a:pt x="710" y="371"/>
                  <a:pt x="710" y="371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4" y="367"/>
                  <a:pt x="714" y="367"/>
                  <a:pt x="714" y="367"/>
                </a:cubicBezTo>
                <a:cubicBezTo>
                  <a:pt x="715" y="366"/>
                  <a:pt x="715" y="366"/>
                  <a:pt x="715" y="358"/>
                </a:cubicBezTo>
                <a:cubicBezTo>
                  <a:pt x="716" y="357"/>
                  <a:pt x="716" y="357"/>
                  <a:pt x="717" y="357"/>
                </a:cubicBezTo>
                <a:cubicBezTo>
                  <a:pt x="718" y="358"/>
                  <a:pt x="718" y="358"/>
                  <a:pt x="718" y="358"/>
                </a:cubicBezTo>
                <a:cubicBezTo>
                  <a:pt x="718" y="358"/>
                  <a:pt x="718" y="358"/>
                  <a:pt x="718" y="358"/>
                </a:cubicBezTo>
                <a:cubicBezTo>
                  <a:pt x="719" y="357"/>
                  <a:pt x="720" y="355"/>
                  <a:pt x="721" y="354"/>
                </a:cubicBezTo>
                <a:cubicBezTo>
                  <a:pt x="721" y="353"/>
                  <a:pt x="722" y="353"/>
                  <a:pt x="723" y="353"/>
                </a:cubicBezTo>
                <a:cubicBezTo>
                  <a:pt x="723" y="352"/>
                  <a:pt x="723" y="351"/>
                  <a:pt x="723" y="350"/>
                </a:cubicBezTo>
                <a:cubicBezTo>
                  <a:pt x="724" y="350"/>
                  <a:pt x="724" y="350"/>
                  <a:pt x="724" y="350"/>
                </a:cubicBezTo>
                <a:cubicBezTo>
                  <a:pt x="725" y="353"/>
                  <a:pt x="726" y="358"/>
                  <a:pt x="727" y="365"/>
                </a:cubicBezTo>
                <a:cubicBezTo>
                  <a:pt x="728" y="369"/>
                  <a:pt x="728" y="369"/>
                  <a:pt x="728" y="370"/>
                </a:cubicBezTo>
                <a:cubicBezTo>
                  <a:pt x="728" y="371"/>
                  <a:pt x="728" y="371"/>
                  <a:pt x="728" y="372"/>
                </a:cubicBezTo>
                <a:cubicBezTo>
                  <a:pt x="728" y="373"/>
                  <a:pt x="728" y="373"/>
                  <a:pt x="728" y="375"/>
                </a:cubicBezTo>
                <a:cubicBezTo>
                  <a:pt x="728" y="376"/>
                  <a:pt x="728" y="376"/>
                  <a:pt x="728" y="376"/>
                </a:cubicBezTo>
                <a:cubicBezTo>
                  <a:pt x="729" y="376"/>
                  <a:pt x="729" y="376"/>
                  <a:pt x="729" y="376"/>
                </a:cubicBezTo>
                <a:cubicBezTo>
                  <a:pt x="732" y="381"/>
                  <a:pt x="727" y="387"/>
                  <a:pt x="730" y="392"/>
                </a:cubicBezTo>
                <a:cubicBezTo>
                  <a:pt x="731" y="392"/>
                  <a:pt x="731" y="392"/>
                  <a:pt x="731" y="392"/>
                </a:cubicBezTo>
                <a:cubicBezTo>
                  <a:pt x="731" y="391"/>
                  <a:pt x="732" y="391"/>
                  <a:pt x="733" y="389"/>
                </a:cubicBezTo>
                <a:cubicBezTo>
                  <a:pt x="733" y="389"/>
                  <a:pt x="733" y="388"/>
                  <a:pt x="733" y="388"/>
                </a:cubicBezTo>
                <a:cubicBezTo>
                  <a:pt x="733" y="387"/>
                  <a:pt x="733" y="387"/>
                  <a:pt x="733" y="387"/>
                </a:cubicBezTo>
                <a:cubicBezTo>
                  <a:pt x="733" y="386"/>
                  <a:pt x="733" y="386"/>
                  <a:pt x="733" y="385"/>
                </a:cubicBezTo>
                <a:cubicBezTo>
                  <a:pt x="737" y="389"/>
                  <a:pt x="735" y="403"/>
                  <a:pt x="731" y="428"/>
                </a:cubicBezTo>
                <a:cubicBezTo>
                  <a:pt x="731" y="429"/>
                  <a:pt x="731" y="430"/>
                  <a:pt x="731" y="430"/>
                </a:cubicBezTo>
                <a:cubicBezTo>
                  <a:pt x="730" y="436"/>
                  <a:pt x="731" y="442"/>
                  <a:pt x="730" y="448"/>
                </a:cubicBezTo>
                <a:cubicBezTo>
                  <a:pt x="730" y="449"/>
                  <a:pt x="730" y="449"/>
                  <a:pt x="730" y="449"/>
                </a:cubicBezTo>
                <a:cubicBezTo>
                  <a:pt x="729" y="453"/>
                  <a:pt x="729" y="456"/>
                  <a:pt x="729" y="459"/>
                </a:cubicBezTo>
                <a:cubicBezTo>
                  <a:pt x="728" y="462"/>
                  <a:pt x="728" y="464"/>
                  <a:pt x="727" y="467"/>
                </a:cubicBezTo>
                <a:cubicBezTo>
                  <a:pt x="726" y="470"/>
                  <a:pt x="725" y="476"/>
                  <a:pt x="726" y="480"/>
                </a:cubicBezTo>
                <a:cubicBezTo>
                  <a:pt x="726" y="480"/>
                  <a:pt x="726" y="480"/>
                  <a:pt x="726" y="480"/>
                </a:cubicBezTo>
                <a:cubicBezTo>
                  <a:pt x="727" y="478"/>
                  <a:pt x="727" y="476"/>
                  <a:pt x="727" y="476"/>
                </a:cubicBezTo>
                <a:cubicBezTo>
                  <a:pt x="728" y="473"/>
                  <a:pt x="731" y="459"/>
                  <a:pt x="731" y="459"/>
                </a:cubicBezTo>
                <a:cubicBezTo>
                  <a:pt x="731" y="458"/>
                  <a:pt x="731" y="458"/>
                  <a:pt x="731" y="458"/>
                </a:cubicBezTo>
                <a:cubicBezTo>
                  <a:pt x="731" y="457"/>
                  <a:pt x="731" y="457"/>
                  <a:pt x="732" y="457"/>
                </a:cubicBezTo>
                <a:cubicBezTo>
                  <a:pt x="732" y="456"/>
                  <a:pt x="732" y="456"/>
                  <a:pt x="732" y="455"/>
                </a:cubicBezTo>
                <a:cubicBezTo>
                  <a:pt x="732" y="455"/>
                  <a:pt x="732" y="454"/>
                  <a:pt x="732" y="454"/>
                </a:cubicBezTo>
                <a:cubicBezTo>
                  <a:pt x="732" y="453"/>
                  <a:pt x="733" y="452"/>
                  <a:pt x="733" y="451"/>
                </a:cubicBezTo>
                <a:cubicBezTo>
                  <a:pt x="732" y="450"/>
                  <a:pt x="732" y="438"/>
                  <a:pt x="733" y="434"/>
                </a:cubicBezTo>
                <a:cubicBezTo>
                  <a:pt x="733" y="433"/>
                  <a:pt x="733" y="433"/>
                  <a:pt x="733" y="432"/>
                </a:cubicBezTo>
                <a:cubicBezTo>
                  <a:pt x="733" y="431"/>
                  <a:pt x="733" y="431"/>
                  <a:pt x="733" y="430"/>
                </a:cubicBezTo>
                <a:cubicBezTo>
                  <a:pt x="733" y="428"/>
                  <a:pt x="733" y="426"/>
                  <a:pt x="733" y="424"/>
                </a:cubicBezTo>
                <a:cubicBezTo>
                  <a:pt x="734" y="421"/>
                  <a:pt x="737" y="408"/>
                  <a:pt x="737" y="407"/>
                </a:cubicBezTo>
                <a:cubicBezTo>
                  <a:pt x="738" y="410"/>
                  <a:pt x="737" y="412"/>
                  <a:pt x="737" y="414"/>
                </a:cubicBezTo>
                <a:cubicBezTo>
                  <a:pt x="738" y="414"/>
                  <a:pt x="738" y="414"/>
                  <a:pt x="738" y="414"/>
                </a:cubicBezTo>
                <a:cubicBezTo>
                  <a:pt x="738" y="413"/>
                  <a:pt x="738" y="413"/>
                  <a:pt x="738" y="413"/>
                </a:cubicBezTo>
                <a:cubicBezTo>
                  <a:pt x="739" y="417"/>
                  <a:pt x="739" y="417"/>
                  <a:pt x="737" y="440"/>
                </a:cubicBezTo>
                <a:cubicBezTo>
                  <a:pt x="742" y="419"/>
                  <a:pt x="742" y="419"/>
                  <a:pt x="743" y="409"/>
                </a:cubicBezTo>
                <a:cubicBezTo>
                  <a:pt x="743" y="407"/>
                  <a:pt x="744" y="406"/>
                  <a:pt x="744" y="404"/>
                </a:cubicBezTo>
                <a:cubicBezTo>
                  <a:pt x="745" y="395"/>
                  <a:pt x="745" y="395"/>
                  <a:pt x="744" y="385"/>
                </a:cubicBezTo>
                <a:cubicBezTo>
                  <a:pt x="743" y="379"/>
                  <a:pt x="743" y="364"/>
                  <a:pt x="744" y="355"/>
                </a:cubicBezTo>
                <a:cubicBezTo>
                  <a:pt x="745" y="355"/>
                  <a:pt x="745" y="356"/>
                  <a:pt x="745" y="356"/>
                </a:cubicBezTo>
                <a:cubicBezTo>
                  <a:pt x="745" y="357"/>
                  <a:pt x="745" y="357"/>
                  <a:pt x="745" y="357"/>
                </a:cubicBezTo>
                <a:cubicBezTo>
                  <a:pt x="745" y="360"/>
                  <a:pt x="745" y="362"/>
                  <a:pt x="745" y="364"/>
                </a:cubicBezTo>
                <a:cubicBezTo>
                  <a:pt x="745" y="368"/>
                  <a:pt x="745" y="371"/>
                  <a:pt x="745" y="374"/>
                </a:cubicBezTo>
                <a:cubicBezTo>
                  <a:pt x="745" y="375"/>
                  <a:pt x="745" y="375"/>
                  <a:pt x="746" y="375"/>
                </a:cubicBezTo>
                <a:cubicBezTo>
                  <a:pt x="746" y="365"/>
                  <a:pt x="746" y="365"/>
                  <a:pt x="745" y="364"/>
                </a:cubicBezTo>
                <a:cubicBezTo>
                  <a:pt x="745" y="361"/>
                  <a:pt x="745" y="359"/>
                  <a:pt x="745" y="356"/>
                </a:cubicBezTo>
                <a:cubicBezTo>
                  <a:pt x="745" y="356"/>
                  <a:pt x="745" y="356"/>
                  <a:pt x="745" y="356"/>
                </a:cubicBezTo>
                <a:cubicBezTo>
                  <a:pt x="745" y="355"/>
                  <a:pt x="745" y="354"/>
                  <a:pt x="745" y="353"/>
                </a:cubicBezTo>
                <a:cubicBezTo>
                  <a:pt x="745" y="352"/>
                  <a:pt x="745" y="352"/>
                  <a:pt x="745" y="352"/>
                </a:cubicBezTo>
                <a:cubicBezTo>
                  <a:pt x="745" y="343"/>
                  <a:pt x="744" y="330"/>
                  <a:pt x="743" y="321"/>
                </a:cubicBezTo>
                <a:moveTo>
                  <a:pt x="299" y="117"/>
                </a:moveTo>
                <a:cubicBezTo>
                  <a:pt x="299" y="117"/>
                  <a:pt x="299" y="117"/>
                  <a:pt x="299" y="117"/>
                </a:cubicBezTo>
                <a:cubicBezTo>
                  <a:pt x="297" y="117"/>
                  <a:pt x="297" y="117"/>
                  <a:pt x="297" y="117"/>
                </a:cubicBezTo>
                <a:cubicBezTo>
                  <a:pt x="297" y="118"/>
                  <a:pt x="296" y="118"/>
                  <a:pt x="296" y="118"/>
                </a:cubicBezTo>
                <a:cubicBezTo>
                  <a:pt x="295" y="119"/>
                  <a:pt x="295" y="119"/>
                  <a:pt x="295" y="119"/>
                </a:cubicBezTo>
                <a:cubicBezTo>
                  <a:pt x="295" y="119"/>
                  <a:pt x="295" y="119"/>
                  <a:pt x="295" y="119"/>
                </a:cubicBezTo>
                <a:cubicBezTo>
                  <a:pt x="294" y="119"/>
                  <a:pt x="294" y="119"/>
                  <a:pt x="294" y="119"/>
                </a:cubicBezTo>
                <a:cubicBezTo>
                  <a:pt x="293" y="120"/>
                  <a:pt x="293" y="120"/>
                  <a:pt x="292" y="121"/>
                </a:cubicBezTo>
                <a:cubicBezTo>
                  <a:pt x="292" y="121"/>
                  <a:pt x="292" y="122"/>
                  <a:pt x="292" y="122"/>
                </a:cubicBezTo>
                <a:cubicBezTo>
                  <a:pt x="292" y="123"/>
                  <a:pt x="292" y="123"/>
                  <a:pt x="292" y="123"/>
                </a:cubicBezTo>
                <a:cubicBezTo>
                  <a:pt x="294" y="122"/>
                  <a:pt x="294" y="122"/>
                  <a:pt x="294" y="122"/>
                </a:cubicBezTo>
                <a:cubicBezTo>
                  <a:pt x="295" y="120"/>
                  <a:pt x="295" y="120"/>
                  <a:pt x="295" y="120"/>
                </a:cubicBezTo>
                <a:cubicBezTo>
                  <a:pt x="295" y="120"/>
                  <a:pt x="295" y="120"/>
                  <a:pt x="295" y="120"/>
                </a:cubicBezTo>
                <a:cubicBezTo>
                  <a:pt x="296" y="121"/>
                  <a:pt x="297" y="120"/>
                  <a:pt x="297" y="120"/>
                </a:cubicBezTo>
                <a:cubicBezTo>
                  <a:pt x="297" y="119"/>
                  <a:pt x="297" y="119"/>
                  <a:pt x="297" y="119"/>
                </a:cubicBezTo>
                <a:cubicBezTo>
                  <a:pt x="297" y="119"/>
                  <a:pt x="298" y="119"/>
                  <a:pt x="298" y="118"/>
                </a:cubicBezTo>
                <a:cubicBezTo>
                  <a:pt x="298" y="118"/>
                  <a:pt x="298" y="118"/>
                  <a:pt x="298" y="118"/>
                </a:cubicBezTo>
                <a:cubicBezTo>
                  <a:pt x="298" y="118"/>
                  <a:pt x="299" y="117"/>
                  <a:pt x="299" y="117"/>
                </a:cubicBezTo>
                <a:moveTo>
                  <a:pt x="324" y="158"/>
                </a:moveTo>
                <a:cubicBezTo>
                  <a:pt x="324" y="157"/>
                  <a:pt x="324" y="156"/>
                  <a:pt x="324" y="156"/>
                </a:cubicBezTo>
                <a:cubicBezTo>
                  <a:pt x="323" y="155"/>
                  <a:pt x="323" y="153"/>
                  <a:pt x="323" y="153"/>
                </a:cubicBezTo>
                <a:cubicBezTo>
                  <a:pt x="323" y="152"/>
                  <a:pt x="322" y="152"/>
                  <a:pt x="322" y="151"/>
                </a:cubicBezTo>
                <a:cubicBezTo>
                  <a:pt x="321" y="152"/>
                  <a:pt x="321" y="152"/>
                  <a:pt x="321" y="152"/>
                </a:cubicBezTo>
                <a:cubicBezTo>
                  <a:pt x="321" y="152"/>
                  <a:pt x="321" y="153"/>
                  <a:pt x="319" y="154"/>
                </a:cubicBezTo>
                <a:cubicBezTo>
                  <a:pt x="318" y="155"/>
                  <a:pt x="318" y="155"/>
                  <a:pt x="318" y="149"/>
                </a:cubicBezTo>
                <a:cubicBezTo>
                  <a:pt x="317" y="149"/>
                  <a:pt x="316" y="149"/>
                  <a:pt x="315" y="149"/>
                </a:cubicBezTo>
                <a:cubicBezTo>
                  <a:pt x="316" y="145"/>
                  <a:pt x="317" y="144"/>
                  <a:pt x="314" y="143"/>
                </a:cubicBezTo>
                <a:cubicBezTo>
                  <a:pt x="314" y="143"/>
                  <a:pt x="314" y="143"/>
                  <a:pt x="314" y="142"/>
                </a:cubicBezTo>
                <a:cubicBezTo>
                  <a:pt x="313" y="142"/>
                  <a:pt x="313" y="142"/>
                  <a:pt x="313" y="142"/>
                </a:cubicBezTo>
                <a:cubicBezTo>
                  <a:pt x="313" y="141"/>
                  <a:pt x="313" y="140"/>
                  <a:pt x="312" y="139"/>
                </a:cubicBezTo>
                <a:cubicBezTo>
                  <a:pt x="312" y="139"/>
                  <a:pt x="312" y="139"/>
                  <a:pt x="312" y="139"/>
                </a:cubicBezTo>
                <a:cubicBezTo>
                  <a:pt x="312" y="138"/>
                  <a:pt x="311" y="135"/>
                  <a:pt x="310" y="135"/>
                </a:cubicBezTo>
                <a:cubicBezTo>
                  <a:pt x="306" y="135"/>
                  <a:pt x="306" y="135"/>
                  <a:pt x="306" y="134"/>
                </a:cubicBezTo>
                <a:cubicBezTo>
                  <a:pt x="307" y="131"/>
                  <a:pt x="307" y="131"/>
                  <a:pt x="310" y="131"/>
                </a:cubicBezTo>
                <a:cubicBezTo>
                  <a:pt x="310" y="131"/>
                  <a:pt x="310" y="130"/>
                  <a:pt x="310" y="130"/>
                </a:cubicBezTo>
                <a:cubicBezTo>
                  <a:pt x="310" y="128"/>
                  <a:pt x="312" y="128"/>
                  <a:pt x="313" y="127"/>
                </a:cubicBezTo>
                <a:cubicBezTo>
                  <a:pt x="313" y="126"/>
                  <a:pt x="313" y="125"/>
                  <a:pt x="314" y="123"/>
                </a:cubicBezTo>
                <a:cubicBezTo>
                  <a:pt x="311" y="123"/>
                  <a:pt x="308" y="123"/>
                  <a:pt x="305" y="123"/>
                </a:cubicBezTo>
                <a:cubicBezTo>
                  <a:pt x="307" y="120"/>
                  <a:pt x="307" y="120"/>
                  <a:pt x="307" y="120"/>
                </a:cubicBezTo>
                <a:cubicBezTo>
                  <a:pt x="308" y="119"/>
                  <a:pt x="310" y="119"/>
                  <a:pt x="310" y="118"/>
                </a:cubicBezTo>
                <a:cubicBezTo>
                  <a:pt x="310" y="117"/>
                  <a:pt x="310" y="117"/>
                  <a:pt x="309" y="117"/>
                </a:cubicBezTo>
                <a:cubicBezTo>
                  <a:pt x="309" y="117"/>
                  <a:pt x="309" y="117"/>
                  <a:pt x="309" y="117"/>
                </a:cubicBezTo>
                <a:cubicBezTo>
                  <a:pt x="308" y="117"/>
                  <a:pt x="308" y="117"/>
                  <a:pt x="307" y="117"/>
                </a:cubicBezTo>
                <a:cubicBezTo>
                  <a:pt x="306" y="117"/>
                  <a:pt x="304" y="116"/>
                  <a:pt x="303" y="117"/>
                </a:cubicBezTo>
                <a:cubicBezTo>
                  <a:pt x="303" y="118"/>
                  <a:pt x="302" y="119"/>
                  <a:pt x="301" y="120"/>
                </a:cubicBezTo>
                <a:cubicBezTo>
                  <a:pt x="301" y="121"/>
                  <a:pt x="301" y="122"/>
                  <a:pt x="300" y="123"/>
                </a:cubicBezTo>
                <a:cubicBezTo>
                  <a:pt x="298" y="124"/>
                  <a:pt x="298" y="124"/>
                  <a:pt x="298" y="124"/>
                </a:cubicBezTo>
                <a:cubicBezTo>
                  <a:pt x="297" y="123"/>
                  <a:pt x="297" y="123"/>
                  <a:pt x="297" y="122"/>
                </a:cubicBezTo>
                <a:cubicBezTo>
                  <a:pt x="296" y="123"/>
                  <a:pt x="296" y="123"/>
                  <a:pt x="296" y="123"/>
                </a:cubicBezTo>
                <a:cubicBezTo>
                  <a:pt x="294" y="123"/>
                  <a:pt x="294" y="126"/>
                  <a:pt x="294" y="126"/>
                </a:cubicBezTo>
                <a:cubicBezTo>
                  <a:pt x="295" y="127"/>
                  <a:pt x="296" y="126"/>
                  <a:pt x="297" y="127"/>
                </a:cubicBezTo>
                <a:cubicBezTo>
                  <a:pt x="296" y="128"/>
                  <a:pt x="296" y="128"/>
                  <a:pt x="296" y="128"/>
                </a:cubicBezTo>
                <a:cubicBezTo>
                  <a:pt x="296" y="128"/>
                  <a:pt x="296" y="128"/>
                  <a:pt x="296" y="129"/>
                </a:cubicBezTo>
                <a:cubicBezTo>
                  <a:pt x="295" y="130"/>
                  <a:pt x="296" y="131"/>
                  <a:pt x="294" y="131"/>
                </a:cubicBezTo>
                <a:cubicBezTo>
                  <a:pt x="292" y="132"/>
                  <a:pt x="292" y="133"/>
                  <a:pt x="292" y="133"/>
                </a:cubicBezTo>
                <a:cubicBezTo>
                  <a:pt x="292" y="134"/>
                  <a:pt x="292" y="134"/>
                  <a:pt x="292" y="134"/>
                </a:cubicBezTo>
                <a:cubicBezTo>
                  <a:pt x="292" y="134"/>
                  <a:pt x="293" y="134"/>
                  <a:pt x="294" y="134"/>
                </a:cubicBezTo>
                <a:cubicBezTo>
                  <a:pt x="294" y="134"/>
                  <a:pt x="294" y="133"/>
                  <a:pt x="295" y="134"/>
                </a:cubicBezTo>
                <a:cubicBezTo>
                  <a:pt x="295" y="135"/>
                  <a:pt x="295" y="135"/>
                  <a:pt x="296" y="135"/>
                </a:cubicBezTo>
                <a:cubicBezTo>
                  <a:pt x="296" y="136"/>
                  <a:pt x="297" y="136"/>
                  <a:pt x="297" y="135"/>
                </a:cubicBezTo>
                <a:cubicBezTo>
                  <a:pt x="297" y="135"/>
                  <a:pt x="297" y="135"/>
                  <a:pt x="298" y="134"/>
                </a:cubicBezTo>
                <a:cubicBezTo>
                  <a:pt x="299" y="135"/>
                  <a:pt x="299" y="135"/>
                  <a:pt x="299" y="135"/>
                </a:cubicBezTo>
                <a:cubicBezTo>
                  <a:pt x="298" y="136"/>
                  <a:pt x="299" y="137"/>
                  <a:pt x="299" y="138"/>
                </a:cubicBezTo>
                <a:cubicBezTo>
                  <a:pt x="298" y="139"/>
                  <a:pt x="297" y="138"/>
                  <a:pt x="296" y="139"/>
                </a:cubicBezTo>
                <a:cubicBezTo>
                  <a:pt x="296" y="140"/>
                  <a:pt x="296" y="140"/>
                  <a:pt x="296" y="141"/>
                </a:cubicBezTo>
                <a:cubicBezTo>
                  <a:pt x="298" y="141"/>
                  <a:pt x="299" y="141"/>
                  <a:pt x="301" y="141"/>
                </a:cubicBezTo>
                <a:cubicBezTo>
                  <a:pt x="302" y="140"/>
                  <a:pt x="302" y="140"/>
                  <a:pt x="302" y="140"/>
                </a:cubicBezTo>
                <a:cubicBezTo>
                  <a:pt x="304" y="142"/>
                  <a:pt x="301" y="145"/>
                  <a:pt x="304" y="146"/>
                </a:cubicBezTo>
                <a:cubicBezTo>
                  <a:pt x="304" y="146"/>
                  <a:pt x="304" y="146"/>
                  <a:pt x="304" y="146"/>
                </a:cubicBezTo>
                <a:cubicBezTo>
                  <a:pt x="304" y="147"/>
                  <a:pt x="303" y="148"/>
                  <a:pt x="303" y="149"/>
                </a:cubicBezTo>
                <a:cubicBezTo>
                  <a:pt x="304" y="150"/>
                  <a:pt x="303" y="151"/>
                  <a:pt x="302" y="151"/>
                </a:cubicBezTo>
                <a:cubicBezTo>
                  <a:pt x="300" y="152"/>
                  <a:pt x="299" y="150"/>
                  <a:pt x="297" y="150"/>
                </a:cubicBezTo>
                <a:cubicBezTo>
                  <a:pt x="297" y="150"/>
                  <a:pt x="297" y="150"/>
                  <a:pt x="297" y="150"/>
                </a:cubicBezTo>
                <a:cubicBezTo>
                  <a:pt x="296" y="150"/>
                  <a:pt x="296" y="150"/>
                  <a:pt x="295" y="151"/>
                </a:cubicBezTo>
                <a:cubicBezTo>
                  <a:pt x="295" y="152"/>
                  <a:pt x="295" y="152"/>
                  <a:pt x="295" y="152"/>
                </a:cubicBezTo>
                <a:cubicBezTo>
                  <a:pt x="294" y="152"/>
                  <a:pt x="294" y="152"/>
                  <a:pt x="293" y="152"/>
                </a:cubicBezTo>
                <a:cubicBezTo>
                  <a:pt x="292" y="153"/>
                  <a:pt x="292" y="153"/>
                  <a:pt x="292" y="153"/>
                </a:cubicBezTo>
                <a:cubicBezTo>
                  <a:pt x="294" y="154"/>
                  <a:pt x="295" y="153"/>
                  <a:pt x="297" y="154"/>
                </a:cubicBezTo>
                <a:cubicBezTo>
                  <a:pt x="297" y="154"/>
                  <a:pt x="297" y="155"/>
                  <a:pt x="296" y="156"/>
                </a:cubicBezTo>
                <a:cubicBezTo>
                  <a:pt x="296" y="156"/>
                  <a:pt x="296" y="156"/>
                  <a:pt x="295" y="156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1" y="159"/>
                  <a:pt x="291" y="159"/>
                  <a:pt x="291" y="160"/>
                </a:cubicBezTo>
                <a:cubicBezTo>
                  <a:pt x="293" y="161"/>
                  <a:pt x="295" y="159"/>
                  <a:pt x="296" y="160"/>
                </a:cubicBezTo>
                <a:cubicBezTo>
                  <a:pt x="298" y="161"/>
                  <a:pt x="299" y="160"/>
                  <a:pt x="301" y="161"/>
                </a:cubicBezTo>
                <a:cubicBezTo>
                  <a:pt x="301" y="162"/>
                  <a:pt x="301" y="162"/>
                  <a:pt x="300" y="163"/>
                </a:cubicBezTo>
                <a:cubicBezTo>
                  <a:pt x="300" y="163"/>
                  <a:pt x="299" y="163"/>
                  <a:pt x="296" y="163"/>
                </a:cubicBezTo>
                <a:cubicBezTo>
                  <a:pt x="295" y="163"/>
                  <a:pt x="295" y="164"/>
                  <a:pt x="294" y="165"/>
                </a:cubicBezTo>
                <a:cubicBezTo>
                  <a:pt x="293" y="165"/>
                  <a:pt x="292" y="165"/>
                  <a:pt x="291" y="165"/>
                </a:cubicBezTo>
                <a:cubicBezTo>
                  <a:pt x="291" y="168"/>
                  <a:pt x="291" y="168"/>
                  <a:pt x="287" y="169"/>
                </a:cubicBezTo>
                <a:cubicBezTo>
                  <a:pt x="288" y="170"/>
                  <a:pt x="288" y="170"/>
                  <a:pt x="291" y="169"/>
                </a:cubicBezTo>
                <a:cubicBezTo>
                  <a:pt x="292" y="169"/>
                  <a:pt x="292" y="169"/>
                  <a:pt x="293" y="168"/>
                </a:cubicBezTo>
                <a:cubicBezTo>
                  <a:pt x="293" y="168"/>
                  <a:pt x="293" y="168"/>
                  <a:pt x="295" y="169"/>
                </a:cubicBezTo>
                <a:cubicBezTo>
                  <a:pt x="296" y="169"/>
                  <a:pt x="296" y="169"/>
                  <a:pt x="297" y="169"/>
                </a:cubicBezTo>
                <a:cubicBezTo>
                  <a:pt x="298" y="167"/>
                  <a:pt x="298" y="167"/>
                  <a:pt x="298" y="166"/>
                </a:cubicBezTo>
                <a:cubicBezTo>
                  <a:pt x="300" y="167"/>
                  <a:pt x="302" y="166"/>
                  <a:pt x="304" y="167"/>
                </a:cubicBezTo>
                <a:cubicBezTo>
                  <a:pt x="306" y="167"/>
                  <a:pt x="306" y="165"/>
                  <a:pt x="307" y="165"/>
                </a:cubicBezTo>
                <a:cubicBezTo>
                  <a:pt x="309" y="165"/>
                  <a:pt x="309" y="167"/>
                  <a:pt x="310" y="167"/>
                </a:cubicBezTo>
                <a:cubicBezTo>
                  <a:pt x="311" y="167"/>
                  <a:pt x="311" y="167"/>
                  <a:pt x="311" y="167"/>
                </a:cubicBezTo>
                <a:cubicBezTo>
                  <a:pt x="312" y="167"/>
                  <a:pt x="314" y="167"/>
                  <a:pt x="316" y="166"/>
                </a:cubicBezTo>
                <a:cubicBezTo>
                  <a:pt x="317" y="165"/>
                  <a:pt x="317" y="165"/>
                  <a:pt x="317" y="165"/>
                </a:cubicBezTo>
                <a:cubicBezTo>
                  <a:pt x="319" y="165"/>
                  <a:pt x="319" y="165"/>
                  <a:pt x="320" y="165"/>
                </a:cubicBezTo>
                <a:cubicBezTo>
                  <a:pt x="320" y="164"/>
                  <a:pt x="320" y="164"/>
                  <a:pt x="320" y="164"/>
                </a:cubicBezTo>
                <a:cubicBezTo>
                  <a:pt x="320" y="163"/>
                  <a:pt x="319" y="162"/>
                  <a:pt x="319" y="161"/>
                </a:cubicBezTo>
                <a:cubicBezTo>
                  <a:pt x="319" y="161"/>
                  <a:pt x="319" y="161"/>
                  <a:pt x="319" y="161"/>
                </a:cubicBezTo>
                <a:cubicBezTo>
                  <a:pt x="319" y="160"/>
                  <a:pt x="319" y="159"/>
                  <a:pt x="321" y="160"/>
                </a:cubicBezTo>
                <a:cubicBezTo>
                  <a:pt x="321" y="160"/>
                  <a:pt x="321" y="160"/>
                  <a:pt x="322" y="158"/>
                </a:cubicBezTo>
                <a:cubicBezTo>
                  <a:pt x="323" y="158"/>
                  <a:pt x="323" y="158"/>
                  <a:pt x="324" y="158"/>
                </a:cubicBezTo>
                <a:moveTo>
                  <a:pt x="281" y="142"/>
                </a:moveTo>
                <a:cubicBezTo>
                  <a:pt x="281" y="142"/>
                  <a:pt x="281" y="142"/>
                  <a:pt x="281" y="142"/>
                </a:cubicBezTo>
                <a:cubicBezTo>
                  <a:pt x="281" y="142"/>
                  <a:pt x="281" y="142"/>
                  <a:pt x="281" y="142"/>
                </a:cubicBezTo>
                <a:cubicBezTo>
                  <a:pt x="281" y="142"/>
                  <a:pt x="281" y="142"/>
                  <a:pt x="281" y="142"/>
                </a:cubicBezTo>
                <a:moveTo>
                  <a:pt x="293" y="143"/>
                </a:moveTo>
                <a:cubicBezTo>
                  <a:pt x="293" y="143"/>
                  <a:pt x="294" y="142"/>
                  <a:pt x="293" y="141"/>
                </a:cubicBezTo>
                <a:cubicBezTo>
                  <a:pt x="292" y="140"/>
                  <a:pt x="293" y="139"/>
                  <a:pt x="293" y="139"/>
                </a:cubicBezTo>
                <a:cubicBezTo>
                  <a:pt x="293" y="139"/>
                  <a:pt x="293" y="138"/>
                  <a:pt x="292" y="138"/>
                </a:cubicBezTo>
                <a:cubicBezTo>
                  <a:pt x="292" y="138"/>
                  <a:pt x="291" y="138"/>
                  <a:pt x="291" y="138"/>
                </a:cubicBezTo>
                <a:cubicBezTo>
                  <a:pt x="291" y="137"/>
                  <a:pt x="291" y="137"/>
                  <a:pt x="291" y="137"/>
                </a:cubicBezTo>
                <a:cubicBezTo>
                  <a:pt x="290" y="137"/>
                  <a:pt x="290" y="137"/>
                  <a:pt x="290" y="137"/>
                </a:cubicBezTo>
                <a:cubicBezTo>
                  <a:pt x="289" y="137"/>
                  <a:pt x="288" y="138"/>
                  <a:pt x="288" y="138"/>
                </a:cubicBezTo>
                <a:cubicBezTo>
                  <a:pt x="287" y="138"/>
                  <a:pt x="287" y="138"/>
                  <a:pt x="287" y="139"/>
                </a:cubicBezTo>
                <a:cubicBezTo>
                  <a:pt x="287" y="139"/>
                  <a:pt x="286" y="139"/>
                  <a:pt x="286" y="139"/>
                </a:cubicBezTo>
                <a:cubicBezTo>
                  <a:pt x="285" y="139"/>
                  <a:pt x="285" y="139"/>
                  <a:pt x="285" y="139"/>
                </a:cubicBezTo>
                <a:cubicBezTo>
                  <a:pt x="285" y="138"/>
                  <a:pt x="285" y="138"/>
                  <a:pt x="285" y="137"/>
                </a:cubicBezTo>
                <a:cubicBezTo>
                  <a:pt x="284" y="137"/>
                  <a:pt x="284" y="137"/>
                  <a:pt x="282" y="137"/>
                </a:cubicBezTo>
                <a:cubicBezTo>
                  <a:pt x="282" y="139"/>
                  <a:pt x="281" y="140"/>
                  <a:pt x="281" y="142"/>
                </a:cubicBezTo>
                <a:cubicBezTo>
                  <a:pt x="280" y="142"/>
                  <a:pt x="280" y="143"/>
                  <a:pt x="279" y="142"/>
                </a:cubicBezTo>
                <a:cubicBezTo>
                  <a:pt x="278" y="142"/>
                  <a:pt x="278" y="143"/>
                  <a:pt x="277" y="143"/>
                </a:cubicBezTo>
                <a:cubicBezTo>
                  <a:pt x="277" y="143"/>
                  <a:pt x="277" y="143"/>
                  <a:pt x="276" y="142"/>
                </a:cubicBezTo>
                <a:cubicBezTo>
                  <a:pt x="275" y="142"/>
                  <a:pt x="275" y="142"/>
                  <a:pt x="275" y="142"/>
                </a:cubicBezTo>
                <a:cubicBezTo>
                  <a:pt x="274" y="145"/>
                  <a:pt x="273" y="147"/>
                  <a:pt x="273" y="149"/>
                </a:cubicBezTo>
                <a:cubicBezTo>
                  <a:pt x="274" y="149"/>
                  <a:pt x="274" y="149"/>
                  <a:pt x="276" y="149"/>
                </a:cubicBezTo>
                <a:cubicBezTo>
                  <a:pt x="275" y="150"/>
                  <a:pt x="275" y="151"/>
                  <a:pt x="275" y="152"/>
                </a:cubicBezTo>
                <a:cubicBezTo>
                  <a:pt x="272" y="153"/>
                  <a:pt x="272" y="153"/>
                  <a:pt x="271" y="154"/>
                </a:cubicBezTo>
                <a:cubicBezTo>
                  <a:pt x="271" y="154"/>
                  <a:pt x="271" y="154"/>
                  <a:pt x="271" y="154"/>
                </a:cubicBezTo>
                <a:cubicBezTo>
                  <a:pt x="271" y="155"/>
                  <a:pt x="271" y="156"/>
                  <a:pt x="270" y="156"/>
                </a:cubicBezTo>
                <a:cubicBezTo>
                  <a:pt x="270" y="157"/>
                  <a:pt x="269" y="157"/>
                  <a:pt x="269" y="157"/>
                </a:cubicBezTo>
                <a:cubicBezTo>
                  <a:pt x="269" y="158"/>
                  <a:pt x="269" y="158"/>
                  <a:pt x="269" y="158"/>
                </a:cubicBezTo>
                <a:cubicBezTo>
                  <a:pt x="269" y="158"/>
                  <a:pt x="268" y="159"/>
                  <a:pt x="269" y="159"/>
                </a:cubicBezTo>
                <a:cubicBezTo>
                  <a:pt x="270" y="160"/>
                  <a:pt x="271" y="160"/>
                  <a:pt x="271" y="160"/>
                </a:cubicBezTo>
                <a:cubicBezTo>
                  <a:pt x="273" y="159"/>
                  <a:pt x="274" y="160"/>
                  <a:pt x="274" y="160"/>
                </a:cubicBezTo>
                <a:cubicBezTo>
                  <a:pt x="275" y="160"/>
                  <a:pt x="277" y="159"/>
                  <a:pt x="277" y="159"/>
                </a:cubicBezTo>
                <a:cubicBezTo>
                  <a:pt x="277" y="159"/>
                  <a:pt x="277" y="159"/>
                  <a:pt x="277" y="158"/>
                </a:cubicBezTo>
                <a:cubicBezTo>
                  <a:pt x="278" y="157"/>
                  <a:pt x="278" y="157"/>
                  <a:pt x="278" y="157"/>
                </a:cubicBezTo>
                <a:cubicBezTo>
                  <a:pt x="281" y="157"/>
                  <a:pt x="284" y="157"/>
                  <a:pt x="286" y="157"/>
                </a:cubicBezTo>
                <a:cubicBezTo>
                  <a:pt x="286" y="157"/>
                  <a:pt x="287" y="156"/>
                  <a:pt x="287" y="156"/>
                </a:cubicBezTo>
                <a:cubicBezTo>
                  <a:pt x="287" y="155"/>
                  <a:pt x="286" y="155"/>
                  <a:pt x="286" y="154"/>
                </a:cubicBezTo>
                <a:cubicBezTo>
                  <a:pt x="287" y="153"/>
                  <a:pt x="287" y="154"/>
                  <a:pt x="288" y="153"/>
                </a:cubicBezTo>
                <a:cubicBezTo>
                  <a:pt x="288" y="152"/>
                  <a:pt x="288" y="152"/>
                  <a:pt x="289" y="150"/>
                </a:cubicBezTo>
                <a:cubicBezTo>
                  <a:pt x="289" y="149"/>
                  <a:pt x="290" y="148"/>
                  <a:pt x="290" y="147"/>
                </a:cubicBezTo>
                <a:cubicBezTo>
                  <a:pt x="290" y="146"/>
                  <a:pt x="290" y="145"/>
                  <a:pt x="290" y="145"/>
                </a:cubicBezTo>
                <a:cubicBezTo>
                  <a:pt x="292" y="145"/>
                  <a:pt x="293" y="144"/>
                  <a:pt x="293" y="143"/>
                </a:cubicBezTo>
                <a:moveTo>
                  <a:pt x="544" y="571"/>
                </a:moveTo>
                <a:cubicBezTo>
                  <a:pt x="544" y="571"/>
                  <a:pt x="544" y="570"/>
                  <a:pt x="545" y="570"/>
                </a:cubicBezTo>
                <a:cubicBezTo>
                  <a:pt x="548" y="559"/>
                  <a:pt x="548" y="559"/>
                  <a:pt x="548" y="559"/>
                </a:cubicBezTo>
                <a:cubicBezTo>
                  <a:pt x="547" y="558"/>
                  <a:pt x="547" y="556"/>
                  <a:pt x="543" y="555"/>
                </a:cubicBezTo>
                <a:cubicBezTo>
                  <a:pt x="542" y="559"/>
                  <a:pt x="542" y="559"/>
                  <a:pt x="542" y="559"/>
                </a:cubicBezTo>
                <a:cubicBezTo>
                  <a:pt x="541" y="560"/>
                  <a:pt x="541" y="560"/>
                  <a:pt x="535" y="564"/>
                </a:cubicBezTo>
                <a:cubicBezTo>
                  <a:pt x="535" y="564"/>
                  <a:pt x="533" y="567"/>
                  <a:pt x="533" y="567"/>
                </a:cubicBezTo>
                <a:cubicBezTo>
                  <a:pt x="533" y="568"/>
                  <a:pt x="533" y="568"/>
                  <a:pt x="533" y="568"/>
                </a:cubicBezTo>
                <a:cubicBezTo>
                  <a:pt x="532" y="569"/>
                  <a:pt x="531" y="568"/>
                  <a:pt x="531" y="569"/>
                </a:cubicBezTo>
                <a:cubicBezTo>
                  <a:pt x="530" y="570"/>
                  <a:pt x="530" y="571"/>
                  <a:pt x="528" y="572"/>
                </a:cubicBezTo>
                <a:cubicBezTo>
                  <a:pt x="525" y="575"/>
                  <a:pt x="522" y="572"/>
                  <a:pt x="518" y="573"/>
                </a:cubicBezTo>
                <a:cubicBezTo>
                  <a:pt x="517" y="574"/>
                  <a:pt x="516" y="574"/>
                  <a:pt x="516" y="575"/>
                </a:cubicBezTo>
                <a:cubicBezTo>
                  <a:pt x="515" y="576"/>
                  <a:pt x="515" y="577"/>
                  <a:pt x="514" y="579"/>
                </a:cubicBezTo>
                <a:cubicBezTo>
                  <a:pt x="513" y="580"/>
                  <a:pt x="512" y="581"/>
                  <a:pt x="511" y="582"/>
                </a:cubicBezTo>
                <a:cubicBezTo>
                  <a:pt x="511" y="582"/>
                  <a:pt x="509" y="588"/>
                  <a:pt x="510" y="589"/>
                </a:cubicBezTo>
                <a:cubicBezTo>
                  <a:pt x="510" y="590"/>
                  <a:pt x="510" y="590"/>
                  <a:pt x="510" y="591"/>
                </a:cubicBezTo>
                <a:cubicBezTo>
                  <a:pt x="510" y="591"/>
                  <a:pt x="509" y="594"/>
                  <a:pt x="509" y="594"/>
                </a:cubicBezTo>
                <a:cubicBezTo>
                  <a:pt x="509" y="595"/>
                  <a:pt x="508" y="595"/>
                  <a:pt x="508" y="594"/>
                </a:cubicBezTo>
                <a:cubicBezTo>
                  <a:pt x="507" y="594"/>
                  <a:pt x="507" y="594"/>
                  <a:pt x="504" y="597"/>
                </a:cubicBezTo>
                <a:cubicBezTo>
                  <a:pt x="503" y="599"/>
                  <a:pt x="503" y="601"/>
                  <a:pt x="501" y="603"/>
                </a:cubicBezTo>
                <a:cubicBezTo>
                  <a:pt x="501" y="603"/>
                  <a:pt x="501" y="603"/>
                  <a:pt x="500" y="604"/>
                </a:cubicBezTo>
                <a:cubicBezTo>
                  <a:pt x="500" y="604"/>
                  <a:pt x="500" y="604"/>
                  <a:pt x="500" y="605"/>
                </a:cubicBezTo>
                <a:cubicBezTo>
                  <a:pt x="500" y="606"/>
                  <a:pt x="500" y="608"/>
                  <a:pt x="500" y="609"/>
                </a:cubicBezTo>
                <a:cubicBezTo>
                  <a:pt x="499" y="610"/>
                  <a:pt x="499" y="610"/>
                  <a:pt x="499" y="611"/>
                </a:cubicBezTo>
                <a:cubicBezTo>
                  <a:pt x="498" y="614"/>
                  <a:pt x="498" y="614"/>
                  <a:pt x="497" y="616"/>
                </a:cubicBezTo>
                <a:cubicBezTo>
                  <a:pt x="499" y="617"/>
                  <a:pt x="501" y="616"/>
                  <a:pt x="503" y="616"/>
                </a:cubicBezTo>
                <a:cubicBezTo>
                  <a:pt x="503" y="617"/>
                  <a:pt x="503" y="617"/>
                  <a:pt x="503" y="618"/>
                </a:cubicBezTo>
                <a:cubicBezTo>
                  <a:pt x="505" y="619"/>
                  <a:pt x="510" y="620"/>
                  <a:pt x="515" y="615"/>
                </a:cubicBezTo>
                <a:cubicBezTo>
                  <a:pt x="517" y="612"/>
                  <a:pt x="517" y="609"/>
                  <a:pt x="519" y="606"/>
                </a:cubicBezTo>
                <a:cubicBezTo>
                  <a:pt x="521" y="604"/>
                  <a:pt x="523" y="603"/>
                  <a:pt x="524" y="601"/>
                </a:cubicBezTo>
                <a:cubicBezTo>
                  <a:pt x="526" y="599"/>
                  <a:pt x="526" y="596"/>
                  <a:pt x="528" y="593"/>
                </a:cubicBezTo>
                <a:cubicBezTo>
                  <a:pt x="529" y="592"/>
                  <a:pt x="531" y="592"/>
                  <a:pt x="532" y="591"/>
                </a:cubicBezTo>
                <a:cubicBezTo>
                  <a:pt x="533" y="590"/>
                  <a:pt x="534" y="591"/>
                  <a:pt x="535" y="590"/>
                </a:cubicBezTo>
                <a:cubicBezTo>
                  <a:pt x="536" y="588"/>
                  <a:pt x="535" y="585"/>
                  <a:pt x="536" y="583"/>
                </a:cubicBezTo>
                <a:cubicBezTo>
                  <a:pt x="537" y="582"/>
                  <a:pt x="539" y="581"/>
                  <a:pt x="539" y="579"/>
                </a:cubicBezTo>
                <a:cubicBezTo>
                  <a:pt x="539" y="579"/>
                  <a:pt x="540" y="578"/>
                  <a:pt x="540" y="577"/>
                </a:cubicBezTo>
                <a:cubicBezTo>
                  <a:pt x="540" y="577"/>
                  <a:pt x="540" y="576"/>
                  <a:pt x="540" y="575"/>
                </a:cubicBezTo>
                <a:cubicBezTo>
                  <a:pt x="540" y="575"/>
                  <a:pt x="541" y="575"/>
                  <a:pt x="541" y="574"/>
                </a:cubicBezTo>
                <a:cubicBezTo>
                  <a:pt x="541" y="573"/>
                  <a:pt x="543" y="572"/>
                  <a:pt x="544" y="571"/>
                </a:cubicBezTo>
                <a:moveTo>
                  <a:pt x="577" y="426"/>
                </a:moveTo>
                <a:cubicBezTo>
                  <a:pt x="577" y="425"/>
                  <a:pt x="577" y="423"/>
                  <a:pt x="575" y="421"/>
                </a:cubicBezTo>
                <a:cubicBezTo>
                  <a:pt x="568" y="420"/>
                  <a:pt x="563" y="428"/>
                  <a:pt x="556" y="426"/>
                </a:cubicBezTo>
                <a:cubicBezTo>
                  <a:pt x="555" y="426"/>
                  <a:pt x="554" y="426"/>
                  <a:pt x="552" y="426"/>
                </a:cubicBezTo>
                <a:cubicBezTo>
                  <a:pt x="546" y="427"/>
                  <a:pt x="544" y="426"/>
                  <a:pt x="541" y="425"/>
                </a:cubicBezTo>
                <a:cubicBezTo>
                  <a:pt x="539" y="419"/>
                  <a:pt x="539" y="419"/>
                  <a:pt x="539" y="417"/>
                </a:cubicBezTo>
                <a:cubicBezTo>
                  <a:pt x="538" y="417"/>
                  <a:pt x="537" y="416"/>
                  <a:pt x="537" y="416"/>
                </a:cubicBezTo>
                <a:cubicBezTo>
                  <a:pt x="536" y="414"/>
                  <a:pt x="536" y="412"/>
                  <a:pt x="536" y="411"/>
                </a:cubicBezTo>
                <a:cubicBezTo>
                  <a:pt x="519" y="396"/>
                  <a:pt x="504" y="384"/>
                  <a:pt x="507" y="371"/>
                </a:cubicBezTo>
                <a:cubicBezTo>
                  <a:pt x="507" y="371"/>
                  <a:pt x="507" y="370"/>
                  <a:pt x="507" y="367"/>
                </a:cubicBezTo>
                <a:cubicBezTo>
                  <a:pt x="507" y="365"/>
                  <a:pt x="507" y="364"/>
                  <a:pt x="506" y="362"/>
                </a:cubicBezTo>
                <a:cubicBezTo>
                  <a:pt x="506" y="362"/>
                  <a:pt x="477" y="309"/>
                  <a:pt x="477" y="300"/>
                </a:cubicBezTo>
                <a:cubicBezTo>
                  <a:pt x="474" y="297"/>
                  <a:pt x="470" y="297"/>
                  <a:pt x="468" y="295"/>
                </a:cubicBezTo>
                <a:cubicBezTo>
                  <a:pt x="467" y="295"/>
                  <a:pt x="467" y="295"/>
                  <a:pt x="465" y="295"/>
                </a:cubicBezTo>
                <a:cubicBezTo>
                  <a:pt x="464" y="295"/>
                  <a:pt x="462" y="296"/>
                  <a:pt x="461" y="297"/>
                </a:cubicBezTo>
                <a:cubicBezTo>
                  <a:pt x="460" y="297"/>
                  <a:pt x="460" y="297"/>
                  <a:pt x="460" y="297"/>
                </a:cubicBezTo>
                <a:cubicBezTo>
                  <a:pt x="443" y="293"/>
                  <a:pt x="427" y="284"/>
                  <a:pt x="410" y="284"/>
                </a:cubicBezTo>
                <a:cubicBezTo>
                  <a:pt x="409" y="297"/>
                  <a:pt x="409" y="297"/>
                  <a:pt x="408" y="299"/>
                </a:cubicBezTo>
                <a:cubicBezTo>
                  <a:pt x="408" y="299"/>
                  <a:pt x="407" y="299"/>
                  <a:pt x="406" y="299"/>
                </a:cubicBezTo>
                <a:cubicBezTo>
                  <a:pt x="405" y="299"/>
                  <a:pt x="405" y="299"/>
                  <a:pt x="403" y="299"/>
                </a:cubicBezTo>
                <a:cubicBezTo>
                  <a:pt x="399" y="298"/>
                  <a:pt x="397" y="294"/>
                  <a:pt x="394" y="293"/>
                </a:cubicBezTo>
                <a:cubicBezTo>
                  <a:pt x="390" y="293"/>
                  <a:pt x="386" y="293"/>
                  <a:pt x="381" y="291"/>
                </a:cubicBezTo>
                <a:cubicBezTo>
                  <a:pt x="379" y="283"/>
                  <a:pt x="367" y="283"/>
                  <a:pt x="367" y="283"/>
                </a:cubicBezTo>
                <a:cubicBezTo>
                  <a:pt x="361" y="283"/>
                  <a:pt x="361" y="283"/>
                  <a:pt x="354" y="261"/>
                </a:cubicBezTo>
                <a:cubicBezTo>
                  <a:pt x="355" y="260"/>
                  <a:pt x="355" y="260"/>
                  <a:pt x="360" y="258"/>
                </a:cubicBezTo>
                <a:cubicBezTo>
                  <a:pt x="360" y="258"/>
                  <a:pt x="359" y="257"/>
                  <a:pt x="359" y="256"/>
                </a:cubicBezTo>
                <a:cubicBezTo>
                  <a:pt x="357" y="255"/>
                  <a:pt x="355" y="254"/>
                  <a:pt x="353" y="254"/>
                </a:cubicBezTo>
                <a:cubicBezTo>
                  <a:pt x="337" y="254"/>
                  <a:pt x="337" y="254"/>
                  <a:pt x="329" y="258"/>
                </a:cubicBezTo>
                <a:cubicBezTo>
                  <a:pt x="325" y="255"/>
                  <a:pt x="318" y="249"/>
                  <a:pt x="310" y="257"/>
                </a:cubicBezTo>
                <a:cubicBezTo>
                  <a:pt x="306" y="257"/>
                  <a:pt x="303" y="257"/>
                  <a:pt x="299" y="257"/>
                </a:cubicBezTo>
                <a:cubicBezTo>
                  <a:pt x="299" y="258"/>
                  <a:pt x="299" y="258"/>
                  <a:pt x="285" y="264"/>
                </a:cubicBezTo>
                <a:cubicBezTo>
                  <a:pt x="285" y="264"/>
                  <a:pt x="285" y="264"/>
                  <a:pt x="284" y="264"/>
                </a:cubicBezTo>
                <a:cubicBezTo>
                  <a:pt x="279" y="263"/>
                  <a:pt x="274" y="265"/>
                  <a:pt x="270" y="261"/>
                </a:cubicBezTo>
                <a:cubicBezTo>
                  <a:pt x="270" y="261"/>
                  <a:pt x="268" y="260"/>
                  <a:pt x="268" y="260"/>
                </a:cubicBezTo>
                <a:cubicBezTo>
                  <a:pt x="266" y="263"/>
                  <a:pt x="265" y="269"/>
                  <a:pt x="265" y="269"/>
                </a:cubicBezTo>
                <a:cubicBezTo>
                  <a:pt x="263" y="270"/>
                  <a:pt x="262" y="271"/>
                  <a:pt x="257" y="270"/>
                </a:cubicBezTo>
                <a:cubicBezTo>
                  <a:pt x="256" y="273"/>
                  <a:pt x="256" y="276"/>
                  <a:pt x="255" y="280"/>
                </a:cubicBezTo>
                <a:cubicBezTo>
                  <a:pt x="253" y="280"/>
                  <a:pt x="250" y="279"/>
                  <a:pt x="247" y="281"/>
                </a:cubicBezTo>
                <a:cubicBezTo>
                  <a:pt x="246" y="286"/>
                  <a:pt x="244" y="291"/>
                  <a:pt x="243" y="297"/>
                </a:cubicBezTo>
                <a:cubicBezTo>
                  <a:pt x="243" y="298"/>
                  <a:pt x="243" y="299"/>
                  <a:pt x="243" y="301"/>
                </a:cubicBezTo>
                <a:cubicBezTo>
                  <a:pt x="240" y="301"/>
                  <a:pt x="238" y="301"/>
                  <a:pt x="236" y="301"/>
                </a:cubicBezTo>
                <a:cubicBezTo>
                  <a:pt x="235" y="307"/>
                  <a:pt x="227" y="311"/>
                  <a:pt x="224" y="311"/>
                </a:cubicBezTo>
                <a:cubicBezTo>
                  <a:pt x="220" y="319"/>
                  <a:pt x="213" y="326"/>
                  <a:pt x="211" y="334"/>
                </a:cubicBezTo>
                <a:cubicBezTo>
                  <a:pt x="210" y="334"/>
                  <a:pt x="210" y="334"/>
                  <a:pt x="209" y="334"/>
                </a:cubicBezTo>
                <a:cubicBezTo>
                  <a:pt x="209" y="334"/>
                  <a:pt x="209" y="334"/>
                  <a:pt x="207" y="335"/>
                </a:cubicBezTo>
                <a:cubicBezTo>
                  <a:pt x="207" y="335"/>
                  <a:pt x="206" y="335"/>
                  <a:pt x="205" y="335"/>
                </a:cubicBezTo>
                <a:cubicBezTo>
                  <a:pt x="204" y="348"/>
                  <a:pt x="204" y="349"/>
                  <a:pt x="198" y="351"/>
                </a:cubicBezTo>
                <a:cubicBezTo>
                  <a:pt x="198" y="351"/>
                  <a:pt x="198" y="352"/>
                  <a:pt x="197" y="353"/>
                </a:cubicBezTo>
                <a:cubicBezTo>
                  <a:pt x="197" y="354"/>
                  <a:pt x="197" y="356"/>
                  <a:pt x="198" y="357"/>
                </a:cubicBezTo>
                <a:cubicBezTo>
                  <a:pt x="206" y="359"/>
                  <a:pt x="206" y="359"/>
                  <a:pt x="207" y="361"/>
                </a:cubicBezTo>
                <a:cubicBezTo>
                  <a:pt x="204" y="366"/>
                  <a:pt x="204" y="366"/>
                  <a:pt x="204" y="381"/>
                </a:cubicBezTo>
                <a:cubicBezTo>
                  <a:pt x="204" y="382"/>
                  <a:pt x="204" y="383"/>
                  <a:pt x="204" y="386"/>
                </a:cubicBezTo>
                <a:cubicBezTo>
                  <a:pt x="204" y="386"/>
                  <a:pt x="204" y="386"/>
                  <a:pt x="200" y="390"/>
                </a:cubicBezTo>
                <a:cubicBezTo>
                  <a:pt x="200" y="393"/>
                  <a:pt x="201" y="396"/>
                  <a:pt x="202" y="399"/>
                </a:cubicBezTo>
                <a:cubicBezTo>
                  <a:pt x="202" y="402"/>
                  <a:pt x="202" y="402"/>
                  <a:pt x="202" y="402"/>
                </a:cubicBezTo>
                <a:cubicBezTo>
                  <a:pt x="202" y="413"/>
                  <a:pt x="220" y="423"/>
                  <a:pt x="220" y="424"/>
                </a:cubicBezTo>
                <a:cubicBezTo>
                  <a:pt x="220" y="430"/>
                  <a:pt x="220" y="435"/>
                  <a:pt x="234" y="438"/>
                </a:cubicBezTo>
                <a:cubicBezTo>
                  <a:pt x="235" y="441"/>
                  <a:pt x="235" y="441"/>
                  <a:pt x="235" y="445"/>
                </a:cubicBezTo>
                <a:cubicBezTo>
                  <a:pt x="247" y="456"/>
                  <a:pt x="255" y="455"/>
                  <a:pt x="255" y="455"/>
                </a:cubicBezTo>
                <a:cubicBezTo>
                  <a:pt x="255" y="454"/>
                  <a:pt x="256" y="452"/>
                  <a:pt x="257" y="451"/>
                </a:cubicBezTo>
                <a:cubicBezTo>
                  <a:pt x="260" y="450"/>
                  <a:pt x="262" y="451"/>
                  <a:pt x="265" y="451"/>
                </a:cubicBezTo>
                <a:cubicBezTo>
                  <a:pt x="266" y="451"/>
                  <a:pt x="266" y="451"/>
                  <a:pt x="268" y="451"/>
                </a:cubicBezTo>
                <a:cubicBezTo>
                  <a:pt x="270" y="451"/>
                  <a:pt x="273" y="451"/>
                  <a:pt x="275" y="451"/>
                </a:cubicBezTo>
                <a:cubicBezTo>
                  <a:pt x="277" y="456"/>
                  <a:pt x="281" y="455"/>
                  <a:pt x="290" y="453"/>
                </a:cubicBezTo>
                <a:cubicBezTo>
                  <a:pt x="293" y="447"/>
                  <a:pt x="295" y="447"/>
                  <a:pt x="305" y="449"/>
                </a:cubicBezTo>
                <a:cubicBezTo>
                  <a:pt x="305" y="449"/>
                  <a:pt x="306" y="449"/>
                  <a:pt x="306" y="449"/>
                </a:cubicBezTo>
                <a:cubicBezTo>
                  <a:pt x="312" y="443"/>
                  <a:pt x="317" y="446"/>
                  <a:pt x="319" y="446"/>
                </a:cubicBezTo>
                <a:cubicBezTo>
                  <a:pt x="321" y="456"/>
                  <a:pt x="323" y="457"/>
                  <a:pt x="327" y="458"/>
                </a:cubicBezTo>
                <a:cubicBezTo>
                  <a:pt x="334" y="458"/>
                  <a:pt x="341" y="458"/>
                  <a:pt x="347" y="459"/>
                </a:cubicBezTo>
                <a:cubicBezTo>
                  <a:pt x="347" y="461"/>
                  <a:pt x="347" y="463"/>
                  <a:pt x="347" y="467"/>
                </a:cubicBezTo>
                <a:cubicBezTo>
                  <a:pt x="347" y="467"/>
                  <a:pt x="345" y="485"/>
                  <a:pt x="343" y="489"/>
                </a:cubicBezTo>
                <a:cubicBezTo>
                  <a:pt x="342" y="489"/>
                  <a:pt x="341" y="489"/>
                  <a:pt x="341" y="489"/>
                </a:cubicBezTo>
                <a:cubicBezTo>
                  <a:pt x="340" y="490"/>
                  <a:pt x="340" y="491"/>
                  <a:pt x="340" y="491"/>
                </a:cubicBezTo>
                <a:cubicBezTo>
                  <a:pt x="355" y="500"/>
                  <a:pt x="356" y="518"/>
                  <a:pt x="365" y="531"/>
                </a:cubicBezTo>
                <a:cubicBezTo>
                  <a:pt x="364" y="532"/>
                  <a:pt x="364" y="533"/>
                  <a:pt x="364" y="533"/>
                </a:cubicBezTo>
                <a:cubicBezTo>
                  <a:pt x="364" y="534"/>
                  <a:pt x="364" y="535"/>
                  <a:pt x="364" y="536"/>
                </a:cubicBezTo>
                <a:cubicBezTo>
                  <a:pt x="364" y="540"/>
                  <a:pt x="365" y="540"/>
                  <a:pt x="367" y="541"/>
                </a:cubicBezTo>
                <a:cubicBezTo>
                  <a:pt x="367" y="553"/>
                  <a:pt x="357" y="562"/>
                  <a:pt x="356" y="574"/>
                </a:cubicBezTo>
                <a:cubicBezTo>
                  <a:pt x="356" y="580"/>
                  <a:pt x="357" y="580"/>
                  <a:pt x="361" y="583"/>
                </a:cubicBezTo>
                <a:cubicBezTo>
                  <a:pt x="361" y="589"/>
                  <a:pt x="361" y="591"/>
                  <a:pt x="366" y="594"/>
                </a:cubicBezTo>
                <a:cubicBezTo>
                  <a:pt x="368" y="603"/>
                  <a:pt x="368" y="603"/>
                  <a:pt x="370" y="604"/>
                </a:cubicBezTo>
                <a:cubicBezTo>
                  <a:pt x="370" y="607"/>
                  <a:pt x="369" y="610"/>
                  <a:pt x="369" y="613"/>
                </a:cubicBezTo>
                <a:cubicBezTo>
                  <a:pt x="369" y="614"/>
                  <a:pt x="375" y="632"/>
                  <a:pt x="382" y="639"/>
                </a:cubicBezTo>
                <a:cubicBezTo>
                  <a:pt x="381" y="642"/>
                  <a:pt x="381" y="642"/>
                  <a:pt x="383" y="645"/>
                </a:cubicBezTo>
                <a:cubicBezTo>
                  <a:pt x="383" y="646"/>
                  <a:pt x="383" y="646"/>
                  <a:pt x="383" y="647"/>
                </a:cubicBezTo>
                <a:cubicBezTo>
                  <a:pt x="382" y="648"/>
                  <a:pt x="380" y="649"/>
                  <a:pt x="380" y="650"/>
                </a:cubicBezTo>
                <a:cubicBezTo>
                  <a:pt x="380" y="650"/>
                  <a:pt x="381" y="651"/>
                  <a:pt x="381" y="651"/>
                </a:cubicBezTo>
                <a:cubicBezTo>
                  <a:pt x="382" y="651"/>
                  <a:pt x="383" y="651"/>
                  <a:pt x="383" y="651"/>
                </a:cubicBezTo>
                <a:cubicBezTo>
                  <a:pt x="383" y="654"/>
                  <a:pt x="383" y="654"/>
                  <a:pt x="386" y="656"/>
                </a:cubicBezTo>
                <a:cubicBezTo>
                  <a:pt x="389" y="656"/>
                  <a:pt x="391" y="656"/>
                  <a:pt x="394" y="656"/>
                </a:cubicBezTo>
                <a:cubicBezTo>
                  <a:pt x="398" y="655"/>
                  <a:pt x="398" y="655"/>
                  <a:pt x="401" y="654"/>
                </a:cubicBezTo>
                <a:cubicBezTo>
                  <a:pt x="404" y="654"/>
                  <a:pt x="408" y="654"/>
                  <a:pt x="412" y="653"/>
                </a:cubicBezTo>
                <a:cubicBezTo>
                  <a:pt x="413" y="653"/>
                  <a:pt x="413" y="652"/>
                  <a:pt x="413" y="651"/>
                </a:cubicBezTo>
                <a:cubicBezTo>
                  <a:pt x="422" y="650"/>
                  <a:pt x="422" y="650"/>
                  <a:pt x="424" y="647"/>
                </a:cubicBezTo>
                <a:cubicBezTo>
                  <a:pt x="424" y="647"/>
                  <a:pt x="451" y="634"/>
                  <a:pt x="448" y="620"/>
                </a:cubicBezTo>
                <a:cubicBezTo>
                  <a:pt x="448" y="619"/>
                  <a:pt x="460" y="612"/>
                  <a:pt x="465" y="610"/>
                </a:cubicBezTo>
                <a:cubicBezTo>
                  <a:pt x="466" y="606"/>
                  <a:pt x="466" y="606"/>
                  <a:pt x="464" y="592"/>
                </a:cubicBezTo>
                <a:cubicBezTo>
                  <a:pt x="476" y="582"/>
                  <a:pt x="492" y="578"/>
                  <a:pt x="500" y="564"/>
                </a:cubicBezTo>
                <a:cubicBezTo>
                  <a:pt x="500" y="563"/>
                  <a:pt x="501" y="562"/>
                  <a:pt x="501" y="560"/>
                </a:cubicBezTo>
                <a:cubicBezTo>
                  <a:pt x="502" y="558"/>
                  <a:pt x="502" y="557"/>
                  <a:pt x="501" y="555"/>
                </a:cubicBezTo>
                <a:cubicBezTo>
                  <a:pt x="502" y="551"/>
                  <a:pt x="503" y="547"/>
                  <a:pt x="503" y="542"/>
                </a:cubicBezTo>
                <a:cubicBezTo>
                  <a:pt x="499" y="535"/>
                  <a:pt x="505" y="528"/>
                  <a:pt x="502" y="521"/>
                </a:cubicBezTo>
                <a:cubicBezTo>
                  <a:pt x="502" y="519"/>
                  <a:pt x="502" y="519"/>
                  <a:pt x="502" y="519"/>
                </a:cubicBezTo>
                <a:cubicBezTo>
                  <a:pt x="515" y="479"/>
                  <a:pt x="568" y="470"/>
                  <a:pt x="577" y="426"/>
                </a:cubicBezTo>
                <a:moveTo>
                  <a:pt x="133" y="516"/>
                </a:moveTo>
                <a:cubicBezTo>
                  <a:pt x="132" y="514"/>
                  <a:pt x="129" y="503"/>
                  <a:pt x="124" y="501"/>
                </a:cubicBezTo>
                <a:cubicBezTo>
                  <a:pt x="123" y="501"/>
                  <a:pt x="122" y="501"/>
                  <a:pt x="120" y="501"/>
                </a:cubicBezTo>
                <a:cubicBezTo>
                  <a:pt x="114" y="498"/>
                  <a:pt x="113" y="486"/>
                  <a:pt x="105" y="490"/>
                </a:cubicBezTo>
                <a:cubicBezTo>
                  <a:pt x="103" y="490"/>
                  <a:pt x="101" y="490"/>
                  <a:pt x="99" y="489"/>
                </a:cubicBezTo>
                <a:cubicBezTo>
                  <a:pt x="96" y="486"/>
                  <a:pt x="96" y="486"/>
                  <a:pt x="93" y="486"/>
                </a:cubicBezTo>
                <a:cubicBezTo>
                  <a:pt x="93" y="487"/>
                  <a:pt x="93" y="489"/>
                  <a:pt x="93" y="490"/>
                </a:cubicBezTo>
                <a:cubicBezTo>
                  <a:pt x="89" y="489"/>
                  <a:pt x="89" y="488"/>
                  <a:pt x="89" y="486"/>
                </a:cubicBezTo>
                <a:cubicBezTo>
                  <a:pt x="89" y="486"/>
                  <a:pt x="90" y="485"/>
                  <a:pt x="90" y="485"/>
                </a:cubicBezTo>
                <a:cubicBezTo>
                  <a:pt x="83" y="478"/>
                  <a:pt x="82" y="478"/>
                  <a:pt x="80" y="478"/>
                </a:cubicBezTo>
                <a:cubicBezTo>
                  <a:pt x="80" y="478"/>
                  <a:pt x="80" y="478"/>
                  <a:pt x="79" y="477"/>
                </a:cubicBezTo>
                <a:cubicBezTo>
                  <a:pt x="77" y="475"/>
                  <a:pt x="77" y="475"/>
                  <a:pt x="74" y="476"/>
                </a:cubicBezTo>
                <a:cubicBezTo>
                  <a:pt x="75" y="477"/>
                  <a:pt x="75" y="479"/>
                  <a:pt x="76" y="481"/>
                </a:cubicBezTo>
                <a:cubicBezTo>
                  <a:pt x="75" y="481"/>
                  <a:pt x="74" y="481"/>
                  <a:pt x="73" y="481"/>
                </a:cubicBezTo>
                <a:cubicBezTo>
                  <a:pt x="73" y="480"/>
                  <a:pt x="73" y="479"/>
                  <a:pt x="72" y="478"/>
                </a:cubicBezTo>
                <a:cubicBezTo>
                  <a:pt x="72" y="477"/>
                  <a:pt x="73" y="476"/>
                  <a:pt x="73" y="475"/>
                </a:cubicBezTo>
                <a:cubicBezTo>
                  <a:pt x="73" y="475"/>
                  <a:pt x="73" y="474"/>
                  <a:pt x="73" y="474"/>
                </a:cubicBezTo>
                <a:cubicBezTo>
                  <a:pt x="73" y="472"/>
                  <a:pt x="73" y="472"/>
                  <a:pt x="68" y="470"/>
                </a:cubicBezTo>
                <a:cubicBezTo>
                  <a:pt x="68" y="470"/>
                  <a:pt x="68" y="470"/>
                  <a:pt x="68" y="470"/>
                </a:cubicBezTo>
                <a:cubicBezTo>
                  <a:pt x="68" y="470"/>
                  <a:pt x="67" y="470"/>
                  <a:pt x="66" y="470"/>
                </a:cubicBezTo>
                <a:cubicBezTo>
                  <a:pt x="67" y="474"/>
                  <a:pt x="67" y="474"/>
                  <a:pt x="67" y="475"/>
                </a:cubicBezTo>
                <a:cubicBezTo>
                  <a:pt x="66" y="475"/>
                  <a:pt x="65" y="475"/>
                  <a:pt x="65" y="475"/>
                </a:cubicBezTo>
                <a:cubicBezTo>
                  <a:pt x="65" y="474"/>
                  <a:pt x="64" y="473"/>
                  <a:pt x="64" y="472"/>
                </a:cubicBezTo>
                <a:cubicBezTo>
                  <a:pt x="65" y="471"/>
                  <a:pt x="66" y="470"/>
                  <a:pt x="66" y="469"/>
                </a:cubicBezTo>
                <a:cubicBezTo>
                  <a:pt x="65" y="461"/>
                  <a:pt x="65" y="461"/>
                  <a:pt x="64" y="459"/>
                </a:cubicBezTo>
                <a:cubicBezTo>
                  <a:pt x="64" y="459"/>
                  <a:pt x="63" y="459"/>
                  <a:pt x="62" y="459"/>
                </a:cubicBezTo>
                <a:cubicBezTo>
                  <a:pt x="62" y="457"/>
                  <a:pt x="62" y="454"/>
                  <a:pt x="61" y="451"/>
                </a:cubicBezTo>
                <a:cubicBezTo>
                  <a:pt x="59" y="446"/>
                  <a:pt x="55" y="442"/>
                  <a:pt x="52" y="437"/>
                </a:cubicBezTo>
                <a:cubicBezTo>
                  <a:pt x="51" y="437"/>
                  <a:pt x="50" y="436"/>
                  <a:pt x="49" y="436"/>
                </a:cubicBezTo>
                <a:cubicBezTo>
                  <a:pt x="49" y="435"/>
                  <a:pt x="48" y="435"/>
                  <a:pt x="48" y="434"/>
                </a:cubicBezTo>
                <a:cubicBezTo>
                  <a:pt x="47" y="435"/>
                  <a:pt x="45" y="435"/>
                  <a:pt x="45" y="435"/>
                </a:cubicBezTo>
                <a:cubicBezTo>
                  <a:pt x="44" y="435"/>
                  <a:pt x="44" y="435"/>
                  <a:pt x="44" y="435"/>
                </a:cubicBezTo>
                <a:cubicBezTo>
                  <a:pt x="44" y="435"/>
                  <a:pt x="34" y="422"/>
                  <a:pt x="32" y="419"/>
                </a:cubicBezTo>
                <a:cubicBezTo>
                  <a:pt x="32" y="419"/>
                  <a:pt x="32" y="418"/>
                  <a:pt x="31" y="417"/>
                </a:cubicBezTo>
                <a:cubicBezTo>
                  <a:pt x="30" y="415"/>
                  <a:pt x="30" y="415"/>
                  <a:pt x="30" y="412"/>
                </a:cubicBezTo>
                <a:cubicBezTo>
                  <a:pt x="30" y="412"/>
                  <a:pt x="30" y="412"/>
                  <a:pt x="29" y="412"/>
                </a:cubicBezTo>
                <a:cubicBezTo>
                  <a:pt x="29" y="412"/>
                  <a:pt x="28" y="413"/>
                  <a:pt x="28" y="413"/>
                </a:cubicBezTo>
                <a:cubicBezTo>
                  <a:pt x="27" y="412"/>
                  <a:pt x="27" y="412"/>
                  <a:pt x="26" y="408"/>
                </a:cubicBezTo>
                <a:cubicBezTo>
                  <a:pt x="26" y="408"/>
                  <a:pt x="27" y="407"/>
                  <a:pt x="27" y="407"/>
                </a:cubicBezTo>
                <a:cubicBezTo>
                  <a:pt x="26" y="406"/>
                  <a:pt x="26" y="405"/>
                  <a:pt x="25" y="404"/>
                </a:cubicBezTo>
                <a:cubicBezTo>
                  <a:pt x="24" y="406"/>
                  <a:pt x="24" y="406"/>
                  <a:pt x="24" y="406"/>
                </a:cubicBezTo>
                <a:cubicBezTo>
                  <a:pt x="24" y="406"/>
                  <a:pt x="24" y="406"/>
                  <a:pt x="24" y="406"/>
                </a:cubicBezTo>
                <a:cubicBezTo>
                  <a:pt x="23" y="405"/>
                  <a:pt x="22" y="405"/>
                  <a:pt x="22" y="405"/>
                </a:cubicBezTo>
                <a:cubicBezTo>
                  <a:pt x="22" y="406"/>
                  <a:pt x="22" y="407"/>
                  <a:pt x="22" y="409"/>
                </a:cubicBezTo>
                <a:cubicBezTo>
                  <a:pt x="21" y="409"/>
                  <a:pt x="21" y="409"/>
                  <a:pt x="21" y="410"/>
                </a:cubicBezTo>
                <a:cubicBezTo>
                  <a:pt x="20" y="406"/>
                  <a:pt x="20" y="406"/>
                  <a:pt x="18" y="405"/>
                </a:cubicBezTo>
                <a:cubicBezTo>
                  <a:pt x="18" y="405"/>
                  <a:pt x="17" y="405"/>
                  <a:pt x="16" y="405"/>
                </a:cubicBezTo>
                <a:cubicBezTo>
                  <a:pt x="16" y="404"/>
                  <a:pt x="15" y="404"/>
                  <a:pt x="15" y="403"/>
                </a:cubicBezTo>
                <a:cubicBezTo>
                  <a:pt x="15" y="402"/>
                  <a:pt x="15" y="401"/>
                  <a:pt x="14" y="399"/>
                </a:cubicBezTo>
                <a:cubicBezTo>
                  <a:pt x="13" y="398"/>
                  <a:pt x="12" y="397"/>
                  <a:pt x="12" y="396"/>
                </a:cubicBezTo>
                <a:cubicBezTo>
                  <a:pt x="12" y="396"/>
                  <a:pt x="12" y="409"/>
                  <a:pt x="11" y="413"/>
                </a:cubicBezTo>
                <a:cubicBezTo>
                  <a:pt x="9" y="402"/>
                  <a:pt x="10" y="396"/>
                  <a:pt x="10" y="393"/>
                </a:cubicBezTo>
                <a:cubicBezTo>
                  <a:pt x="10" y="392"/>
                  <a:pt x="10" y="392"/>
                  <a:pt x="10" y="392"/>
                </a:cubicBezTo>
                <a:cubicBezTo>
                  <a:pt x="10" y="392"/>
                  <a:pt x="10" y="392"/>
                  <a:pt x="9" y="392"/>
                </a:cubicBezTo>
                <a:cubicBezTo>
                  <a:pt x="9" y="394"/>
                  <a:pt x="9" y="394"/>
                  <a:pt x="9" y="397"/>
                </a:cubicBezTo>
                <a:cubicBezTo>
                  <a:pt x="8" y="397"/>
                  <a:pt x="8" y="397"/>
                  <a:pt x="7" y="398"/>
                </a:cubicBezTo>
                <a:cubicBezTo>
                  <a:pt x="7" y="399"/>
                  <a:pt x="6" y="401"/>
                  <a:pt x="6" y="401"/>
                </a:cubicBezTo>
                <a:cubicBezTo>
                  <a:pt x="6" y="404"/>
                  <a:pt x="6" y="406"/>
                  <a:pt x="6" y="410"/>
                </a:cubicBezTo>
                <a:cubicBezTo>
                  <a:pt x="2" y="424"/>
                  <a:pt x="12" y="436"/>
                  <a:pt x="10" y="449"/>
                </a:cubicBezTo>
                <a:cubicBezTo>
                  <a:pt x="11" y="454"/>
                  <a:pt x="11" y="454"/>
                  <a:pt x="11" y="456"/>
                </a:cubicBezTo>
                <a:cubicBezTo>
                  <a:pt x="12" y="461"/>
                  <a:pt x="12" y="461"/>
                  <a:pt x="13" y="465"/>
                </a:cubicBezTo>
                <a:cubicBezTo>
                  <a:pt x="13" y="465"/>
                  <a:pt x="13" y="465"/>
                  <a:pt x="13" y="466"/>
                </a:cubicBezTo>
                <a:cubicBezTo>
                  <a:pt x="16" y="475"/>
                  <a:pt x="16" y="475"/>
                  <a:pt x="16" y="476"/>
                </a:cubicBezTo>
                <a:cubicBezTo>
                  <a:pt x="17" y="477"/>
                  <a:pt x="17" y="478"/>
                  <a:pt x="17" y="479"/>
                </a:cubicBezTo>
                <a:cubicBezTo>
                  <a:pt x="17" y="479"/>
                  <a:pt x="18" y="484"/>
                  <a:pt x="21" y="492"/>
                </a:cubicBezTo>
                <a:cubicBezTo>
                  <a:pt x="21" y="493"/>
                  <a:pt x="21" y="493"/>
                  <a:pt x="22" y="494"/>
                </a:cubicBezTo>
                <a:cubicBezTo>
                  <a:pt x="25" y="502"/>
                  <a:pt x="28" y="509"/>
                  <a:pt x="32" y="517"/>
                </a:cubicBezTo>
                <a:cubicBezTo>
                  <a:pt x="32" y="518"/>
                  <a:pt x="32" y="519"/>
                  <a:pt x="33" y="520"/>
                </a:cubicBezTo>
                <a:cubicBezTo>
                  <a:pt x="38" y="531"/>
                  <a:pt x="50" y="555"/>
                  <a:pt x="61" y="564"/>
                </a:cubicBezTo>
                <a:cubicBezTo>
                  <a:pt x="64" y="567"/>
                  <a:pt x="66" y="571"/>
                  <a:pt x="68" y="575"/>
                </a:cubicBezTo>
                <a:cubicBezTo>
                  <a:pt x="69" y="576"/>
                  <a:pt x="70" y="577"/>
                  <a:pt x="70" y="578"/>
                </a:cubicBezTo>
                <a:cubicBezTo>
                  <a:pt x="70" y="579"/>
                  <a:pt x="70" y="579"/>
                  <a:pt x="70" y="579"/>
                </a:cubicBezTo>
                <a:cubicBezTo>
                  <a:pt x="71" y="579"/>
                  <a:pt x="71" y="579"/>
                  <a:pt x="72" y="580"/>
                </a:cubicBezTo>
                <a:cubicBezTo>
                  <a:pt x="72" y="581"/>
                  <a:pt x="72" y="581"/>
                  <a:pt x="73" y="582"/>
                </a:cubicBezTo>
                <a:cubicBezTo>
                  <a:pt x="73" y="582"/>
                  <a:pt x="73" y="582"/>
                  <a:pt x="73" y="583"/>
                </a:cubicBezTo>
                <a:cubicBezTo>
                  <a:pt x="75" y="586"/>
                  <a:pt x="75" y="586"/>
                  <a:pt x="76" y="587"/>
                </a:cubicBezTo>
                <a:cubicBezTo>
                  <a:pt x="76" y="587"/>
                  <a:pt x="76" y="587"/>
                  <a:pt x="76" y="587"/>
                </a:cubicBezTo>
                <a:cubicBezTo>
                  <a:pt x="77" y="588"/>
                  <a:pt x="77" y="588"/>
                  <a:pt x="78" y="590"/>
                </a:cubicBezTo>
                <a:cubicBezTo>
                  <a:pt x="78" y="590"/>
                  <a:pt x="79" y="591"/>
                  <a:pt x="79" y="591"/>
                </a:cubicBezTo>
                <a:cubicBezTo>
                  <a:pt x="79" y="592"/>
                  <a:pt x="79" y="592"/>
                  <a:pt x="79" y="592"/>
                </a:cubicBezTo>
                <a:cubicBezTo>
                  <a:pt x="79" y="592"/>
                  <a:pt x="80" y="592"/>
                  <a:pt x="80" y="592"/>
                </a:cubicBezTo>
                <a:cubicBezTo>
                  <a:pt x="81" y="594"/>
                  <a:pt x="81" y="595"/>
                  <a:pt x="83" y="597"/>
                </a:cubicBezTo>
                <a:cubicBezTo>
                  <a:pt x="83" y="597"/>
                  <a:pt x="84" y="598"/>
                  <a:pt x="84" y="598"/>
                </a:cubicBezTo>
                <a:cubicBezTo>
                  <a:pt x="84" y="598"/>
                  <a:pt x="84" y="599"/>
                  <a:pt x="85" y="599"/>
                </a:cubicBezTo>
                <a:cubicBezTo>
                  <a:pt x="87" y="602"/>
                  <a:pt x="89" y="606"/>
                  <a:pt x="92" y="609"/>
                </a:cubicBezTo>
                <a:cubicBezTo>
                  <a:pt x="92" y="609"/>
                  <a:pt x="100" y="619"/>
                  <a:pt x="102" y="622"/>
                </a:cubicBezTo>
                <a:cubicBezTo>
                  <a:pt x="103" y="622"/>
                  <a:pt x="103" y="623"/>
                  <a:pt x="103" y="623"/>
                </a:cubicBezTo>
                <a:cubicBezTo>
                  <a:pt x="110" y="630"/>
                  <a:pt x="117" y="637"/>
                  <a:pt x="123" y="644"/>
                </a:cubicBezTo>
                <a:cubicBezTo>
                  <a:pt x="124" y="645"/>
                  <a:pt x="124" y="645"/>
                  <a:pt x="126" y="647"/>
                </a:cubicBezTo>
                <a:cubicBezTo>
                  <a:pt x="126" y="647"/>
                  <a:pt x="127" y="648"/>
                  <a:pt x="127" y="648"/>
                </a:cubicBezTo>
                <a:cubicBezTo>
                  <a:pt x="148" y="666"/>
                  <a:pt x="148" y="666"/>
                  <a:pt x="152" y="669"/>
                </a:cubicBezTo>
                <a:cubicBezTo>
                  <a:pt x="156" y="672"/>
                  <a:pt x="160" y="675"/>
                  <a:pt x="165" y="678"/>
                </a:cubicBezTo>
                <a:cubicBezTo>
                  <a:pt x="165" y="678"/>
                  <a:pt x="165" y="678"/>
                  <a:pt x="165" y="678"/>
                </a:cubicBezTo>
                <a:cubicBezTo>
                  <a:pt x="156" y="672"/>
                  <a:pt x="156" y="672"/>
                  <a:pt x="156" y="672"/>
                </a:cubicBezTo>
                <a:cubicBezTo>
                  <a:pt x="157" y="672"/>
                  <a:pt x="157" y="672"/>
                  <a:pt x="157" y="672"/>
                </a:cubicBezTo>
                <a:cubicBezTo>
                  <a:pt x="158" y="673"/>
                  <a:pt x="159" y="674"/>
                  <a:pt x="161" y="675"/>
                </a:cubicBezTo>
                <a:cubicBezTo>
                  <a:pt x="161" y="675"/>
                  <a:pt x="161" y="676"/>
                  <a:pt x="162" y="676"/>
                </a:cubicBezTo>
                <a:cubicBezTo>
                  <a:pt x="163" y="677"/>
                  <a:pt x="165" y="678"/>
                  <a:pt x="167" y="680"/>
                </a:cubicBezTo>
                <a:cubicBezTo>
                  <a:pt x="169" y="681"/>
                  <a:pt x="169" y="681"/>
                  <a:pt x="178" y="687"/>
                </a:cubicBezTo>
                <a:cubicBezTo>
                  <a:pt x="177" y="686"/>
                  <a:pt x="175" y="685"/>
                  <a:pt x="174" y="685"/>
                </a:cubicBezTo>
                <a:cubicBezTo>
                  <a:pt x="174" y="684"/>
                  <a:pt x="174" y="684"/>
                  <a:pt x="173" y="684"/>
                </a:cubicBezTo>
                <a:cubicBezTo>
                  <a:pt x="172" y="683"/>
                  <a:pt x="172" y="683"/>
                  <a:pt x="171" y="683"/>
                </a:cubicBezTo>
                <a:cubicBezTo>
                  <a:pt x="172" y="683"/>
                  <a:pt x="172" y="683"/>
                  <a:pt x="172" y="683"/>
                </a:cubicBezTo>
                <a:cubicBezTo>
                  <a:pt x="173" y="684"/>
                  <a:pt x="174" y="684"/>
                  <a:pt x="175" y="685"/>
                </a:cubicBezTo>
                <a:cubicBezTo>
                  <a:pt x="177" y="686"/>
                  <a:pt x="180" y="688"/>
                  <a:pt x="182" y="689"/>
                </a:cubicBezTo>
                <a:cubicBezTo>
                  <a:pt x="181" y="689"/>
                  <a:pt x="179" y="688"/>
                  <a:pt x="178" y="687"/>
                </a:cubicBezTo>
                <a:cubicBezTo>
                  <a:pt x="179" y="688"/>
                  <a:pt x="180" y="688"/>
                  <a:pt x="181" y="689"/>
                </a:cubicBezTo>
                <a:cubicBezTo>
                  <a:pt x="186" y="692"/>
                  <a:pt x="191" y="695"/>
                  <a:pt x="196" y="698"/>
                </a:cubicBezTo>
                <a:cubicBezTo>
                  <a:pt x="197" y="698"/>
                  <a:pt x="197" y="698"/>
                  <a:pt x="198" y="699"/>
                </a:cubicBezTo>
                <a:cubicBezTo>
                  <a:pt x="199" y="700"/>
                  <a:pt x="201" y="700"/>
                  <a:pt x="202" y="701"/>
                </a:cubicBezTo>
                <a:cubicBezTo>
                  <a:pt x="203" y="701"/>
                  <a:pt x="203" y="701"/>
                  <a:pt x="203" y="702"/>
                </a:cubicBezTo>
                <a:cubicBezTo>
                  <a:pt x="207" y="703"/>
                  <a:pt x="210" y="705"/>
                  <a:pt x="213" y="706"/>
                </a:cubicBezTo>
                <a:cubicBezTo>
                  <a:pt x="214" y="707"/>
                  <a:pt x="214" y="707"/>
                  <a:pt x="214" y="707"/>
                </a:cubicBezTo>
                <a:cubicBezTo>
                  <a:pt x="215" y="707"/>
                  <a:pt x="215" y="707"/>
                  <a:pt x="215" y="707"/>
                </a:cubicBezTo>
                <a:cubicBezTo>
                  <a:pt x="215" y="708"/>
                  <a:pt x="215" y="708"/>
                  <a:pt x="215" y="708"/>
                </a:cubicBezTo>
                <a:cubicBezTo>
                  <a:pt x="219" y="709"/>
                  <a:pt x="219" y="709"/>
                  <a:pt x="220" y="710"/>
                </a:cubicBezTo>
                <a:cubicBezTo>
                  <a:pt x="221" y="710"/>
                  <a:pt x="221" y="710"/>
                  <a:pt x="221" y="710"/>
                </a:cubicBezTo>
                <a:cubicBezTo>
                  <a:pt x="228" y="713"/>
                  <a:pt x="237" y="717"/>
                  <a:pt x="237" y="717"/>
                </a:cubicBezTo>
                <a:cubicBezTo>
                  <a:pt x="237" y="717"/>
                  <a:pt x="238" y="717"/>
                  <a:pt x="238" y="717"/>
                </a:cubicBezTo>
                <a:cubicBezTo>
                  <a:pt x="240" y="718"/>
                  <a:pt x="240" y="718"/>
                  <a:pt x="243" y="719"/>
                </a:cubicBezTo>
                <a:cubicBezTo>
                  <a:pt x="243" y="719"/>
                  <a:pt x="243" y="719"/>
                  <a:pt x="245" y="719"/>
                </a:cubicBezTo>
                <a:cubicBezTo>
                  <a:pt x="245" y="719"/>
                  <a:pt x="245" y="719"/>
                  <a:pt x="245" y="719"/>
                </a:cubicBezTo>
                <a:cubicBezTo>
                  <a:pt x="241" y="717"/>
                  <a:pt x="241" y="717"/>
                  <a:pt x="239" y="717"/>
                </a:cubicBezTo>
                <a:cubicBezTo>
                  <a:pt x="238" y="717"/>
                  <a:pt x="238" y="716"/>
                  <a:pt x="236" y="716"/>
                </a:cubicBezTo>
                <a:cubicBezTo>
                  <a:pt x="236" y="716"/>
                  <a:pt x="230" y="713"/>
                  <a:pt x="227" y="712"/>
                </a:cubicBezTo>
                <a:cubicBezTo>
                  <a:pt x="226" y="712"/>
                  <a:pt x="226" y="712"/>
                  <a:pt x="225" y="711"/>
                </a:cubicBezTo>
                <a:cubicBezTo>
                  <a:pt x="218" y="708"/>
                  <a:pt x="218" y="708"/>
                  <a:pt x="217" y="707"/>
                </a:cubicBezTo>
                <a:cubicBezTo>
                  <a:pt x="217" y="707"/>
                  <a:pt x="216" y="707"/>
                  <a:pt x="215" y="706"/>
                </a:cubicBezTo>
                <a:cubicBezTo>
                  <a:pt x="214" y="706"/>
                  <a:pt x="212" y="705"/>
                  <a:pt x="210" y="704"/>
                </a:cubicBezTo>
                <a:cubicBezTo>
                  <a:pt x="210" y="704"/>
                  <a:pt x="209" y="704"/>
                  <a:pt x="209" y="703"/>
                </a:cubicBezTo>
                <a:cubicBezTo>
                  <a:pt x="209" y="703"/>
                  <a:pt x="209" y="704"/>
                  <a:pt x="208" y="703"/>
                </a:cubicBezTo>
                <a:cubicBezTo>
                  <a:pt x="203" y="700"/>
                  <a:pt x="196" y="695"/>
                  <a:pt x="196" y="695"/>
                </a:cubicBezTo>
                <a:cubicBezTo>
                  <a:pt x="195" y="695"/>
                  <a:pt x="194" y="694"/>
                  <a:pt x="194" y="694"/>
                </a:cubicBezTo>
                <a:cubicBezTo>
                  <a:pt x="193" y="694"/>
                  <a:pt x="193" y="694"/>
                  <a:pt x="192" y="693"/>
                </a:cubicBezTo>
                <a:cubicBezTo>
                  <a:pt x="190" y="692"/>
                  <a:pt x="187" y="691"/>
                  <a:pt x="184" y="689"/>
                </a:cubicBezTo>
                <a:cubicBezTo>
                  <a:pt x="184" y="689"/>
                  <a:pt x="184" y="689"/>
                  <a:pt x="183" y="688"/>
                </a:cubicBezTo>
                <a:cubicBezTo>
                  <a:pt x="182" y="688"/>
                  <a:pt x="181" y="687"/>
                  <a:pt x="180" y="686"/>
                </a:cubicBezTo>
                <a:cubicBezTo>
                  <a:pt x="181" y="686"/>
                  <a:pt x="181" y="686"/>
                  <a:pt x="182" y="686"/>
                </a:cubicBezTo>
                <a:cubicBezTo>
                  <a:pt x="180" y="685"/>
                  <a:pt x="178" y="684"/>
                  <a:pt x="176" y="682"/>
                </a:cubicBezTo>
                <a:cubicBezTo>
                  <a:pt x="173" y="680"/>
                  <a:pt x="171" y="678"/>
                  <a:pt x="168" y="676"/>
                </a:cubicBezTo>
                <a:cubicBezTo>
                  <a:pt x="168" y="675"/>
                  <a:pt x="168" y="675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7" y="675"/>
                </a:cubicBezTo>
                <a:cubicBezTo>
                  <a:pt x="165" y="675"/>
                  <a:pt x="165" y="675"/>
                  <a:pt x="161" y="671"/>
                </a:cubicBezTo>
                <a:cubicBezTo>
                  <a:pt x="160" y="671"/>
                  <a:pt x="159" y="670"/>
                  <a:pt x="158" y="669"/>
                </a:cubicBezTo>
                <a:cubicBezTo>
                  <a:pt x="158" y="669"/>
                  <a:pt x="158" y="669"/>
                  <a:pt x="160" y="670"/>
                </a:cubicBezTo>
                <a:cubicBezTo>
                  <a:pt x="161" y="670"/>
                  <a:pt x="161" y="671"/>
                  <a:pt x="162" y="671"/>
                </a:cubicBezTo>
                <a:cubicBezTo>
                  <a:pt x="162" y="671"/>
                  <a:pt x="163" y="671"/>
                  <a:pt x="163" y="671"/>
                </a:cubicBezTo>
                <a:cubicBezTo>
                  <a:pt x="162" y="670"/>
                  <a:pt x="162" y="670"/>
                  <a:pt x="161" y="670"/>
                </a:cubicBezTo>
                <a:cubicBezTo>
                  <a:pt x="161" y="669"/>
                  <a:pt x="161" y="669"/>
                  <a:pt x="159" y="668"/>
                </a:cubicBezTo>
                <a:cubicBezTo>
                  <a:pt x="158" y="667"/>
                  <a:pt x="158" y="667"/>
                  <a:pt x="154" y="663"/>
                </a:cubicBezTo>
                <a:cubicBezTo>
                  <a:pt x="153" y="663"/>
                  <a:pt x="153" y="662"/>
                  <a:pt x="152" y="662"/>
                </a:cubicBezTo>
                <a:cubicBezTo>
                  <a:pt x="152" y="662"/>
                  <a:pt x="153" y="662"/>
                  <a:pt x="153" y="662"/>
                </a:cubicBezTo>
                <a:cubicBezTo>
                  <a:pt x="154" y="662"/>
                  <a:pt x="154" y="662"/>
                  <a:pt x="154" y="661"/>
                </a:cubicBezTo>
                <a:cubicBezTo>
                  <a:pt x="155" y="661"/>
                  <a:pt x="155" y="661"/>
                  <a:pt x="157" y="662"/>
                </a:cubicBezTo>
                <a:cubicBezTo>
                  <a:pt x="155" y="660"/>
                  <a:pt x="153" y="657"/>
                  <a:pt x="152" y="655"/>
                </a:cubicBezTo>
                <a:cubicBezTo>
                  <a:pt x="151" y="653"/>
                  <a:pt x="151" y="653"/>
                  <a:pt x="151" y="653"/>
                </a:cubicBezTo>
                <a:cubicBezTo>
                  <a:pt x="150" y="653"/>
                  <a:pt x="149" y="652"/>
                  <a:pt x="148" y="651"/>
                </a:cubicBezTo>
                <a:cubicBezTo>
                  <a:pt x="148" y="651"/>
                  <a:pt x="148" y="651"/>
                  <a:pt x="147" y="651"/>
                </a:cubicBezTo>
                <a:cubicBezTo>
                  <a:pt x="147" y="650"/>
                  <a:pt x="146" y="650"/>
                  <a:pt x="145" y="648"/>
                </a:cubicBezTo>
                <a:cubicBezTo>
                  <a:pt x="142" y="646"/>
                  <a:pt x="139" y="645"/>
                  <a:pt x="137" y="643"/>
                </a:cubicBezTo>
                <a:cubicBezTo>
                  <a:pt x="138" y="643"/>
                  <a:pt x="138" y="643"/>
                  <a:pt x="139" y="643"/>
                </a:cubicBezTo>
                <a:cubicBezTo>
                  <a:pt x="145" y="646"/>
                  <a:pt x="145" y="646"/>
                  <a:pt x="146" y="644"/>
                </a:cubicBezTo>
                <a:cubicBezTo>
                  <a:pt x="137" y="630"/>
                  <a:pt x="137" y="628"/>
                  <a:pt x="137" y="627"/>
                </a:cubicBezTo>
                <a:cubicBezTo>
                  <a:pt x="138" y="628"/>
                  <a:pt x="139" y="630"/>
                  <a:pt x="140" y="631"/>
                </a:cubicBezTo>
                <a:cubicBezTo>
                  <a:pt x="137" y="619"/>
                  <a:pt x="125" y="611"/>
                  <a:pt x="127" y="597"/>
                </a:cubicBezTo>
                <a:cubicBezTo>
                  <a:pt x="128" y="597"/>
                  <a:pt x="129" y="597"/>
                  <a:pt x="130" y="597"/>
                </a:cubicBezTo>
                <a:cubicBezTo>
                  <a:pt x="130" y="596"/>
                  <a:pt x="131" y="594"/>
                  <a:pt x="131" y="593"/>
                </a:cubicBezTo>
                <a:cubicBezTo>
                  <a:pt x="133" y="594"/>
                  <a:pt x="136" y="594"/>
                  <a:pt x="138" y="594"/>
                </a:cubicBezTo>
                <a:cubicBezTo>
                  <a:pt x="138" y="593"/>
                  <a:pt x="138" y="592"/>
                  <a:pt x="137" y="591"/>
                </a:cubicBezTo>
                <a:cubicBezTo>
                  <a:pt x="138" y="590"/>
                  <a:pt x="138" y="590"/>
                  <a:pt x="138" y="590"/>
                </a:cubicBezTo>
                <a:cubicBezTo>
                  <a:pt x="137" y="585"/>
                  <a:pt x="137" y="585"/>
                  <a:pt x="137" y="584"/>
                </a:cubicBezTo>
                <a:cubicBezTo>
                  <a:pt x="137" y="583"/>
                  <a:pt x="138" y="583"/>
                  <a:pt x="138" y="583"/>
                </a:cubicBezTo>
                <a:cubicBezTo>
                  <a:pt x="136" y="579"/>
                  <a:pt x="136" y="578"/>
                  <a:pt x="136" y="575"/>
                </a:cubicBezTo>
                <a:cubicBezTo>
                  <a:pt x="136" y="575"/>
                  <a:pt x="136" y="575"/>
                  <a:pt x="136" y="575"/>
                </a:cubicBezTo>
                <a:cubicBezTo>
                  <a:pt x="136" y="572"/>
                  <a:pt x="134" y="569"/>
                  <a:pt x="133" y="566"/>
                </a:cubicBezTo>
                <a:cubicBezTo>
                  <a:pt x="133" y="566"/>
                  <a:pt x="133" y="566"/>
                  <a:pt x="133" y="564"/>
                </a:cubicBezTo>
                <a:cubicBezTo>
                  <a:pt x="133" y="561"/>
                  <a:pt x="132" y="559"/>
                  <a:pt x="131" y="557"/>
                </a:cubicBezTo>
                <a:cubicBezTo>
                  <a:pt x="131" y="557"/>
                  <a:pt x="131" y="556"/>
                  <a:pt x="130" y="555"/>
                </a:cubicBezTo>
                <a:cubicBezTo>
                  <a:pt x="130" y="554"/>
                  <a:pt x="130" y="554"/>
                  <a:pt x="129" y="553"/>
                </a:cubicBezTo>
                <a:cubicBezTo>
                  <a:pt x="129" y="552"/>
                  <a:pt x="129" y="552"/>
                  <a:pt x="128" y="550"/>
                </a:cubicBezTo>
                <a:cubicBezTo>
                  <a:pt x="127" y="548"/>
                  <a:pt x="126" y="545"/>
                  <a:pt x="126" y="543"/>
                </a:cubicBezTo>
                <a:cubicBezTo>
                  <a:pt x="126" y="543"/>
                  <a:pt x="126" y="543"/>
                  <a:pt x="129" y="535"/>
                </a:cubicBezTo>
                <a:cubicBezTo>
                  <a:pt x="129" y="534"/>
                  <a:pt x="130" y="534"/>
                  <a:pt x="130" y="534"/>
                </a:cubicBezTo>
                <a:cubicBezTo>
                  <a:pt x="130" y="533"/>
                  <a:pt x="131" y="533"/>
                  <a:pt x="131" y="532"/>
                </a:cubicBezTo>
                <a:cubicBezTo>
                  <a:pt x="131" y="532"/>
                  <a:pt x="132" y="525"/>
                  <a:pt x="133" y="522"/>
                </a:cubicBezTo>
                <a:cubicBezTo>
                  <a:pt x="134" y="519"/>
                  <a:pt x="134" y="519"/>
                  <a:pt x="133" y="516"/>
                </a:cubicBezTo>
                <a:moveTo>
                  <a:pt x="19" y="357"/>
                </a:moveTo>
                <a:cubicBezTo>
                  <a:pt x="20" y="357"/>
                  <a:pt x="20" y="357"/>
                  <a:pt x="20" y="357"/>
                </a:cubicBezTo>
                <a:cubicBezTo>
                  <a:pt x="19" y="357"/>
                  <a:pt x="19" y="356"/>
                  <a:pt x="19" y="356"/>
                </a:cubicBezTo>
                <a:cubicBezTo>
                  <a:pt x="19" y="355"/>
                  <a:pt x="19" y="353"/>
                  <a:pt x="19" y="352"/>
                </a:cubicBezTo>
                <a:cubicBezTo>
                  <a:pt x="17" y="353"/>
                  <a:pt x="17" y="353"/>
                  <a:pt x="17" y="353"/>
                </a:cubicBezTo>
                <a:cubicBezTo>
                  <a:pt x="16" y="353"/>
                  <a:pt x="16" y="353"/>
                  <a:pt x="16" y="353"/>
                </a:cubicBezTo>
                <a:cubicBezTo>
                  <a:pt x="16" y="352"/>
                  <a:pt x="16" y="352"/>
                  <a:pt x="15" y="351"/>
                </a:cubicBezTo>
                <a:cubicBezTo>
                  <a:pt x="15" y="351"/>
                  <a:pt x="15" y="351"/>
                  <a:pt x="15" y="351"/>
                </a:cubicBezTo>
                <a:cubicBezTo>
                  <a:pt x="14" y="352"/>
                  <a:pt x="14" y="353"/>
                  <a:pt x="14" y="353"/>
                </a:cubicBezTo>
                <a:cubicBezTo>
                  <a:pt x="13" y="353"/>
                  <a:pt x="13" y="353"/>
                  <a:pt x="13" y="353"/>
                </a:cubicBezTo>
                <a:cubicBezTo>
                  <a:pt x="13" y="353"/>
                  <a:pt x="13" y="353"/>
                  <a:pt x="12" y="352"/>
                </a:cubicBezTo>
                <a:cubicBezTo>
                  <a:pt x="12" y="351"/>
                  <a:pt x="12" y="351"/>
                  <a:pt x="12" y="351"/>
                </a:cubicBezTo>
                <a:cubicBezTo>
                  <a:pt x="12" y="350"/>
                  <a:pt x="12" y="350"/>
                  <a:pt x="11" y="349"/>
                </a:cubicBezTo>
                <a:cubicBezTo>
                  <a:pt x="11" y="348"/>
                  <a:pt x="11" y="348"/>
                  <a:pt x="11" y="348"/>
                </a:cubicBezTo>
                <a:cubicBezTo>
                  <a:pt x="11" y="348"/>
                  <a:pt x="11" y="348"/>
                  <a:pt x="11" y="348"/>
                </a:cubicBezTo>
                <a:cubicBezTo>
                  <a:pt x="10" y="348"/>
                  <a:pt x="10" y="348"/>
                  <a:pt x="10" y="348"/>
                </a:cubicBezTo>
                <a:cubicBezTo>
                  <a:pt x="10" y="348"/>
                  <a:pt x="10" y="347"/>
                  <a:pt x="9" y="347"/>
                </a:cubicBezTo>
                <a:cubicBezTo>
                  <a:pt x="9" y="347"/>
                  <a:pt x="9" y="347"/>
                  <a:pt x="8" y="348"/>
                </a:cubicBezTo>
                <a:cubicBezTo>
                  <a:pt x="8" y="350"/>
                  <a:pt x="8" y="353"/>
                  <a:pt x="8" y="355"/>
                </a:cubicBezTo>
                <a:cubicBezTo>
                  <a:pt x="8" y="359"/>
                  <a:pt x="8" y="360"/>
                  <a:pt x="8" y="360"/>
                </a:cubicBezTo>
                <a:cubicBezTo>
                  <a:pt x="9" y="360"/>
                  <a:pt x="9" y="360"/>
                  <a:pt x="9" y="360"/>
                </a:cubicBezTo>
                <a:cubicBezTo>
                  <a:pt x="9" y="360"/>
                  <a:pt x="9" y="360"/>
                  <a:pt x="10" y="358"/>
                </a:cubicBezTo>
                <a:cubicBezTo>
                  <a:pt x="10" y="357"/>
                  <a:pt x="11" y="357"/>
                  <a:pt x="11" y="357"/>
                </a:cubicBezTo>
                <a:cubicBezTo>
                  <a:pt x="11" y="357"/>
                  <a:pt x="11" y="357"/>
                  <a:pt x="12" y="358"/>
                </a:cubicBezTo>
                <a:cubicBezTo>
                  <a:pt x="12" y="358"/>
                  <a:pt x="12" y="358"/>
                  <a:pt x="12" y="358"/>
                </a:cubicBezTo>
                <a:cubicBezTo>
                  <a:pt x="12" y="358"/>
                  <a:pt x="12" y="358"/>
                  <a:pt x="12" y="358"/>
                </a:cubicBezTo>
                <a:cubicBezTo>
                  <a:pt x="12" y="357"/>
                  <a:pt x="12" y="357"/>
                  <a:pt x="13" y="358"/>
                </a:cubicBezTo>
                <a:cubicBezTo>
                  <a:pt x="14" y="358"/>
                  <a:pt x="15" y="357"/>
                  <a:pt x="15" y="357"/>
                </a:cubicBezTo>
                <a:cubicBezTo>
                  <a:pt x="16" y="357"/>
                  <a:pt x="16" y="357"/>
                  <a:pt x="16" y="357"/>
                </a:cubicBezTo>
                <a:cubicBezTo>
                  <a:pt x="17" y="358"/>
                  <a:pt x="18" y="358"/>
                  <a:pt x="18" y="358"/>
                </a:cubicBezTo>
                <a:cubicBezTo>
                  <a:pt x="19" y="358"/>
                  <a:pt x="19" y="358"/>
                  <a:pt x="19" y="358"/>
                </a:cubicBezTo>
                <a:cubicBezTo>
                  <a:pt x="19" y="358"/>
                  <a:pt x="19" y="358"/>
                  <a:pt x="19" y="357"/>
                </a:cubicBezTo>
                <a:moveTo>
                  <a:pt x="4" y="358"/>
                </a:moveTo>
                <a:cubicBezTo>
                  <a:pt x="4" y="357"/>
                  <a:pt x="4" y="355"/>
                  <a:pt x="4" y="355"/>
                </a:cubicBezTo>
                <a:cubicBezTo>
                  <a:pt x="4" y="354"/>
                  <a:pt x="4" y="354"/>
                  <a:pt x="4" y="354"/>
                </a:cubicBezTo>
                <a:cubicBezTo>
                  <a:pt x="4" y="354"/>
                  <a:pt x="4" y="353"/>
                  <a:pt x="4" y="353"/>
                </a:cubicBezTo>
                <a:cubicBezTo>
                  <a:pt x="4" y="353"/>
                  <a:pt x="4" y="353"/>
                  <a:pt x="4" y="353"/>
                </a:cubicBezTo>
                <a:cubicBezTo>
                  <a:pt x="3" y="353"/>
                  <a:pt x="3" y="352"/>
                  <a:pt x="3" y="352"/>
                </a:cubicBezTo>
                <a:cubicBezTo>
                  <a:pt x="3" y="356"/>
                  <a:pt x="3" y="356"/>
                  <a:pt x="3" y="356"/>
                </a:cubicBezTo>
                <a:cubicBezTo>
                  <a:pt x="3" y="356"/>
                  <a:pt x="3" y="356"/>
                  <a:pt x="3" y="356"/>
                </a:cubicBezTo>
                <a:cubicBezTo>
                  <a:pt x="3" y="356"/>
                  <a:pt x="3" y="356"/>
                  <a:pt x="3" y="356"/>
                </a:cubicBezTo>
                <a:cubicBezTo>
                  <a:pt x="3" y="356"/>
                  <a:pt x="4" y="357"/>
                  <a:pt x="4" y="357"/>
                </a:cubicBezTo>
                <a:cubicBezTo>
                  <a:pt x="4" y="358"/>
                  <a:pt x="4" y="359"/>
                  <a:pt x="4" y="360"/>
                </a:cubicBezTo>
                <a:cubicBezTo>
                  <a:pt x="4" y="360"/>
                  <a:pt x="4" y="360"/>
                  <a:pt x="4" y="360"/>
                </a:cubicBezTo>
                <a:cubicBezTo>
                  <a:pt x="4" y="360"/>
                  <a:pt x="4" y="360"/>
                  <a:pt x="4" y="358"/>
                </a:cubicBezTo>
                <a:moveTo>
                  <a:pt x="4" y="343"/>
                </a:moveTo>
                <a:cubicBezTo>
                  <a:pt x="5" y="343"/>
                  <a:pt x="6" y="343"/>
                  <a:pt x="7" y="343"/>
                </a:cubicBezTo>
                <a:cubicBezTo>
                  <a:pt x="7" y="342"/>
                  <a:pt x="7" y="336"/>
                  <a:pt x="6" y="335"/>
                </a:cubicBezTo>
                <a:cubicBezTo>
                  <a:pt x="6" y="335"/>
                  <a:pt x="6" y="335"/>
                  <a:pt x="6" y="335"/>
                </a:cubicBezTo>
                <a:cubicBezTo>
                  <a:pt x="5" y="335"/>
                  <a:pt x="5" y="335"/>
                  <a:pt x="5" y="335"/>
                </a:cubicBezTo>
                <a:cubicBezTo>
                  <a:pt x="5" y="335"/>
                  <a:pt x="5" y="335"/>
                  <a:pt x="5" y="335"/>
                </a:cubicBezTo>
                <a:cubicBezTo>
                  <a:pt x="5" y="335"/>
                  <a:pt x="5" y="335"/>
                  <a:pt x="4" y="327"/>
                </a:cubicBezTo>
                <a:cubicBezTo>
                  <a:pt x="4" y="325"/>
                  <a:pt x="4" y="325"/>
                  <a:pt x="4" y="324"/>
                </a:cubicBezTo>
                <a:cubicBezTo>
                  <a:pt x="5" y="323"/>
                  <a:pt x="5" y="323"/>
                  <a:pt x="4" y="323"/>
                </a:cubicBezTo>
                <a:cubicBezTo>
                  <a:pt x="4" y="323"/>
                  <a:pt x="4" y="323"/>
                  <a:pt x="4" y="323"/>
                </a:cubicBezTo>
                <a:cubicBezTo>
                  <a:pt x="4" y="323"/>
                  <a:pt x="4" y="323"/>
                  <a:pt x="4" y="323"/>
                </a:cubicBezTo>
                <a:cubicBezTo>
                  <a:pt x="4" y="323"/>
                  <a:pt x="4" y="323"/>
                  <a:pt x="4" y="323"/>
                </a:cubicBezTo>
                <a:cubicBezTo>
                  <a:pt x="4" y="323"/>
                  <a:pt x="4" y="323"/>
                  <a:pt x="4" y="324"/>
                </a:cubicBezTo>
                <a:cubicBezTo>
                  <a:pt x="4" y="323"/>
                  <a:pt x="4" y="323"/>
                  <a:pt x="4" y="323"/>
                </a:cubicBezTo>
                <a:cubicBezTo>
                  <a:pt x="4" y="323"/>
                  <a:pt x="4" y="323"/>
                  <a:pt x="4" y="323"/>
                </a:cubicBezTo>
                <a:cubicBezTo>
                  <a:pt x="3" y="323"/>
                  <a:pt x="3" y="323"/>
                  <a:pt x="3" y="323"/>
                </a:cubicBezTo>
                <a:cubicBezTo>
                  <a:pt x="3" y="323"/>
                  <a:pt x="2" y="331"/>
                  <a:pt x="3" y="332"/>
                </a:cubicBezTo>
                <a:cubicBezTo>
                  <a:pt x="3" y="331"/>
                  <a:pt x="3" y="330"/>
                  <a:pt x="3" y="329"/>
                </a:cubicBezTo>
                <a:cubicBezTo>
                  <a:pt x="4" y="329"/>
                  <a:pt x="3" y="332"/>
                  <a:pt x="3" y="334"/>
                </a:cubicBezTo>
                <a:cubicBezTo>
                  <a:pt x="3" y="335"/>
                  <a:pt x="3" y="337"/>
                  <a:pt x="4" y="337"/>
                </a:cubicBezTo>
                <a:cubicBezTo>
                  <a:pt x="4" y="337"/>
                  <a:pt x="4" y="337"/>
                  <a:pt x="4" y="337"/>
                </a:cubicBezTo>
                <a:cubicBezTo>
                  <a:pt x="4" y="337"/>
                  <a:pt x="4" y="337"/>
                  <a:pt x="4" y="339"/>
                </a:cubicBezTo>
                <a:cubicBezTo>
                  <a:pt x="4" y="339"/>
                  <a:pt x="4" y="342"/>
                  <a:pt x="4" y="343"/>
                </a:cubicBezTo>
                <a:moveTo>
                  <a:pt x="287" y="80"/>
                </a:moveTo>
                <a:cubicBezTo>
                  <a:pt x="287" y="79"/>
                  <a:pt x="288" y="78"/>
                  <a:pt x="289" y="77"/>
                </a:cubicBezTo>
                <a:cubicBezTo>
                  <a:pt x="289" y="76"/>
                  <a:pt x="289" y="76"/>
                  <a:pt x="289" y="75"/>
                </a:cubicBezTo>
                <a:cubicBezTo>
                  <a:pt x="288" y="75"/>
                  <a:pt x="288" y="75"/>
                  <a:pt x="287" y="74"/>
                </a:cubicBezTo>
                <a:cubicBezTo>
                  <a:pt x="289" y="71"/>
                  <a:pt x="289" y="71"/>
                  <a:pt x="290" y="70"/>
                </a:cubicBezTo>
                <a:cubicBezTo>
                  <a:pt x="289" y="70"/>
                  <a:pt x="288" y="70"/>
                  <a:pt x="287" y="70"/>
                </a:cubicBezTo>
                <a:cubicBezTo>
                  <a:pt x="286" y="70"/>
                  <a:pt x="286" y="70"/>
                  <a:pt x="286" y="70"/>
                </a:cubicBezTo>
                <a:cubicBezTo>
                  <a:pt x="284" y="70"/>
                  <a:pt x="282" y="72"/>
                  <a:pt x="280" y="72"/>
                </a:cubicBezTo>
                <a:cubicBezTo>
                  <a:pt x="279" y="72"/>
                  <a:pt x="279" y="72"/>
                  <a:pt x="278" y="72"/>
                </a:cubicBezTo>
                <a:cubicBezTo>
                  <a:pt x="278" y="71"/>
                  <a:pt x="277" y="71"/>
                  <a:pt x="276" y="71"/>
                </a:cubicBezTo>
                <a:cubicBezTo>
                  <a:pt x="274" y="71"/>
                  <a:pt x="272" y="73"/>
                  <a:pt x="270" y="73"/>
                </a:cubicBezTo>
                <a:cubicBezTo>
                  <a:pt x="270" y="73"/>
                  <a:pt x="269" y="73"/>
                  <a:pt x="268" y="73"/>
                </a:cubicBezTo>
                <a:cubicBezTo>
                  <a:pt x="268" y="72"/>
                  <a:pt x="269" y="72"/>
                  <a:pt x="269" y="71"/>
                </a:cubicBezTo>
                <a:cubicBezTo>
                  <a:pt x="269" y="71"/>
                  <a:pt x="270" y="70"/>
                  <a:pt x="270" y="70"/>
                </a:cubicBezTo>
                <a:cubicBezTo>
                  <a:pt x="270" y="69"/>
                  <a:pt x="270" y="69"/>
                  <a:pt x="270" y="68"/>
                </a:cubicBezTo>
                <a:cubicBezTo>
                  <a:pt x="269" y="69"/>
                  <a:pt x="269" y="69"/>
                  <a:pt x="269" y="69"/>
                </a:cubicBezTo>
                <a:cubicBezTo>
                  <a:pt x="268" y="69"/>
                  <a:pt x="268" y="70"/>
                  <a:pt x="268" y="70"/>
                </a:cubicBezTo>
                <a:cubicBezTo>
                  <a:pt x="268" y="70"/>
                  <a:pt x="262" y="67"/>
                  <a:pt x="258" y="73"/>
                </a:cubicBezTo>
                <a:cubicBezTo>
                  <a:pt x="259" y="73"/>
                  <a:pt x="260" y="73"/>
                  <a:pt x="261" y="73"/>
                </a:cubicBezTo>
                <a:cubicBezTo>
                  <a:pt x="263" y="73"/>
                  <a:pt x="263" y="73"/>
                  <a:pt x="263" y="73"/>
                </a:cubicBezTo>
                <a:cubicBezTo>
                  <a:pt x="263" y="75"/>
                  <a:pt x="263" y="75"/>
                  <a:pt x="263" y="75"/>
                </a:cubicBezTo>
                <a:cubicBezTo>
                  <a:pt x="264" y="76"/>
                  <a:pt x="262" y="76"/>
                  <a:pt x="262" y="77"/>
                </a:cubicBezTo>
                <a:cubicBezTo>
                  <a:pt x="260" y="76"/>
                  <a:pt x="257" y="76"/>
                  <a:pt x="256" y="76"/>
                </a:cubicBezTo>
                <a:cubicBezTo>
                  <a:pt x="255" y="77"/>
                  <a:pt x="255" y="78"/>
                  <a:pt x="254" y="79"/>
                </a:cubicBezTo>
                <a:cubicBezTo>
                  <a:pt x="255" y="78"/>
                  <a:pt x="255" y="78"/>
                  <a:pt x="256" y="78"/>
                </a:cubicBezTo>
                <a:cubicBezTo>
                  <a:pt x="257" y="78"/>
                  <a:pt x="258" y="78"/>
                  <a:pt x="258" y="78"/>
                </a:cubicBezTo>
                <a:cubicBezTo>
                  <a:pt x="259" y="79"/>
                  <a:pt x="259" y="79"/>
                  <a:pt x="259" y="79"/>
                </a:cubicBezTo>
                <a:cubicBezTo>
                  <a:pt x="258" y="80"/>
                  <a:pt x="257" y="81"/>
                  <a:pt x="256" y="82"/>
                </a:cubicBezTo>
                <a:cubicBezTo>
                  <a:pt x="256" y="83"/>
                  <a:pt x="256" y="83"/>
                  <a:pt x="256" y="83"/>
                </a:cubicBezTo>
                <a:cubicBezTo>
                  <a:pt x="256" y="83"/>
                  <a:pt x="257" y="83"/>
                  <a:pt x="257" y="83"/>
                </a:cubicBezTo>
                <a:cubicBezTo>
                  <a:pt x="259" y="83"/>
                  <a:pt x="260" y="83"/>
                  <a:pt x="261" y="83"/>
                </a:cubicBezTo>
                <a:cubicBezTo>
                  <a:pt x="262" y="83"/>
                  <a:pt x="262" y="83"/>
                  <a:pt x="263" y="83"/>
                </a:cubicBezTo>
                <a:cubicBezTo>
                  <a:pt x="264" y="83"/>
                  <a:pt x="264" y="83"/>
                  <a:pt x="264" y="84"/>
                </a:cubicBezTo>
                <a:cubicBezTo>
                  <a:pt x="264" y="84"/>
                  <a:pt x="264" y="86"/>
                  <a:pt x="266" y="86"/>
                </a:cubicBezTo>
                <a:cubicBezTo>
                  <a:pt x="267" y="86"/>
                  <a:pt x="268" y="86"/>
                  <a:pt x="269" y="86"/>
                </a:cubicBezTo>
                <a:cubicBezTo>
                  <a:pt x="270" y="85"/>
                  <a:pt x="270" y="85"/>
                  <a:pt x="272" y="83"/>
                </a:cubicBezTo>
                <a:cubicBezTo>
                  <a:pt x="273" y="83"/>
                  <a:pt x="275" y="82"/>
                  <a:pt x="275" y="82"/>
                </a:cubicBezTo>
                <a:cubicBezTo>
                  <a:pt x="276" y="82"/>
                  <a:pt x="277" y="82"/>
                  <a:pt x="277" y="81"/>
                </a:cubicBezTo>
                <a:cubicBezTo>
                  <a:pt x="278" y="80"/>
                  <a:pt x="279" y="80"/>
                  <a:pt x="281" y="80"/>
                </a:cubicBezTo>
                <a:cubicBezTo>
                  <a:pt x="282" y="79"/>
                  <a:pt x="282" y="79"/>
                  <a:pt x="287" y="80"/>
                </a:cubicBezTo>
                <a:moveTo>
                  <a:pt x="103" y="171"/>
                </a:moveTo>
                <a:cubicBezTo>
                  <a:pt x="104" y="170"/>
                  <a:pt x="104" y="170"/>
                  <a:pt x="104" y="170"/>
                </a:cubicBezTo>
                <a:cubicBezTo>
                  <a:pt x="104" y="169"/>
                  <a:pt x="104" y="169"/>
                  <a:pt x="104" y="168"/>
                </a:cubicBezTo>
                <a:cubicBezTo>
                  <a:pt x="104" y="168"/>
                  <a:pt x="104" y="168"/>
                  <a:pt x="104" y="168"/>
                </a:cubicBezTo>
                <a:cubicBezTo>
                  <a:pt x="103" y="168"/>
                  <a:pt x="103" y="164"/>
                  <a:pt x="103" y="164"/>
                </a:cubicBezTo>
                <a:cubicBezTo>
                  <a:pt x="103" y="163"/>
                  <a:pt x="103" y="163"/>
                  <a:pt x="101" y="162"/>
                </a:cubicBezTo>
                <a:cubicBezTo>
                  <a:pt x="101" y="162"/>
                  <a:pt x="101" y="162"/>
                  <a:pt x="101" y="161"/>
                </a:cubicBezTo>
                <a:cubicBezTo>
                  <a:pt x="104" y="158"/>
                  <a:pt x="104" y="158"/>
                  <a:pt x="104" y="158"/>
                </a:cubicBezTo>
                <a:cubicBezTo>
                  <a:pt x="105" y="157"/>
                  <a:pt x="106" y="157"/>
                  <a:pt x="106" y="157"/>
                </a:cubicBezTo>
                <a:cubicBezTo>
                  <a:pt x="108" y="155"/>
                  <a:pt x="108" y="154"/>
                  <a:pt x="108" y="153"/>
                </a:cubicBezTo>
                <a:cubicBezTo>
                  <a:pt x="108" y="152"/>
                  <a:pt x="108" y="152"/>
                  <a:pt x="108" y="152"/>
                </a:cubicBezTo>
                <a:cubicBezTo>
                  <a:pt x="108" y="152"/>
                  <a:pt x="106" y="153"/>
                  <a:pt x="106" y="153"/>
                </a:cubicBezTo>
                <a:cubicBezTo>
                  <a:pt x="104" y="155"/>
                  <a:pt x="104" y="157"/>
                  <a:pt x="102" y="158"/>
                </a:cubicBezTo>
                <a:cubicBezTo>
                  <a:pt x="99" y="162"/>
                  <a:pt x="95" y="165"/>
                  <a:pt x="92" y="168"/>
                </a:cubicBezTo>
                <a:cubicBezTo>
                  <a:pt x="90" y="170"/>
                  <a:pt x="90" y="170"/>
                  <a:pt x="88" y="174"/>
                </a:cubicBezTo>
                <a:cubicBezTo>
                  <a:pt x="90" y="175"/>
                  <a:pt x="92" y="175"/>
                  <a:pt x="94" y="175"/>
                </a:cubicBezTo>
                <a:cubicBezTo>
                  <a:pt x="95" y="175"/>
                  <a:pt x="95" y="175"/>
                  <a:pt x="95" y="177"/>
                </a:cubicBezTo>
                <a:cubicBezTo>
                  <a:pt x="94" y="180"/>
                  <a:pt x="95" y="181"/>
                  <a:pt x="95" y="182"/>
                </a:cubicBezTo>
                <a:cubicBezTo>
                  <a:pt x="96" y="181"/>
                  <a:pt x="96" y="181"/>
                  <a:pt x="96" y="181"/>
                </a:cubicBezTo>
                <a:cubicBezTo>
                  <a:pt x="97" y="181"/>
                  <a:pt x="97" y="180"/>
                  <a:pt x="99" y="176"/>
                </a:cubicBezTo>
                <a:cubicBezTo>
                  <a:pt x="101" y="173"/>
                  <a:pt x="101" y="173"/>
                  <a:pt x="103" y="171"/>
                </a:cubicBezTo>
                <a:moveTo>
                  <a:pt x="89" y="162"/>
                </a:moveTo>
                <a:cubicBezTo>
                  <a:pt x="89" y="162"/>
                  <a:pt x="89" y="162"/>
                  <a:pt x="89" y="162"/>
                </a:cubicBezTo>
                <a:cubicBezTo>
                  <a:pt x="89" y="162"/>
                  <a:pt x="89" y="161"/>
                  <a:pt x="88" y="161"/>
                </a:cubicBezTo>
                <a:cubicBezTo>
                  <a:pt x="88" y="161"/>
                  <a:pt x="88" y="161"/>
                  <a:pt x="88" y="161"/>
                </a:cubicBezTo>
                <a:cubicBezTo>
                  <a:pt x="88" y="160"/>
                  <a:pt x="88" y="160"/>
                  <a:pt x="88" y="159"/>
                </a:cubicBezTo>
                <a:cubicBezTo>
                  <a:pt x="88" y="158"/>
                  <a:pt x="88" y="158"/>
                  <a:pt x="88" y="158"/>
                </a:cubicBezTo>
                <a:cubicBezTo>
                  <a:pt x="88" y="158"/>
                  <a:pt x="88" y="158"/>
                  <a:pt x="88" y="158"/>
                </a:cubicBezTo>
                <a:cubicBezTo>
                  <a:pt x="87" y="158"/>
                  <a:pt x="87" y="159"/>
                  <a:pt x="86" y="159"/>
                </a:cubicBezTo>
                <a:cubicBezTo>
                  <a:pt x="86" y="159"/>
                  <a:pt x="86" y="160"/>
                  <a:pt x="86" y="160"/>
                </a:cubicBezTo>
                <a:cubicBezTo>
                  <a:pt x="86" y="161"/>
                  <a:pt x="86" y="161"/>
                  <a:pt x="86" y="162"/>
                </a:cubicBezTo>
                <a:cubicBezTo>
                  <a:pt x="85" y="165"/>
                  <a:pt x="85" y="165"/>
                  <a:pt x="85" y="165"/>
                </a:cubicBezTo>
                <a:cubicBezTo>
                  <a:pt x="85" y="166"/>
                  <a:pt x="85" y="166"/>
                  <a:pt x="89" y="162"/>
                </a:cubicBezTo>
                <a:moveTo>
                  <a:pt x="363" y="4"/>
                </a:moveTo>
                <a:cubicBezTo>
                  <a:pt x="363" y="3"/>
                  <a:pt x="363" y="3"/>
                  <a:pt x="363" y="3"/>
                </a:cubicBezTo>
                <a:cubicBezTo>
                  <a:pt x="363" y="3"/>
                  <a:pt x="363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1" y="3"/>
                </a:cubicBezTo>
                <a:cubicBezTo>
                  <a:pt x="361" y="3"/>
                  <a:pt x="356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3" y="4"/>
                </a:cubicBezTo>
                <a:cubicBezTo>
                  <a:pt x="351" y="5"/>
                  <a:pt x="349" y="5"/>
                  <a:pt x="348" y="6"/>
                </a:cubicBezTo>
                <a:cubicBezTo>
                  <a:pt x="350" y="5"/>
                  <a:pt x="352" y="5"/>
                  <a:pt x="354" y="4"/>
                </a:cubicBezTo>
                <a:cubicBezTo>
                  <a:pt x="354" y="4"/>
                  <a:pt x="355" y="4"/>
                  <a:pt x="355" y="4"/>
                </a:cubicBezTo>
                <a:cubicBezTo>
                  <a:pt x="358" y="3"/>
                  <a:pt x="358" y="3"/>
                  <a:pt x="360" y="3"/>
                </a:cubicBezTo>
                <a:cubicBezTo>
                  <a:pt x="359" y="3"/>
                  <a:pt x="359" y="3"/>
                  <a:pt x="359" y="3"/>
                </a:cubicBezTo>
                <a:cubicBezTo>
                  <a:pt x="357" y="3"/>
                  <a:pt x="354" y="3"/>
                  <a:pt x="352" y="4"/>
                </a:cubicBezTo>
                <a:cubicBezTo>
                  <a:pt x="354" y="3"/>
                  <a:pt x="354" y="3"/>
                  <a:pt x="355" y="3"/>
                </a:cubicBezTo>
                <a:cubicBezTo>
                  <a:pt x="355" y="3"/>
                  <a:pt x="355" y="3"/>
                  <a:pt x="356" y="3"/>
                </a:cubicBezTo>
                <a:cubicBezTo>
                  <a:pt x="357" y="3"/>
                  <a:pt x="357" y="3"/>
                  <a:pt x="357" y="3"/>
                </a:cubicBezTo>
                <a:cubicBezTo>
                  <a:pt x="357" y="3"/>
                  <a:pt x="357" y="3"/>
                  <a:pt x="357" y="3"/>
                </a:cubicBezTo>
                <a:cubicBezTo>
                  <a:pt x="357" y="3"/>
                  <a:pt x="356" y="3"/>
                  <a:pt x="356" y="3"/>
                </a:cubicBezTo>
                <a:cubicBezTo>
                  <a:pt x="355" y="3"/>
                  <a:pt x="355" y="3"/>
                  <a:pt x="354" y="3"/>
                </a:cubicBezTo>
                <a:cubicBezTo>
                  <a:pt x="354" y="3"/>
                  <a:pt x="353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0" y="3"/>
                  <a:pt x="350" y="3"/>
                </a:cubicBezTo>
                <a:cubicBezTo>
                  <a:pt x="351" y="3"/>
                  <a:pt x="353" y="2"/>
                  <a:pt x="355" y="2"/>
                </a:cubicBezTo>
                <a:cubicBezTo>
                  <a:pt x="356" y="2"/>
                  <a:pt x="356" y="2"/>
                  <a:pt x="358" y="2"/>
                </a:cubicBezTo>
                <a:cubicBezTo>
                  <a:pt x="359" y="2"/>
                  <a:pt x="359" y="2"/>
                  <a:pt x="359" y="2"/>
                </a:cubicBezTo>
                <a:cubicBezTo>
                  <a:pt x="359" y="2"/>
                  <a:pt x="360" y="2"/>
                  <a:pt x="361" y="2"/>
                </a:cubicBezTo>
                <a:cubicBezTo>
                  <a:pt x="362" y="2"/>
                  <a:pt x="362" y="2"/>
                  <a:pt x="364" y="2"/>
                </a:cubicBezTo>
                <a:cubicBezTo>
                  <a:pt x="364" y="2"/>
                  <a:pt x="365" y="2"/>
                  <a:pt x="365" y="1"/>
                </a:cubicBezTo>
                <a:cubicBezTo>
                  <a:pt x="365" y="1"/>
                  <a:pt x="365" y="1"/>
                  <a:pt x="365" y="1"/>
                </a:cubicBezTo>
                <a:cubicBezTo>
                  <a:pt x="365" y="1"/>
                  <a:pt x="365" y="1"/>
                  <a:pt x="365" y="1"/>
                </a:cubicBezTo>
                <a:cubicBezTo>
                  <a:pt x="366" y="1"/>
                  <a:pt x="366" y="1"/>
                  <a:pt x="366" y="1"/>
                </a:cubicBezTo>
                <a:cubicBezTo>
                  <a:pt x="366" y="1"/>
                  <a:pt x="366" y="1"/>
                  <a:pt x="366" y="1"/>
                </a:cubicBezTo>
                <a:cubicBezTo>
                  <a:pt x="366" y="1"/>
                  <a:pt x="365" y="1"/>
                  <a:pt x="366" y="1"/>
                </a:cubicBezTo>
                <a:cubicBezTo>
                  <a:pt x="366" y="1"/>
                  <a:pt x="366" y="1"/>
                  <a:pt x="366" y="1"/>
                </a:cubicBezTo>
                <a:cubicBezTo>
                  <a:pt x="365" y="1"/>
                  <a:pt x="365" y="1"/>
                  <a:pt x="365" y="1"/>
                </a:cubicBezTo>
                <a:cubicBezTo>
                  <a:pt x="365" y="1"/>
                  <a:pt x="365" y="1"/>
                  <a:pt x="365" y="1"/>
                </a:cubicBezTo>
                <a:cubicBezTo>
                  <a:pt x="365" y="1"/>
                  <a:pt x="365" y="1"/>
                  <a:pt x="365" y="1"/>
                </a:cubicBezTo>
                <a:cubicBezTo>
                  <a:pt x="364" y="1"/>
                  <a:pt x="364" y="1"/>
                  <a:pt x="364" y="1"/>
                </a:cubicBezTo>
                <a:cubicBezTo>
                  <a:pt x="363" y="1"/>
                  <a:pt x="363" y="1"/>
                  <a:pt x="363" y="1"/>
                </a:cubicBezTo>
                <a:cubicBezTo>
                  <a:pt x="364" y="1"/>
                  <a:pt x="364" y="1"/>
                  <a:pt x="364" y="1"/>
                </a:cubicBezTo>
                <a:cubicBezTo>
                  <a:pt x="364" y="1"/>
                  <a:pt x="364" y="1"/>
                  <a:pt x="365" y="1"/>
                </a:cubicBezTo>
                <a:cubicBezTo>
                  <a:pt x="365" y="1"/>
                  <a:pt x="366" y="1"/>
                  <a:pt x="366" y="1"/>
                </a:cubicBezTo>
                <a:cubicBezTo>
                  <a:pt x="367" y="1"/>
                  <a:pt x="367" y="1"/>
                  <a:pt x="368" y="1"/>
                </a:cubicBezTo>
                <a:cubicBezTo>
                  <a:pt x="369" y="1"/>
                  <a:pt x="370" y="0"/>
                  <a:pt x="370" y="0"/>
                </a:cubicBezTo>
                <a:cubicBezTo>
                  <a:pt x="370" y="0"/>
                  <a:pt x="370" y="0"/>
                  <a:pt x="370" y="0"/>
                </a:cubicBezTo>
                <a:cubicBezTo>
                  <a:pt x="370" y="0"/>
                  <a:pt x="370" y="0"/>
                  <a:pt x="370" y="0"/>
                </a:cubicBezTo>
                <a:cubicBezTo>
                  <a:pt x="370" y="0"/>
                  <a:pt x="370" y="0"/>
                  <a:pt x="369" y="0"/>
                </a:cubicBezTo>
                <a:cubicBezTo>
                  <a:pt x="369" y="0"/>
                  <a:pt x="368" y="0"/>
                  <a:pt x="367" y="0"/>
                </a:cubicBezTo>
                <a:cubicBezTo>
                  <a:pt x="367" y="0"/>
                  <a:pt x="367" y="0"/>
                  <a:pt x="367" y="0"/>
                </a:cubicBezTo>
                <a:cubicBezTo>
                  <a:pt x="367" y="0"/>
                  <a:pt x="367" y="0"/>
                  <a:pt x="367" y="0"/>
                </a:cubicBezTo>
                <a:cubicBezTo>
                  <a:pt x="365" y="0"/>
                  <a:pt x="363" y="1"/>
                  <a:pt x="362" y="1"/>
                </a:cubicBezTo>
                <a:cubicBezTo>
                  <a:pt x="361" y="1"/>
                  <a:pt x="361" y="1"/>
                  <a:pt x="362" y="0"/>
                </a:cubicBezTo>
                <a:cubicBezTo>
                  <a:pt x="362" y="0"/>
                  <a:pt x="363" y="0"/>
                  <a:pt x="363" y="0"/>
                </a:cubicBezTo>
                <a:cubicBezTo>
                  <a:pt x="363" y="0"/>
                  <a:pt x="362" y="0"/>
                  <a:pt x="361" y="0"/>
                </a:cubicBezTo>
                <a:cubicBezTo>
                  <a:pt x="361" y="0"/>
                  <a:pt x="361" y="0"/>
                  <a:pt x="361" y="0"/>
                </a:cubicBezTo>
                <a:cubicBezTo>
                  <a:pt x="360" y="0"/>
                  <a:pt x="360" y="0"/>
                  <a:pt x="360" y="0"/>
                </a:cubicBezTo>
                <a:cubicBezTo>
                  <a:pt x="360" y="0"/>
                  <a:pt x="360" y="0"/>
                  <a:pt x="360" y="0"/>
                </a:cubicBezTo>
                <a:cubicBezTo>
                  <a:pt x="359" y="0"/>
                  <a:pt x="359" y="1"/>
                  <a:pt x="358" y="1"/>
                </a:cubicBezTo>
                <a:cubicBezTo>
                  <a:pt x="357" y="1"/>
                  <a:pt x="357" y="1"/>
                  <a:pt x="357" y="1"/>
                </a:cubicBezTo>
                <a:cubicBezTo>
                  <a:pt x="357" y="1"/>
                  <a:pt x="357" y="1"/>
                  <a:pt x="357" y="1"/>
                </a:cubicBezTo>
                <a:cubicBezTo>
                  <a:pt x="357" y="1"/>
                  <a:pt x="357" y="1"/>
                  <a:pt x="357" y="1"/>
                </a:cubicBezTo>
                <a:cubicBezTo>
                  <a:pt x="356" y="1"/>
                  <a:pt x="356" y="1"/>
                  <a:pt x="356" y="1"/>
                </a:cubicBezTo>
                <a:cubicBezTo>
                  <a:pt x="356" y="1"/>
                  <a:pt x="356" y="1"/>
                  <a:pt x="356" y="1"/>
                </a:cubicBezTo>
                <a:cubicBezTo>
                  <a:pt x="355" y="1"/>
                  <a:pt x="354" y="1"/>
                  <a:pt x="353" y="1"/>
                </a:cubicBezTo>
                <a:cubicBezTo>
                  <a:pt x="353" y="1"/>
                  <a:pt x="353" y="1"/>
                  <a:pt x="353" y="1"/>
                </a:cubicBezTo>
                <a:cubicBezTo>
                  <a:pt x="354" y="1"/>
                  <a:pt x="354" y="1"/>
                  <a:pt x="354" y="1"/>
                </a:cubicBezTo>
                <a:cubicBezTo>
                  <a:pt x="354" y="1"/>
                  <a:pt x="354" y="1"/>
                  <a:pt x="354" y="1"/>
                </a:cubicBezTo>
                <a:cubicBezTo>
                  <a:pt x="354" y="1"/>
                  <a:pt x="354" y="1"/>
                  <a:pt x="354" y="1"/>
                </a:cubicBezTo>
                <a:cubicBezTo>
                  <a:pt x="354" y="1"/>
                  <a:pt x="354" y="1"/>
                  <a:pt x="354" y="1"/>
                </a:cubicBezTo>
                <a:cubicBezTo>
                  <a:pt x="354" y="1"/>
                  <a:pt x="354" y="1"/>
                  <a:pt x="354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4" y="1"/>
                  <a:pt x="354" y="1"/>
                  <a:pt x="354" y="1"/>
                </a:cubicBezTo>
                <a:cubicBezTo>
                  <a:pt x="352" y="1"/>
                  <a:pt x="352" y="1"/>
                  <a:pt x="352" y="1"/>
                </a:cubicBezTo>
                <a:cubicBezTo>
                  <a:pt x="352" y="1"/>
                  <a:pt x="352" y="1"/>
                  <a:pt x="352" y="1"/>
                </a:cubicBezTo>
                <a:cubicBezTo>
                  <a:pt x="351" y="1"/>
                  <a:pt x="351" y="1"/>
                  <a:pt x="351" y="1"/>
                </a:cubicBezTo>
                <a:cubicBezTo>
                  <a:pt x="351" y="1"/>
                  <a:pt x="351" y="1"/>
                  <a:pt x="351" y="1"/>
                </a:cubicBezTo>
                <a:cubicBezTo>
                  <a:pt x="350" y="1"/>
                  <a:pt x="350" y="1"/>
                  <a:pt x="350" y="1"/>
                </a:cubicBezTo>
                <a:cubicBezTo>
                  <a:pt x="350" y="2"/>
                  <a:pt x="350" y="2"/>
                  <a:pt x="350" y="2"/>
                </a:cubicBezTo>
                <a:cubicBezTo>
                  <a:pt x="350" y="2"/>
                  <a:pt x="350" y="2"/>
                  <a:pt x="350" y="2"/>
                </a:cubicBezTo>
                <a:cubicBezTo>
                  <a:pt x="350" y="2"/>
                  <a:pt x="350" y="2"/>
                  <a:pt x="350" y="2"/>
                </a:cubicBezTo>
                <a:cubicBezTo>
                  <a:pt x="350" y="2"/>
                  <a:pt x="350" y="2"/>
                  <a:pt x="350" y="2"/>
                </a:cubicBezTo>
                <a:cubicBezTo>
                  <a:pt x="349" y="2"/>
                  <a:pt x="349" y="2"/>
                  <a:pt x="349" y="2"/>
                </a:cubicBezTo>
                <a:cubicBezTo>
                  <a:pt x="348" y="2"/>
                  <a:pt x="348" y="2"/>
                  <a:pt x="348" y="2"/>
                </a:cubicBezTo>
                <a:cubicBezTo>
                  <a:pt x="347" y="2"/>
                  <a:pt x="347" y="2"/>
                  <a:pt x="347" y="2"/>
                </a:cubicBezTo>
                <a:cubicBezTo>
                  <a:pt x="347" y="2"/>
                  <a:pt x="347" y="2"/>
                  <a:pt x="347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4" y="2"/>
                  <a:pt x="344" y="2"/>
                  <a:pt x="344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2"/>
                  <a:pt x="347" y="2"/>
                  <a:pt x="347" y="2"/>
                </a:cubicBezTo>
                <a:cubicBezTo>
                  <a:pt x="347" y="2"/>
                  <a:pt x="347" y="2"/>
                  <a:pt x="347" y="2"/>
                </a:cubicBezTo>
                <a:cubicBezTo>
                  <a:pt x="348" y="2"/>
                  <a:pt x="348" y="2"/>
                  <a:pt x="348" y="2"/>
                </a:cubicBezTo>
                <a:cubicBezTo>
                  <a:pt x="348" y="2"/>
                  <a:pt x="348" y="2"/>
                  <a:pt x="348" y="2"/>
                </a:cubicBezTo>
                <a:cubicBezTo>
                  <a:pt x="349" y="2"/>
                  <a:pt x="349" y="2"/>
                  <a:pt x="349" y="2"/>
                </a:cubicBezTo>
                <a:cubicBezTo>
                  <a:pt x="349" y="2"/>
                  <a:pt x="349" y="2"/>
                  <a:pt x="349" y="2"/>
                </a:cubicBezTo>
                <a:cubicBezTo>
                  <a:pt x="350" y="1"/>
                  <a:pt x="350" y="1"/>
                  <a:pt x="350" y="1"/>
                </a:cubicBezTo>
                <a:cubicBezTo>
                  <a:pt x="350" y="1"/>
                  <a:pt x="350" y="1"/>
                  <a:pt x="350" y="1"/>
                </a:cubicBezTo>
                <a:cubicBezTo>
                  <a:pt x="350" y="1"/>
                  <a:pt x="350" y="1"/>
                  <a:pt x="350" y="1"/>
                </a:cubicBezTo>
                <a:cubicBezTo>
                  <a:pt x="350" y="1"/>
                  <a:pt x="350" y="1"/>
                  <a:pt x="350" y="1"/>
                </a:cubicBezTo>
                <a:cubicBezTo>
                  <a:pt x="350" y="1"/>
                  <a:pt x="350" y="1"/>
                  <a:pt x="350" y="1"/>
                </a:cubicBezTo>
                <a:cubicBezTo>
                  <a:pt x="350" y="1"/>
                  <a:pt x="350" y="1"/>
                  <a:pt x="350" y="1"/>
                </a:cubicBezTo>
                <a:cubicBezTo>
                  <a:pt x="351" y="1"/>
                  <a:pt x="351" y="1"/>
                  <a:pt x="351" y="1"/>
                </a:cubicBezTo>
                <a:cubicBezTo>
                  <a:pt x="351" y="1"/>
                  <a:pt x="350" y="1"/>
                  <a:pt x="350" y="1"/>
                </a:cubicBezTo>
                <a:cubicBezTo>
                  <a:pt x="349" y="1"/>
                  <a:pt x="348" y="1"/>
                  <a:pt x="348" y="2"/>
                </a:cubicBezTo>
                <a:cubicBezTo>
                  <a:pt x="348" y="2"/>
                  <a:pt x="348" y="2"/>
                  <a:pt x="348" y="2"/>
                </a:cubicBezTo>
                <a:cubicBezTo>
                  <a:pt x="347" y="2"/>
                  <a:pt x="347" y="2"/>
                  <a:pt x="347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5" y="2"/>
                  <a:pt x="344" y="2"/>
                  <a:pt x="344" y="2"/>
                </a:cubicBezTo>
                <a:cubicBezTo>
                  <a:pt x="343" y="2"/>
                  <a:pt x="343" y="2"/>
                  <a:pt x="343" y="2"/>
                </a:cubicBezTo>
                <a:cubicBezTo>
                  <a:pt x="343" y="2"/>
                  <a:pt x="342" y="2"/>
                  <a:pt x="341" y="2"/>
                </a:cubicBezTo>
                <a:cubicBezTo>
                  <a:pt x="341" y="3"/>
                  <a:pt x="341" y="3"/>
                  <a:pt x="341" y="3"/>
                </a:cubicBezTo>
                <a:cubicBezTo>
                  <a:pt x="341" y="3"/>
                  <a:pt x="341" y="3"/>
                  <a:pt x="341" y="3"/>
                </a:cubicBezTo>
                <a:cubicBezTo>
                  <a:pt x="341" y="3"/>
                  <a:pt x="341" y="3"/>
                  <a:pt x="341" y="3"/>
                </a:cubicBezTo>
                <a:cubicBezTo>
                  <a:pt x="341" y="3"/>
                  <a:pt x="341" y="3"/>
                  <a:pt x="341" y="3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2" y="2"/>
                  <a:pt x="342" y="2"/>
                  <a:pt x="342" y="2"/>
                </a:cubicBezTo>
                <a:cubicBezTo>
                  <a:pt x="342" y="2"/>
                  <a:pt x="342" y="2"/>
                  <a:pt x="342" y="2"/>
                </a:cubicBezTo>
                <a:cubicBezTo>
                  <a:pt x="343" y="2"/>
                  <a:pt x="343" y="2"/>
                  <a:pt x="343" y="2"/>
                </a:cubicBezTo>
                <a:cubicBezTo>
                  <a:pt x="343" y="2"/>
                  <a:pt x="343" y="2"/>
                  <a:pt x="343" y="2"/>
                </a:cubicBezTo>
                <a:cubicBezTo>
                  <a:pt x="344" y="2"/>
                  <a:pt x="344" y="2"/>
                  <a:pt x="344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7" y="1"/>
                  <a:pt x="347" y="1"/>
                  <a:pt x="347" y="1"/>
                </a:cubicBezTo>
                <a:cubicBezTo>
                  <a:pt x="348" y="1"/>
                  <a:pt x="348" y="1"/>
                  <a:pt x="348" y="1"/>
                </a:cubicBezTo>
                <a:cubicBezTo>
                  <a:pt x="348" y="1"/>
                  <a:pt x="348" y="1"/>
                  <a:pt x="348" y="1"/>
                </a:cubicBezTo>
                <a:cubicBezTo>
                  <a:pt x="349" y="1"/>
                  <a:pt x="349" y="1"/>
                  <a:pt x="349" y="1"/>
                </a:cubicBezTo>
                <a:cubicBezTo>
                  <a:pt x="349" y="1"/>
                  <a:pt x="349" y="1"/>
                  <a:pt x="349" y="1"/>
                </a:cubicBezTo>
                <a:cubicBezTo>
                  <a:pt x="348" y="1"/>
                  <a:pt x="348" y="1"/>
                  <a:pt x="348" y="1"/>
                </a:cubicBezTo>
                <a:cubicBezTo>
                  <a:pt x="348" y="1"/>
                  <a:pt x="348" y="1"/>
                  <a:pt x="346" y="1"/>
                </a:cubicBezTo>
                <a:cubicBezTo>
                  <a:pt x="345" y="2"/>
                  <a:pt x="344" y="2"/>
                  <a:pt x="343" y="2"/>
                </a:cubicBezTo>
                <a:cubicBezTo>
                  <a:pt x="342" y="2"/>
                  <a:pt x="342" y="2"/>
                  <a:pt x="342" y="2"/>
                </a:cubicBezTo>
                <a:cubicBezTo>
                  <a:pt x="342" y="2"/>
                  <a:pt x="342" y="2"/>
                  <a:pt x="342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0" y="2"/>
                  <a:pt x="339" y="2"/>
                  <a:pt x="338" y="3"/>
                </a:cubicBezTo>
                <a:cubicBezTo>
                  <a:pt x="338" y="3"/>
                  <a:pt x="338" y="3"/>
                  <a:pt x="338" y="3"/>
                </a:cubicBezTo>
                <a:cubicBezTo>
                  <a:pt x="337" y="3"/>
                  <a:pt x="337" y="3"/>
                  <a:pt x="337" y="3"/>
                </a:cubicBezTo>
                <a:cubicBezTo>
                  <a:pt x="338" y="2"/>
                  <a:pt x="338" y="2"/>
                  <a:pt x="338" y="2"/>
                </a:cubicBezTo>
                <a:cubicBezTo>
                  <a:pt x="339" y="2"/>
                  <a:pt x="339" y="2"/>
                  <a:pt x="339" y="2"/>
                </a:cubicBezTo>
                <a:cubicBezTo>
                  <a:pt x="339" y="2"/>
                  <a:pt x="340" y="2"/>
                  <a:pt x="340" y="2"/>
                </a:cubicBezTo>
                <a:cubicBezTo>
                  <a:pt x="341" y="2"/>
                  <a:pt x="341" y="2"/>
                  <a:pt x="342" y="2"/>
                </a:cubicBezTo>
                <a:cubicBezTo>
                  <a:pt x="343" y="2"/>
                  <a:pt x="343" y="2"/>
                  <a:pt x="343" y="2"/>
                </a:cubicBezTo>
                <a:cubicBezTo>
                  <a:pt x="343" y="2"/>
                  <a:pt x="343" y="2"/>
                  <a:pt x="343" y="2"/>
                </a:cubicBezTo>
                <a:cubicBezTo>
                  <a:pt x="344" y="2"/>
                  <a:pt x="344" y="2"/>
                  <a:pt x="344" y="2"/>
                </a:cubicBezTo>
                <a:cubicBezTo>
                  <a:pt x="344" y="2"/>
                  <a:pt x="344" y="2"/>
                  <a:pt x="344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1"/>
                  <a:pt x="346" y="1"/>
                  <a:pt x="346" y="1"/>
                </a:cubicBezTo>
                <a:cubicBezTo>
                  <a:pt x="347" y="1"/>
                  <a:pt x="347" y="1"/>
                  <a:pt x="348" y="1"/>
                </a:cubicBezTo>
                <a:cubicBezTo>
                  <a:pt x="348" y="1"/>
                  <a:pt x="348" y="1"/>
                  <a:pt x="348" y="1"/>
                </a:cubicBezTo>
                <a:cubicBezTo>
                  <a:pt x="349" y="1"/>
                  <a:pt x="349" y="1"/>
                  <a:pt x="349" y="1"/>
                </a:cubicBezTo>
                <a:cubicBezTo>
                  <a:pt x="349" y="1"/>
                  <a:pt x="349" y="1"/>
                  <a:pt x="349" y="1"/>
                </a:cubicBezTo>
                <a:cubicBezTo>
                  <a:pt x="349" y="1"/>
                  <a:pt x="349" y="1"/>
                  <a:pt x="349" y="1"/>
                </a:cubicBezTo>
                <a:cubicBezTo>
                  <a:pt x="349" y="1"/>
                  <a:pt x="349" y="1"/>
                  <a:pt x="349" y="1"/>
                </a:cubicBezTo>
                <a:cubicBezTo>
                  <a:pt x="348" y="1"/>
                  <a:pt x="348" y="1"/>
                  <a:pt x="348" y="1"/>
                </a:cubicBezTo>
                <a:cubicBezTo>
                  <a:pt x="347" y="1"/>
                  <a:pt x="347" y="1"/>
                  <a:pt x="347" y="1"/>
                </a:cubicBezTo>
                <a:cubicBezTo>
                  <a:pt x="347" y="1"/>
                  <a:pt x="347" y="1"/>
                  <a:pt x="347" y="1"/>
                </a:cubicBezTo>
                <a:cubicBezTo>
                  <a:pt x="346" y="1"/>
                  <a:pt x="346" y="1"/>
                  <a:pt x="346" y="1"/>
                </a:cubicBezTo>
                <a:cubicBezTo>
                  <a:pt x="346" y="1"/>
                  <a:pt x="346" y="1"/>
                  <a:pt x="346" y="1"/>
                </a:cubicBezTo>
                <a:cubicBezTo>
                  <a:pt x="346" y="1"/>
                  <a:pt x="346" y="1"/>
                  <a:pt x="346" y="1"/>
                </a:cubicBezTo>
                <a:cubicBezTo>
                  <a:pt x="346" y="1"/>
                  <a:pt x="346" y="1"/>
                  <a:pt x="346" y="1"/>
                </a:cubicBezTo>
                <a:cubicBezTo>
                  <a:pt x="345" y="1"/>
                  <a:pt x="345" y="1"/>
                  <a:pt x="345" y="1"/>
                </a:cubicBezTo>
                <a:cubicBezTo>
                  <a:pt x="345" y="1"/>
                  <a:pt x="345" y="1"/>
                  <a:pt x="345" y="1"/>
                </a:cubicBezTo>
                <a:cubicBezTo>
                  <a:pt x="345" y="1"/>
                  <a:pt x="345" y="1"/>
                  <a:pt x="345" y="1"/>
                </a:cubicBezTo>
                <a:cubicBezTo>
                  <a:pt x="345" y="1"/>
                  <a:pt x="345" y="1"/>
                  <a:pt x="345" y="1"/>
                </a:cubicBezTo>
                <a:cubicBezTo>
                  <a:pt x="345" y="1"/>
                  <a:pt x="345" y="1"/>
                  <a:pt x="345" y="1"/>
                </a:cubicBezTo>
                <a:cubicBezTo>
                  <a:pt x="344" y="1"/>
                  <a:pt x="344" y="1"/>
                  <a:pt x="344" y="1"/>
                </a:cubicBezTo>
                <a:cubicBezTo>
                  <a:pt x="344" y="1"/>
                  <a:pt x="344" y="1"/>
                  <a:pt x="344" y="1"/>
                </a:cubicBezTo>
                <a:cubicBezTo>
                  <a:pt x="343" y="1"/>
                  <a:pt x="343" y="1"/>
                  <a:pt x="343" y="1"/>
                </a:cubicBezTo>
                <a:cubicBezTo>
                  <a:pt x="343" y="1"/>
                  <a:pt x="343" y="1"/>
                  <a:pt x="343" y="1"/>
                </a:cubicBezTo>
                <a:cubicBezTo>
                  <a:pt x="343" y="2"/>
                  <a:pt x="343" y="2"/>
                  <a:pt x="343" y="2"/>
                </a:cubicBezTo>
                <a:cubicBezTo>
                  <a:pt x="342" y="2"/>
                  <a:pt x="342" y="2"/>
                  <a:pt x="342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0" y="2"/>
                  <a:pt x="340" y="2"/>
                  <a:pt x="340" y="2"/>
                </a:cubicBezTo>
                <a:cubicBezTo>
                  <a:pt x="340" y="2"/>
                  <a:pt x="340" y="2"/>
                  <a:pt x="340" y="2"/>
                </a:cubicBezTo>
                <a:cubicBezTo>
                  <a:pt x="339" y="2"/>
                  <a:pt x="339" y="2"/>
                  <a:pt x="339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6" y="2"/>
                  <a:pt x="336" y="2"/>
                  <a:pt x="336" y="2"/>
                </a:cubicBezTo>
                <a:cubicBezTo>
                  <a:pt x="335" y="3"/>
                  <a:pt x="335" y="3"/>
                  <a:pt x="335" y="3"/>
                </a:cubicBezTo>
                <a:cubicBezTo>
                  <a:pt x="335" y="3"/>
                  <a:pt x="335" y="3"/>
                  <a:pt x="335" y="3"/>
                </a:cubicBezTo>
                <a:cubicBezTo>
                  <a:pt x="335" y="3"/>
                  <a:pt x="335" y="3"/>
                  <a:pt x="335" y="3"/>
                </a:cubicBezTo>
                <a:cubicBezTo>
                  <a:pt x="335" y="3"/>
                  <a:pt x="335" y="3"/>
                  <a:pt x="335" y="3"/>
                </a:cubicBezTo>
                <a:cubicBezTo>
                  <a:pt x="335" y="3"/>
                  <a:pt x="335" y="3"/>
                  <a:pt x="335" y="3"/>
                </a:cubicBezTo>
                <a:cubicBezTo>
                  <a:pt x="336" y="3"/>
                  <a:pt x="336" y="3"/>
                  <a:pt x="336" y="3"/>
                </a:cubicBezTo>
                <a:cubicBezTo>
                  <a:pt x="336" y="2"/>
                  <a:pt x="336" y="2"/>
                  <a:pt x="336" y="2"/>
                </a:cubicBezTo>
                <a:cubicBezTo>
                  <a:pt x="336" y="2"/>
                  <a:pt x="336" y="2"/>
                  <a:pt x="336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9" y="2"/>
                  <a:pt x="339" y="2"/>
                  <a:pt x="339" y="2"/>
                </a:cubicBezTo>
                <a:cubicBezTo>
                  <a:pt x="340" y="2"/>
                  <a:pt x="340" y="2"/>
                  <a:pt x="340" y="2"/>
                </a:cubicBezTo>
                <a:cubicBezTo>
                  <a:pt x="340" y="2"/>
                  <a:pt x="340" y="2"/>
                  <a:pt x="340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0" y="2"/>
                  <a:pt x="340" y="2"/>
                  <a:pt x="340" y="2"/>
                </a:cubicBezTo>
                <a:cubicBezTo>
                  <a:pt x="340" y="2"/>
                  <a:pt x="340" y="2"/>
                  <a:pt x="340" y="2"/>
                </a:cubicBezTo>
                <a:cubicBezTo>
                  <a:pt x="339" y="2"/>
                  <a:pt x="339" y="2"/>
                  <a:pt x="339" y="2"/>
                </a:cubicBezTo>
                <a:cubicBezTo>
                  <a:pt x="339" y="2"/>
                  <a:pt x="339" y="2"/>
                  <a:pt x="339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7" y="2"/>
                  <a:pt x="336" y="2"/>
                  <a:pt x="336" y="2"/>
                </a:cubicBezTo>
                <a:cubicBezTo>
                  <a:pt x="335" y="2"/>
                  <a:pt x="335" y="2"/>
                  <a:pt x="335" y="2"/>
                </a:cubicBezTo>
                <a:cubicBezTo>
                  <a:pt x="335" y="2"/>
                  <a:pt x="335" y="2"/>
                  <a:pt x="335" y="2"/>
                </a:cubicBezTo>
                <a:cubicBezTo>
                  <a:pt x="334" y="2"/>
                  <a:pt x="334" y="2"/>
                  <a:pt x="334" y="2"/>
                </a:cubicBezTo>
                <a:cubicBezTo>
                  <a:pt x="332" y="3"/>
                  <a:pt x="331" y="3"/>
                  <a:pt x="329" y="3"/>
                </a:cubicBezTo>
                <a:cubicBezTo>
                  <a:pt x="329" y="3"/>
                  <a:pt x="329" y="3"/>
                  <a:pt x="329" y="3"/>
                </a:cubicBezTo>
                <a:cubicBezTo>
                  <a:pt x="330" y="3"/>
                  <a:pt x="330" y="3"/>
                  <a:pt x="330" y="3"/>
                </a:cubicBezTo>
                <a:cubicBezTo>
                  <a:pt x="330" y="3"/>
                  <a:pt x="330" y="3"/>
                  <a:pt x="330" y="3"/>
                </a:cubicBezTo>
                <a:cubicBezTo>
                  <a:pt x="330" y="3"/>
                  <a:pt x="330" y="3"/>
                  <a:pt x="330" y="3"/>
                </a:cubicBezTo>
                <a:cubicBezTo>
                  <a:pt x="330" y="3"/>
                  <a:pt x="329" y="3"/>
                  <a:pt x="328" y="3"/>
                </a:cubicBezTo>
                <a:cubicBezTo>
                  <a:pt x="327" y="3"/>
                  <a:pt x="326" y="3"/>
                  <a:pt x="325" y="3"/>
                </a:cubicBezTo>
                <a:cubicBezTo>
                  <a:pt x="325" y="3"/>
                  <a:pt x="324" y="4"/>
                  <a:pt x="323" y="4"/>
                </a:cubicBezTo>
                <a:cubicBezTo>
                  <a:pt x="323" y="4"/>
                  <a:pt x="323" y="4"/>
                  <a:pt x="323" y="4"/>
                </a:cubicBezTo>
                <a:cubicBezTo>
                  <a:pt x="323" y="4"/>
                  <a:pt x="323" y="4"/>
                  <a:pt x="323" y="4"/>
                </a:cubicBezTo>
                <a:cubicBezTo>
                  <a:pt x="323" y="4"/>
                  <a:pt x="323" y="4"/>
                  <a:pt x="323" y="4"/>
                </a:cubicBezTo>
                <a:cubicBezTo>
                  <a:pt x="322" y="4"/>
                  <a:pt x="322" y="4"/>
                  <a:pt x="322" y="4"/>
                </a:cubicBezTo>
                <a:cubicBezTo>
                  <a:pt x="322" y="4"/>
                  <a:pt x="322" y="4"/>
                  <a:pt x="322" y="4"/>
                </a:cubicBezTo>
                <a:cubicBezTo>
                  <a:pt x="322" y="4"/>
                  <a:pt x="322" y="4"/>
                  <a:pt x="322" y="4"/>
                </a:cubicBezTo>
                <a:cubicBezTo>
                  <a:pt x="321" y="4"/>
                  <a:pt x="321" y="4"/>
                  <a:pt x="321" y="4"/>
                </a:cubicBezTo>
                <a:cubicBezTo>
                  <a:pt x="321" y="4"/>
                  <a:pt x="321" y="4"/>
                  <a:pt x="321" y="4"/>
                </a:cubicBezTo>
                <a:cubicBezTo>
                  <a:pt x="320" y="4"/>
                  <a:pt x="320" y="4"/>
                  <a:pt x="320" y="4"/>
                </a:cubicBezTo>
                <a:cubicBezTo>
                  <a:pt x="320" y="4"/>
                  <a:pt x="320" y="4"/>
                  <a:pt x="320" y="4"/>
                </a:cubicBezTo>
                <a:cubicBezTo>
                  <a:pt x="320" y="4"/>
                  <a:pt x="320" y="4"/>
                  <a:pt x="320" y="4"/>
                </a:cubicBezTo>
                <a:cubicBezTo>
                  <a:pt x="319" y="4"/>
                  <a:pt x="319" y="4"/>
                  <a:pt x="319" y="4"/>
                </a:cubicBezTo>
                <a:cubicBezTo>
                  <a:pt x="319" y="4"/>
                  <a:pt x="318" y="4"/>
                  <a:pt x="317" y="5"/>
                </a:cubicBezTo>
                <a:cubicBezTo>
                  <a:pt x="317" y="5"/>
                  <a:pt x="317" y="5"/>
                  <a:pt x="317" y="5"/>
                </a:cubicBezTo>
                <a:cubicBezTo>
                  <a:pt x="316" y="5"/>
                  <a:pt x="315" y="5"/>
                  <a:pt x="315" y="5"/>
                </a:cubicBezTo>
                <a:cubicBezTo>
                  <a:pt x="315" y="5"/>
                  <a:pt x="315" y="5"/>
                  <a:pt x="314" y="5"/>
                </a:cubicBezTo>
                <a:cubicBezTo>
                  <a:pt x="314" y="5"/>
                  <a:pt x="314" y="5"/>
                  <a:pt x="314" y="5"/>
                </a:cubicBezTo>
                <a:cubicBezTo>
                  <a:pt x="313" y="5"/>
                  <a:pt x="313" y="5"/>
                  <a:pt x="313" y="5"/>
                </a:cubicBezTo>
                <a:cubicBezTo>
                  <a:pt x="313" y="5"/>
                  <a:pt x="313" y="5"/>
                  <a:pt x="314" y="5"/>
                </a:cubicBezTo>
                <a:cubicBezTo>
                  <a:pt x="314" y="5"/>
                  <a:pt x="314" y="5"/>
                  <a:pt x="314" y="5"/>
                </a:cubicBezTo>
                <a:cubicBezTo>
                  <a:pt x="315" y="5"/>
                  <a:pt x="315" y="5"/>
                  <a:pt x="315" y="5"/>
                </a:cubicBezTo>
                <a:cubicBezTo>
                  <a:pt x="314" y="5"/>
                  <a:pt x="313" y="6"/>
                  <a:pt x="312" y="6"/>
                </a:cubicBezTo>
                <a:cubicBezTo>
                  <a:pt x="311" y="6"/>
                  <a:pt x="311" y="6"/>
                  <a:pt x="311" y="6"/>
                </a:cubicBezTo>
                <a:cubicBezTo>
                  <a:pt x="311" y="6"/>
                  <a:pt x="311" y="6"/>
                  <a:pt x="311" y="6"/>
                </a:cubicBezTo>
                <a:cubicBezTo>
                  <a:pt x="310" y="6"/>
                  <a:pt x="310" y="6"/>
                  <a:pt x="310" y="6"/>
                </a:cubicBezTo>
                <a:cubicBezTo>
                  <a:pt x="309" y="6"/>
                  <a:pt x="308" y="6"/>
                  <a:pt x="307" y="7"/>
                </a:cubicBezTo>
                <a:cubicBezTo>
                  <a:pt x="306" y="7"/>
                  <a:pt x="305" y="7"/>
                  <a:pt x="305" y="7"/>
                </a:cubicBezTo>
                <a:cubicBezTo>
                  <a:pt x="304" y="7"/>
                  <a:pt x="304" y="7"/>
                  <a:pt x="304" y="7"/>
                </a:cubicBezTo>
                <a:cubicBezTo>
                  <a:pt x="303" y="7"/>
                  <a:pt x="303" y="7"/>
                  <a:pt x="303" y="7"/>
                </a:cubicBezTo>
                <a:cubicBezTo>
                  <a:pt x="303" y="7"/>
                  <a:pt x="303" y="7"/>
                  <a:pt x="303" y="7"/>
                </a:cubicBezTo>
                <a:cubicBezTo>
                  <a:pt x="303" y="7"/>
                  <a:pt x="303" y="7"/>
                  <a:pt x="303" y="7"/>
                </a:cubicBezTo>
                <a:cubicBezTo>
                  <a:pt x="302" y="8"/>
                  <a:pt x="302" y="8"/>
                  <a:pt x="302" y="8"/>
                </a:cubicBezTo>
                <a:cubicBezTo>
                  <a:pt x="302" y="8"/>
                  <a:pt x="302" y="8"/>
                  <a:pt x="302" y="8"/>
                </a:cubicBezTo>
                <a:cubicBezTo>
                  <a:pt x="302" y="7"/>
                  <a:pt x="302" y="7"/>
                  <a:pt x="302" y="7"/>
                </a:cubicBezTo>
                <a:cubicBezTo>
                  <a:pt x="302" y="7"/>
                  <a:pt x="302" y="7"/>
                  <a:pt x="302" y="7"/>
                </a:cubicBezTo>
                <a:cubicBezTo>
                  <a:pt x="301" y="8"/>
                  <a:pt x="301" y="8"/>
                  <a:pt x="301" y="8"/>
                </a:cubicBezTo>
                <a:cubicBezTo>
                  <a:pt x="300" y="8"/>
                  <a:pt x="300" y="8"/>
                  <a:pt x="300" y="8"/>
                </a:cubicBezTo>
                <a:cubicBezTo>
                  <a:pt x="300" y="8"/>
                  <a:pt x="300" y="8"/>
                  <a:pt x="299" y="8"/>
                </a:cubicBezTo>
                <a:cubicBezTo>
                  <a:pt x="299" y="8"/>
                  <a:pt x="298" y="8"/>
                  <a:pt x="298" y="8"/>
                </a:cubicBezTo>
                <a:cubicBezTo>
                  <a:pt x="298" y="8"/>
                  <a:pt x="298" y="8"/>
                  <a:pt x="298" y="8"/>
                </a:cubicBezTo>
                <a:cubicBezTo>
                  <a:pt x="298" y="8"/>
                  <a:pt x="298" y="8"/>
                  <a:pt x="297" y="8"/>
                </a:cubicBezTo>
                <a:cubicBezTo>
                  <a:pt x="296" y="8"/>
                  <a:pt x="296" y="8"/>
                  <a:pt x="296" y="8"/>
                </a:cubicBezTo>
                <a:cubicBezTo>
                  <a:pt x="295" y="8"/>
                  <a:pt x="295" y="8"/>
                  <a:pt x="295" y="8"/>
                </a:cubicBezTo>
                <a:cubicBezTo>
                  <a:pt x="295" y="8"/>
                  <a:pt x="295" y="8"/>
                  <a:pt x="295" y="8"/>
                </a:cubicBezTo>
                <a:cubicBezTo>
                  <a:pt x="295" y="9"/>
                  <a:pt x="295" y="9"/>
                  <a:pt x="295" y="9"/>
                </a:cubicBezTo>
                <a:cubicBezTo>
                  <a:pt x="294" y="9"/>
                  <a:pt x="294" y="9"/>
                  <a:pt x="294" y="9"/>
                </a:cubicBezTo>
                <a:cubicBezTo>
                  <a:pt x="294" y="9"/>
                  <a:pt x="294" y="9"/>
                  <a:pt x="294" y="9"/>
                </a:cubicBezTo>
                <a:cubicBezTo>
                  <a:pt x="293" y="9"/>
                  <a:pt x="293" y="9"/>
                  <a:pt x="293" y="9"/>
                </a:cubicBezTo>
                <a:cubicBezTo>
                  <a:pt x="292" y="9"/>
                  <a:pt x="292" y="9"/>
                  <a:pt x="292" y="9"/>
                </a:cubicBezTo>
                <a:cubicBezTo>
                  <a:pt x="292" y="9"/>
                  <a:pt x="292" y="9"/>
                  <a:pt x="292" y="9"/>
                </a:cubicBezTo>
                <a:cubicBezTo>
                  <a:pt x="292" y="9"/>
                  <a:pt x="292" y="9"/>
                  <a:pt x="292" y="9"/>
                </a:cubicBezTo>
                <a:cubicBezTo>
                  <a:pt x="289" y="10"/>
                  <a:pt x="287" y="11"/>
                  <a:pt x="284" y="11"/>
                </a:cubicBezTo>
                <a:cubicBezTo>
                  <a:pt x="284" y="11"/>
                  <a:pt x="284" y="11"/>
                  <a:pt x="284" y="11"/>
                </a:cubicBezTo>
                <a:cubicBezTo>
                  <a:pt x="283" y="12"/>
                  <a:pt x="283" y="12"/>
                  <a:pt x="283" y="12"/>
                </a:cubicBezTo>
                <a:cubicBezTo>
                  <a:pt x="283" y="12"/>
                  <a:pt x="283" y="12"/>
                  <a:pt x="283" y="12"/>
                </a:cubicBezTo>
                <a:cubicBezTo>
                  <a:pt x="282" y="12"/>
                  <a:pt x="282" y="12"/>
                  <a:pt x="282" y="12"/>
                </a:cubicBezTo>
                <a:cubicBezTo>
                  <a:pt x="282" y="12"/>
                  <a:pt x="282" y="12"/>
                  <a:pt x="282" y="12"/>
                </a:cubicBezTo>
                <a:cubicBezTo>
                  <a:pt x="283" y="12"/>
                  <a:pt x="283" y="12"/>
                  <a:pt x="283" y="12"/>
                </a:cubicBezTo>
                <a:cubicBezTo>
                  <a:pt x="284" y="12"/>
                  <a:pt x="284" y="12"/>
                  <a:pt x="284" y="12"/>
                </a:cubicBezTo>
                <a:cubicBezTo>
                  <a:pt x="284" y="12"/>
                  <a:pt x="284" y="12"/>
                  <a:pt x="285" y="12"/>
                </a:cubicBezTo>
                <a:cubicBezTo>
                  <a:pt x="285" y="12"/>
                  <a:pt x="285" y="12"/>
                  <a:pt x="285" y="12"/>
                </a:cubicBezTo>
                <a:cubicBezTo>
                  <a:pt x="285" y="12"/>
                  <a:pt x="285" y="12"/>
                  <a:pt x="285" y="12"/>
                </a:cubicBezTo>
                <a:cubicBezTo>
                  <a:pt x="284" y="12"/>
                  <a:pt x="283" y="12"/>
                  <a:pt x="282" y="13"/>
                </a:cubicBezTo>
                <a:cubicBezTo>
                  <a:pt x="282" y="13"/>
                  <a:pt x="282" y="13"/>
                  <a:pt x="281" y="13"/>
                </a:cubicBezTo>
                <a:cubicBezTo>
                  <a:pt x="281" y="13"/>
                  <a:pt x="281" y="13"/>
                  <a:pt x="281" y="13"/>
                </a:cubicBezTo>
                <a:cubicBezTo>
                  <a:pt x="280" y="13"/>
                  <a:pt x="280" y="13"/>
                  <a:pt x="279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78" y="13"/>
                  <a:pt x="278" y="13"/>
                  <a:pt x="278" y="13"/>
                </a:cubicBezTo>
                <a:cubicBezTo>
                  <a:pt x="278" y="13"/>
                  <a:pt x="278" y="13"/>
                  <a:pt x="278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78" y="13"/>
                  <a:pt x="278" y="13"/>
                  <a:pt x="277" y="13"/>
                </a:cubicBezTo>
                <a:cubicBezTo>
                  <a:pt x="277" y="13"/>
                  <a:pt x="277" y="13"/>
                  <a:pt x="277" y="13"/>
                </a:cubicBezTo>
                <a:cubicBezTo>
                  <a:pt x="276" y="14"/>
                  <a:pt x="275" y="14"/>
                  <a:pt x="274" y="14"/>
                </a:cubicBezTo>
                <a:cubicBezTo>
                  <a:pt x="274" y="14"/>
                  <a:pt x="274" y="14"/>
                  <a:pt x="274" y="14"/>
                </a:cubicBezTo>
                <a:cubicBezTo>
                  <a:pt x="273" y="15"/>
                  <a:pt x="273" y="15"/>
                  <a:pt x="271" y="15"/>
                </a:cubicBezTo>
                <a:cubicBezTo>
                  <a:pt x="271" y="16"/>
                  <a:pt x="271" y="16"/>
                  <a:pt x="271" y="16"/>
                </a:cubicBezTo>
                <a:cubicBezTo>
                  <a:pt x="270" y="16"/>
                  <a:pt x="270" y="16"/>
                  <a:pt x="270" y="16"/>
                </a:cubicBezTo>
                <a:cubicBezTo>
                  <a:pt x="270" y="16"/>
                  <a:pt x="270" y="16"/>
                  <a:pt x="270" y="16"/>
                </a:cubicBezTo>
                <a:cubicBezTo>
                  <a:pt x="269" y="16"/>
                  <a:pt x="269" y="16"/>
                  <a:pt x="269" y="16"/>
                </a:cubicBezTo>
                <a:cubicBezTo>
                  <a:pt x="269" y="16"/>
                  <a:pt x="269" y="16"/>
                  <a:pt x="269" y="16"/>
                </a:cubicBezTo>
                <a:cubicBezTo>
                  <a:pt x="268" y="16"/>
                  <a:pt x="268" y="16"/>
                  <a:pt x="268" y="16"/>
                </a:cubicBezTo>
                <a:cubicBezTo>
                  <a:pt x="268" y="17"/>
                  <a:pt x="268" y="17"/>
                  <a:pt x="268" y="17"/>
                </a:cubicBezTo>
                <a:cubicBezTo>
                  <a:pt x="267" y="17"/>
                  <a:pt x="267" y="17"/>
                  <a:pt x="267" y="17"/>
                </a:cubicBezTo>
                <a:cubicBezTo>
                  <a:pt x="267" y="17"/>
                  <a:pt x="267" y="17"/>
                  <a:pt x="267" y="17"/>
                </a:cubicBezTo>
                <a:cubicBezTo>
                  <a:pt x="267" y="17"/>
                  <a:pt x="267" y="17"/>
                  <a:pt x="267" y="17"/>
                </a:cubicBezTo>
                <a:cubicBezTo>
                  <a:pt x="266" y="17"/>
                  <a:pt x="266" y="17"/>
                  <a:pt x="266" y="17"/>
                </a:cubicBezTo>
                <a:cubicBezTo>
                  <a:pt x="266" y="17"/>
                  <a:pt x="266" y="17"/>
                  <a:pt x="266" y="17"/>
                </a:cubicBezTo>
                <a:cubicBezTo>
                  <a:pt x="266" y="17"/>
                  <a:pt x="266" y="17"/>
                  <a:pt x="266" y="17"/>
                </a:cubicBezTo>
                <a:cubicBezTo>
                  <a:pt x="265" y="18"/>
                  <a:pt x="265" y="18"/>
                  <a:pt x="265" y="18"/>
                </a:cubicBezTo>
                <a:cubicBezTo>
                  <a:pt x="265" y="18"/>
                  <a:pt x="265" y="18"/>
                  <a:pt x="265" y="18"/>
                </a:cubicBezTo>
                <a:cubicBezTo>
                  <a:pt x="265" y="18"/>
                  <a:pt x="265" y="18"/>
                  <a:pt x="265" y="18"/>
                </a:cubicBezTo>
                <a:cubicBezTo>
                  <a:pt x="265" y="18"/>
                  <a:pt x="265" y="18"/>
                  <a:pt x="265" y="18"/>
                </a:cubicBezTo>
                <a:cubicBezTo>
                  <a:pt x="265" y="18"/>
                  <a:pt x="265" y="18"/>
                  <a:pt x="265" y="18"/>
                </a:cubicBezTo>
                <a:cubicBezTo>
                  <a:pt x="266" y="18"/>
                  <a:pt x="266" y="18"/>
                  <a:pt x="266" y="18"/>
                </a:cubicBezTo>
                <a:cubicBezTo>
                  <a:pt x="266" y="17"/>
                  <a:pt x="267" y="17"/>
                  <a:pt x="268" y="17"/>
                </a:cubicBezTo>
                <a:cubicBezTo>
                  <a:pt x="268" y="17"/>
                  <a:pt x="268" y="17"/>
                  <a:pt x="268" y="17"/>
                </a:cubicBezTo>
                <a:cubicBezTo>
                  <a:pt x="268" y="17"/>
                  <a:pt x="268" y="17"/>
                  <a:pt x="268" y="17"/>
                </a:cubicBezTo>
                <a:cubicBezTo>
                  <a:pt x="268" y="17"/>
                  <a:pt x="268" y="17"/>
                  <a:pt x="268" y="17"/>
                </a:cubicBezTo>
                <a:cubicBezTo>
                  <a:pt x="268" y="17"/>
                  <a:pt x="268" y="17"/>
                  <a:pt x="268" y="17"/>
                </a:cubicBezTo>
                <a:cubicBezTo>
                  <a:pt x="268" y="17"/>
                  <a:pt x="268" y="17"/>
                  <a:pt x="268" y="17"/>
                </a:cubicBezTo>
                <a:cubicBezTo>
                  <a:pt x="268" y="17"/>
                  <a:pt x="268" y="17"/>
                  <a:pt x="269" y="17"/>
                </a:cubicBezTo>
                <a:cubicBezTo>
                  <a:pt x="269" y="17"/>
                  <a:pt x="269" y="17"/>
                  <a:pt x="269" y="17"/>
                </a:cubicBezTo>
                <a:cubicBezTo>
                  <a:pt x="269" y="17"/>
                  <a:pt x="269" y="17"/>
                  <a:pt x="269" y="17"/>
                </a:cubicBezTo>
                <a:cubicBezTo>
                  <a:pt x="269" y="17"/>
                  <a:pt x="269" y="17"/>
                  <a:pt x="269" y="17"/>
                </a:cubicBezTo>
                <a:cubicBezTo>
                  <a:pt x="269" y="17"/>
                  <a:pt x="269" y="17"/>
                  <a:pt x="269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1" y="17"/>
                  <a:pt x="271" y="17"/>
                  <a:pt x="271" y="17"/>
                </a:cubicBezTo>
                <a:cubicBezTo>
                  <a:pt x="271" y="17"/>
                  <a:pt x="271" y="17"/>
                  <a:pt x="271" y="17"/>
                </a:cubicBezTo>
                <a:cubicBezTo>
                  <a:pt x="272" y="16"/>
                  <a:pt x="272" y="16"/>
                  <a:pt x="272" y="16"/>
                </a:cubicBezTo>
                <a:cubicBezTo>
                  <a:pt x="271" y="17"/>
                  <a:pt x="271" y="17"/>
                  <a:pt x="271" y="17"/>
                </a:cubicBezTo>
                <a:cubicBezTo>
                  <a:pt x="271" y="17"/>
                  <a:pt x="271" y="17"/>
                  <a:pt x="271" y="17"/>
                </a:cubicBezTo>
                <a:cubicBezTo>
                  <a:pt x="271" y="17"/>
                  <a:pt x="271" y="17"/>
                  <a:pt x="271" y="17"/>
                </a:cubicBezTo>
                <a:cubicBezTo>
                  <a:pt x="271" y="17"/>
                  <a:pt x="271" y="17"/>
                  <a:pt x="271" y="17"/>
                </a:cubicBezTo>
                <a:cubicBezTo>
                  <a:pt x="271" y="18"/>
                  <a:pt x="271" y="18"/>
                  <a:pt x="271" y="18"/>
                </a:cubicBezTo>
                <a:cubicBezTo>
                  <a:pt x="270" y="18"/>
                  <a:pt x="270" y="18"/>
                  <a:pt x="270" y="18"/>
                </a:cubicBezTo>
                <a:cubicBezTo>
                  <a:pt x="270" y="18"/>
                  <a:pt x="270" y="18"/>
                  <a:pt x="270" y="18"/>
                </a:cubicBezTo>
                <a:cubicBezTo>
                  <a:pt x="270" y="18"/>
                  <a:pt x="270" y="18"/>
                  <a:pt x="270" y="18"/>
                </a:cubicBezTo>
                <a:cubicBezTo>
                  <a:pt x="270" y="18"/>
                  <a:pt x="270" y="18"/>
                  <a:pt x="270" y="18"/>
                </a:cubicBezTo>
                <a:cubicBezTo>
                  <a:pt x="270" y="18"/>
                  <a:pt x="270" y="18"/>
                  <a:pt x="270" y="18"/>
                </a:cubicBezTo>
                <a:cubicBezTo>
                  <a:pt x="270" y="18"/>
                  <a:pt x="270" y="18"/>
                  <a:pt x="270" y="18"/>
                </a:cubicBezTo>
                <a:cubicBezTo>
                  <a:pt x="269" y="19"/>
                  <a:pt x="269" y="19"/>
                  <a:pt x="269" y="19"/>
                </a:cubicBezTo>
                <a:cubicBezTo>
                  <a:pt x="270" y="19"/>
                  <a:pt x="270" y="19"/>
                  <a:pt x="270" y="19"/>
                </a:cubicBezTo>
                <a:cubicBezTo>
                  <a:pt x="270" y="19"/>
                  <a:pt x="270" y="19"/>
                  <a:pt x="270" y="19"/>
                </a:cubicBezTo>
                <a:cubicBezTo>
                  <a:pt x="268" y="19"/>
                  <a:pt x="268" y="19"/>
                  <a:pt x="268" y="19"/>
                </a:cubicBezTo>
                <a:cubicBezTo>
                  <a:pt x="268" y="19"/>
                  <a:pt x="268" y="19"/>
                  <a:pt x="268" y="19"/>
                </a:cubicBezTo>
                <a:cubicBezTo>
                  <a:pt x="268" y="20"/>
                  <a:pt x="268" y="20"/>
                  <a:pt x="268" y="20"/>
                </a:cubicBezTo>
                <a:cubicBezTo>
                  <a:pt x="267" y="20"/>
                  <a:pt x="267" y="20"/>
                  <a:pt x="267" y="20"/>
                </a:cubicBezTo>
                <a:cubicBezTo>
                  <a:pt x="266" y="21"/>
                  <a:pt x="264" y="21"/>
                  <a:pt x="263" y="22"/>
                </a:cubicBezTo>
                <a:cubicBezTo>
                  <a:pt x="262" y="22"/>
                  <a:pt x="262" y="22"/>
                  <a:pt x="262" y="22"/>
                </a:cubicBezTo>
                <a:cubicBezTo>
                  <a:pt x="262" y="22"/>
                  <a:pt x="262" y="22"/>
                  <a:pt x="262" y="22"/>
                </a:cubicBezTo>
                <a:cubicBezTo>
                  <a:pt x="261" y="22"/>
                  <a:pt x="261" y="22"/>
                  <a:pt x="261" y="22"/>
                </a:cubicBezTo>
                <a:cubicBezTo>
                  <a:pt x="261" y="22"/>
                  <a:pt x="261" y="22"/>
                  <a:pt x="261" y="22"/>
                </a:cubicBezTo>
                <a:cubicBezTo>
                  <a:pt x="261" y="22"/>
                  <a:pt x="261" y="22"/>
                  <a:pt x="261" y="22"/>
                </a:cubicBezTo>
                <a:cubicBezTo>
                  <a:pt x="261" y="23"/>
                  <a:pt x="261" y="23"/>
                  <a:pt x="261" y="23"/>
                </a:cubicBezTo>
                <a:cubicBezTo>
                  <a:pt x="261" y="23"/>
                  <a:pt x="261" y="23"/>
                  <a:pt x="261" y="23"/>
                </a:cubicBezTo>
                <a:cubicBezTo>
                  <a:pt x="261" y="23"/>
                  <a:pt x="261" y="23"/>
                  <a:pt x="261" y="23"/>
                </a:cubicBezTo>
                <a:cubicBezTo>
                  <a:pt x="260" y="23"/>
                  <a:pt x="260" y="23"/>
                  <a:pt x="259" y="24"/>
                </a:cubicBezTo>
                <a:cubicBezTo>
                  <a:pt x="259" y="24"/>
                  <a:pt x="259" y="24"/>
                  <a:pt x="259" y="24"/>
                </a:cubicBezTo>
                <a:cubicBezTo>
                  <a:pt x="259" y="24"/>
                  <a:pt x="258" y="24"/>
                  <a:pt x="258" y="24"/>
                </a:cubicBezTo>
                <a:cubicBezTo>
                  <a:pt x="257" y="25"/>
                  <a:pt x="257" y="25"/>
                  <a:pt x="257" y="25"/>
                </a:cubicBezTo>
                <a:cubicBezTo>
                  <a:pt x="257" y="25"/>
                  <a:pt x="257" y="25"/>
                  <a:pt x="257" y="25"/>
                </a:cubicBezTo>
                <a:cubicBezTo>
                  <a:pt x="256" y="25"/>
                  <a:pt x="256" y="25"/>
                  <a:pt x="256" y="25"/>
                </a:cubicBezTo>
                <a:cubicBezTo>
                  <a:pt x="256" y="26"/>
                  <a:pt x="255" y="26"/>
                  <a:pt x="254" y="26"/>
                </a:cubicBezTo>
                <a:cubicBezTo>
                  <a:pt x="254" y="27"/>
                  <a:pt x="253" y="27"/>
                  <a:pt x="252" y="27"/>
                </a:cubicBezTo>
                <a:cubicBezTo>
                  <a:pt x="252" y="28"/>
                  <a:pt x="252" y="28"/>
                  <a:pt x="252" y="28"/>
                </a:cubicBezTo>
                <a:cubicBezTo>
                  <a:pt x="251" y="28"/>
                  <a:pt x="251" y="28"/>
                  <a:pt x="251" y="28"/>
                </a:cubicBezTo>
                <a:cubicBezTo>
                  <a:pt x="251" y="28"/>
                  <a:pt x="251" y="28"/>
                  <a:pt x="250" y="29"/>
                </a:cubicBezTo>
                <a:cubicBezTo>
                  <a:pt x="249" y="29"/>
                  <a:pt x="249" y="29"/>
                  <a:pt x="247" y="30"/>
                </a:cubicBezTo>
                <a:cubicBezTo>
                  <a:pt x="246" y="31"/>
                  <a:pt x="245" y="31"/>
                  <a:pt x="244" y="32"/>
                </a:cubicBezTo>
                <a:cubicBezTo>
                  <a:pt x="243" y="32"/>
                  <a:pt x="242" y="32"/>
                  <a:pt x="242" y="33"/>
                </a:cubicBezTo>
                <a:cubicBezTo>
                  <a:pt x="242" y="33"/>
                  <a:pt x="242" y="33"/>
                  <a:pt x="242" y="33"/>
                </a:cubicBezTo>
                <a:cubicBezTo>
                  <a:pt x="242" y="33"/>
                  <a:pt x="241" y="33"/>
                  <a:pt x="240" y="34"/>
                </a:cubicBezTo>
                <a:cubicBezTo>
                  <a:pt x="239" y="34"/>
                  <a:pt x="239" y="34"/>
                  <a:pt x="239" y="34"/>
                </a:cubicBezTo>
                <a:cubicBezTo>
                  <a:pt x="238" y="35"/>
                  <a:pt x="237" y="35"/>
                  <a:pt x="235" y="36"/>
                </a:cubicBezTo>
                <a:cubicBezTo>
                  <a:pt x="235" y="36"/>
                  <a:pt x="235" y="36"/>
                  <a:pt x="235" y="36"/>
                </a:cubicBezTo>
                <a:cubicBezTo>
                  <a:pt x="234" y="36"/>
                  <a:pt x="233" y="37"/>
                  <a:pt x="233" y="37"/>
                </a:cubicBezTo>
                <a:cubicBezTo>
                  <a:pt x="232" y="38"/>
                  <a:pt x="232" y="38"/>
                  <a:pt x="232" y="38"/>
                </a:cubicBezTo>
                <a:cubicBezTo>
                  <a:pt x="232" y="38"/>
                  <a:pt x="232" y="38"/>
                  <a:pt x="232" y="38"/>
                </a:cubicBezTo>
                <a:cubicBezTo>
                  <a:pt x="233" y="38"/>
                  <a:pt x="233" y="38"/>
                  <a:pt x="234" y="38"/>
                </a:cubicBezTo>
                <a:cubicBezTo>
                  <a:pt x="235" y="37"/>
                  <a:pt x="235" y="37"/>
                  <a:pt x="237" y="38"/>
                </a:cubicBezTo>
                <a:cubicBezTo>
                  <a:pt x="234" y="39"/>
                  <a:pt x="234" y="39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2" y="42"/>
                  <a:pt x="232" y="42"/>
                  <a:pt x="231" y="43"/>
                </a:cubicBezTo>
                <a:cubicBezTo>
                  <a:pt x="230" y="43"/>
                  <a:pt x="230" y="43"/>
                  <a:pt x="230" y="43"/>
                </a:cubicBezTo>
                <a:cubicBezTo>
                  <a:pt x="230" y="43"/>
                  <a:pt x="230" y="43"/>
                  <a:pt x="229" y="43"/>
                </a:cubicBezTo>
                <a:cubicBezTo>
                  <a:pt x="229" y="43"/>
                  <a:pt x="229" y="43"/>
                  <a:pt x="229" y="43"/>
                </a:cubicBezTo>
                <a:cubicBezTo>
                  <a:pt x="229" y="43"/>
                  <a:pt x="229" y="43"/>
                  <a:pt x="228" y="42"/>
                </a:cubicBezTo>
                <a:cubicBezTo>
                  <a:pt x="229" y="42"/>
                  <a:pt x="229" y="42"/>
                  <a:pt x="229" y="42"/>
                </a:cubicBezTo>
                <a:cubicBezTo>
                  <a:pt x="219" y="46"/>
                  <a:pt x="219" y="46"/>
                  <a:pt x="219" y="46"/>
                </a:cubicBezTo>
                <a:cubicBezTo>
                  <a:pt x="219" y="47"/>
                  <a:pt x="219" y="47"/>
                  <a:pt x="217" y="49"/>
                </a:cubicBezTo>
                <a:cubicBezTo>
                  <a:pt x="220" y="48"/>
                  <a:pt x="220" y="48"/>
                  <a:pt x="221" y="48"/>
                </a:cubicBezTo>
                <a:cubicBezTo>
                  <a:pt x="222" y="47"/>
                  <a:pt x="223" y="46"/>
                  <a:pt x="224" y="46"/>
                </a:cubicBezTo>
                <a:cubicBezTo>
                  <a:pt x="224" y="45"/>
                  <a:pt x="224" y="45"/>
                  <a:pt x="224" y="45"/>
                </a:cubicBezTo>
                <a:cubicBezTo>
                  <a:pt x="225" y="44"/>
                  <a:pt x="225" y="44"/>
                  <a:pt x="225" y="44"/>
                </a:cubicBezTo>
                <a:cubicBezTo>
                  <a:pt x="225" y="44"/>
                  <a:pt x="225" y="44"/>
                  <a:pt x="226" y="44"/>
                </a:cubicBezTo>
                <a:cubicBezTo>
                  <a:pt x="226" y="45"/>
                  <a:pt x="226" y="45"/>
                  <a:pt x="226" y="45"/>
                </a:cubicBezTo>
                <a:cubicBezTo>
                  <a:pt x="226" y="45"/>
                  <a:pt x="226" y="45"/>
                  <a:pt x="227" y="46"/>
                </a:cubicBezTo>
                <a:cubicBezTo>
                  <a:pt x="226" y="46"/>
                  <a:pt x="226" y="46"/>
                  <a:pt x="226" y="46"/>
                </a:cubicBezTo>
                <a:cubicBezTo>
                  <a:pt x="226" y="46"/>
                  <a:pt x="225" y="47"/>
                  <a:pt x="225" y="47"/>
                </a:cubicBezTo>
                <a:cubicBezTo>
                  <a:pt x="224" y="47"/>
                  <a:pt x="223" y="48"/>
                  <a:pt x="222" y="48"/>
                </a:cubicBezTo>
                <a:cubicBezTo>
                  <a:pt x="222" y="48"/>
                  <a:pt x="222" y="48"/>
                  <a:pt x="221" y="49"/>
                </a:cubicBezTo>
                <a:cubicBezTo>
                  <a:pt x="221" y="49"/>
                  <a:pt x="220" y="50"/>
                  <a:pt x="220" y="50"/>
                </a:cubicBezTo>
                <a:cubicBezTo>
                  <a:pt x="219" y="51"/>
                  <a:pt x="218" y="52"/>
                  <a:pt x="217" y="52"/>
                </a:cubicBezTo>
                <a:cubicBezTo>
                  <a:pt x="217" y="52"/>
                  <a:pt x="216" y="52"/>
                  <a:pt x="215" y="52"/>
                </a:cubicBezTo>
                <a:cubicBezTo>
                  <a:pt x="215" y="52"/>
                  <a:pt x="214" y="53"/>
                  <a:pt x="213" y="53"/>
                </a:cubicBezTo>
                <a:cubicBezTo>
                  <a:pt x="213" y="53"/>
                  <a:pt x="213" y="53"/>
                  <a:pt x="213" y="53"/>
                </a:cubicBezTo>
                <a:cubicBezTo>
                  <a:pt x="213" y="53"/>
                  <a:pt x="213" y="53"/>
                  <a:pt x="212" y="53"/>
                </a:cubicBezTo>
                <a:cubicBezTo>
                  <a:pt x="211" y="54"/>
                  <a:pt x="209" y="55"/>
                  <a:pt x="208" y="55"/>
                </a:cubicBezTo>
                <a:cubicBezTo>
                  <a:pt x="206" y="56"/>
                  <a:pt x="204" y="56"/>
                  <a:pt x="203" y="58"/>
                </a:cubicBezTo>
                <a:cubicBezTo>
                  <a:pt x="203" y="58"/>
                  <a:pt x="203" y="58"/>
                  <a:pt x="202" y="59"/>
                </a:cubicBezTo>
                <a:cubicBezTo>
                  <a:pt x="193" y="66"/>
                  <a:pt x="193" y="66"/>
                  <a:pt x="193" y="67"/>
                </a:cubicBezTo>
                <a:cubicBezTo>
                  <a:pt x="194" y="67"/>
                  <a:pt x="194" y="67"/>
                  <a:pt x="195" y="67"/>
                </a:cubicBezTo>
                <a:cubicBezTo>
                  <a:pt x="195" y="67"/>
                  <a:pt x="195" y="67"/>
                  <a:pt x="195" y="67"/>
                </a:cubicBezTo>
                <a:cubicBezTo>
                  <a:pt x="195" y="68"/>
                  <a:pt x="194" y="68"/>
                  <a:pt x="194" y="69"/>
                </a:cubicBezTo>
                <a:cubicBezTo>
                  <a:pt x="193" y="69"/>
                  <a:pt x="193" y="68"/>
                  <a:pt x="193" y="69"/>
                </a:cubicBezTo>
                <a:cubicBezTo>
                  <a:pt x="187" y="73"/>
                  <a:pt x="187" y="73"/>
                  <a:pt x="186" y="74"/>
                </a:cubicBezTo>
                <a:cubicBezTo>
                  <a:pt x="188" y="74"/>
                  <a:pt x="189" y="72"/>
                  <a:pt x="191" y="73"/>
                </a:cubicBezTo>
                <a:cubicBezTo>
                  <a:pt x="190" y="73"/>
                  <a:pt x="189" y="74"/>
                  <a:pt x="187" y="76"/>
                </a:cubicBezTo>
                <a:cubicBezTo>
                  <a:pt x="182" y="79"/>
                  <a:pt x="178" y="81"/>
                  <a:pt x="173" y="94"/>
                </a:cubicBezTo>
                <a:cubicBezTo>
                  <a:pt x="173" y="95"/>
                  <a:pt x="173" y="95"/>
                  <a:pt x="173" y="95"/>
                </a:cubicBezTo>
                <a:cubicBezTo>
                  <a:pt x="173" y="95"/>
                  <a:pt x="173" y="96"/>
                  <a:pt x="173" y="97"/>
                </a:cubicBezTo>
                <a:cubicBezTo>
                  <a:pt x="174" y="97"/>
                  <a:pt x="174" y="97"/>
                  <a:pt x="175" y="96"/>
                </a:cubicBezTo>
                <a:cubicBezTo>
                  <a:pt x="175" y="96"/>
                  <a:pt x="175" y="96"/>
                  <a:pt x="176" y="96"/>
                </a:cubicBezTo>
                <a:cubicBezTo>
                  <a:pt x="176" y="96"/>
                  <a:pt x="176" y="96"/>
                  <a:pt x="177" y="97"/>
                </a:cubicBezTo>
                <a:cubicBezTo>
                  <a:pt x="176" y="97"/>
                  <a:pt x="176" y="98"/>
                  <a:pt x="175" y="99"/>
                </a:cubicBezTo>
                <a:cubicBezTo>
                  <a:pt x="176" y="99"/>
                  <a:pt x="176" y="100"/>
                  <a:pt x="177" y="100"/>
                </a:cubicBezTo>
                <a:cubicBezTo>
                  <a:pt x="176" y="101"/>
                  <a:pt x="176" y="102"/>
                  <a:pt x="176" y="102"/>
                </a:cubicBezTo>
                <a:cubicBezTo>
                  <a:pt x="177" y="102"/>
                  <a:pt x="180" y="102"/>
                  <a:pt x="182" y="100"/>
                </a:cubicBezTo>
                <a:cubicBezTo>
                  <a:pt x="182" y="100"/>
                  <a:pt x="182" y="99"/>
                  <a:pt x="183" y="99"/>
                </a:cubicBezTo>
                <a:cubicBezTo>
                  <a:pt x="194" y="85"/>
                  <a:pt x="196" y="85"/>
                  <a:pt x="197" y="85"/>
                </a:cubicBezTo>
                <a:cubicBezTo>
                  <a:pt x="197" y="85"/>
                  <a:pt x="198" y="85"/>
                  <a:pt x="198" y="85"/>
                </a:cubicBezTo>
                <a:cubicBezTo>
                  <a:pt x="201" y="85"/>
                  <a:pt x="203" y="82"/>
                  <a:pt x="205" y="81"/>
                </a:cubicBezTo>
                <a:cubicBezTo>
                  <a:pt x="206" y="80"/>
                  <a:pt x="208" y="79"/>
                  <a:pt x="209" y="77"/>
                </a:cubicBezTo>
                <a:cubicBezTo>
                  <a:pt x="211" y="76"/>
                  <a:pt x="211" y="76"/>
                  <a:pt x="220" y="70"/>
                </a:cubicBezTo>
                <a:cubicBezTo>
                  <a:pt x="221" y="70"/>
                  <a:pt x="222" y="70"/>
                  <a:pt x="223" y="70"/>
                </a:cubicBezTo>
                <a:cubicBezTo>
                  <a:pt x="224" y="68"/>
                  <a:pt x="224" y="68"/>
                  <a:pt x="225" y="67"/>
                </a:cubicBezTo>
                <a:cubicBezTo>
                  <a:pt x="226" y="67"/>
                  <a:pt x="226" y="67"/>
                  <a:pt x="227" y="68"/>
                </a:cubicBezTo>
                <a:cubicBezTo>
                  <a:pt x="225" y="69"/>
                  <a:pt x="225" y="69"/>
                  <a:pt x="225" y="70"/>
                </a:cubicBezTo>
                <a:cubicBezTo>
                  <a:pt x="228" y="71"/>
                  <a:pt x="229" y="68"/>
                  <a:pt x="232" y="67"/>
                </a:cubicBezTo>
                <a:cubicBezTo>
                  <a:pt x="232" y="67"/>
                  <a:pt x="232" y="67"/>
                  <a:pt x="233" y="67"/>
                </a:cubicBezTo>
                <a:cubicBezTo>
                  <a:pt x="234" y="67"/>
                  <a:pt x="234" y="67"/>
                  <a:pt x="235" y="66"/>
                </a:cubicBezTo>
                <a:cubicBezTo>
                  <a:pt x="237" y="65"/>
                  <a:pt x="239" y="64"/>
                  <a:pt x="241" y="63"/>
                </a:cubicBezTo>
                <a:cubicBezTo>
                  <a:pt x="242" y="63"/>
                  <a:pt x="242" y="63"/>
                  <a:pt x="245" y="61"/>
                </a:cubicBezTo>
                <a:cubicBezTo>
                  <a:pt x="247" y="61"/>
                  <a:pt x="247" y="61"/>
                  <a:pt x="247" y="61"/>
                </a:cubicBezTo>
                <a:cubicBezTo>
                  <a:pt x="247" y="60"/>
                  <a:pt x="247" y="60"/>
                  <a:pt x="248" y="60"/>
                </a:cubicBezTo>
                <a:cubicBezTo>
                  <a:pt x="251" y="58"/>
                  <a:pt x="251" y="58"/>
                  <a:pt x="252" y="57"/>
                </a:cubicBezTo>
                <a:cubicBezTo>
                  <a:pt x="252" y="56"/>
                  <a:pt x="252" y="56"/>
                  <a:pt x="252" y="56"/>
                </a:cubicBezTo>
                <a:cubicBezTo>
                  <a:pt x="252" y="56"/>
                  <a:pt x="252" y="56"/>
                  <a:pt x="253" y="57"/>
                </a:cubicBezTo>
                <a:cubicBezTo>
                  <a:pt x="253" y="57"/>
                  <a:pt x="253" y="57"/>
                  <a:pt x="253" y="57"/>
                </a:cubicBezTo>
                <a:cubicBezTo>
                  <a:pt x="253" y="57"/>
                  <a:pt x="253" y="57"/>
                  <a:pt x="253" y="57"/>
                </a:cubicBezTo>
                <a:cubicBezTo>
                  <a:pt x="253" y="57"/>
                  <a:pt x="253" y="57"/>
                  <a:pt x="253" y="57"/>
                </a:cubicBezTo>
                <a:cubicBezTo>
                  <a:pt x="253" y="57"/>
                  <a:pt x="253" y="57"/>
                  <a:pt x="253" y="57"/>
                </a:cubicBezTo>
                <a:cubicBezTo>
                  <a:pt x="253" y="57"/>
                  <a:pt x="253" y="57"/>
                  <a:pt x="253" y="57"/>
                </a:cubicBezTo>
                <a:cubicBezTo>
                  <a:pt x="253" y="57"/>
                  <a:pt x="253" y="57"/>
                  <a:pt x="253" y="57"/>
                </a:cubicBezTo>
                <a:cubicBezTo>
                  <a:pt x="253" y="58"/>
                  <a:pt x="254" y="58"/>
                  <a:pt x="255" y="58"/>
                </a:cubicBezTo>
                <a:cubicBezTo>
                  <a:pt x="255" y="59"/>
                  <a:pt x="255" y="59"/>
                  <a:pt x="255" y="59"/>
                </a:cubicBezTo>
                <a:cubicBezTo>
                  <a:pt x="263" y="59"/>
                  <a:pt x="269" y="53"/>
                  <a:pt x="276" y="51"/>
                </a:cubicBezTo>
                <a:cubicBezTo>
                  <a:pt x="277" y="51"/>
                  <a:pt x="278" y="51"/>
                  <a:pt x="280" y="51"/>
                </a:cubicBezTo>
                <a:cubicBezTo>
                  <a:pt x="283" y="50"/>
                  <a:pt x="283" y="50"/>
                  <a:pt x="284" y="49"/>
                </a:cubicBezTo>
                <a:cubicBezTo>
                  <a:pt x="283" y="49"/>
                  <a:pt x="283" y="49"/>
                  <a:pt x="283" y="49"/>
                </a:cubicBezTo>
                <a:cubicBezTo>
                  <a:pt x="283" y="49"/>
                  <a:pt x="282" y="49"/>
                  <a:pt x="281" y="50"/>
                </a:cubicBezTo>
                <a:cubicBezTo>
                  <a:pt x="280" y="50"/>
                  <a:pt x="280" y="50"/>
                  <a:pt x="280" y="50"/>
                </a:cubicBezTo>
                <a:cubicBezTo>
                  <a:pt x="280" y="50"/>
                  <a:pt x="280" y="50"/>
                  <a:pt x="279" y="50"/>
                </a:cubicBezTo>
                <a:cubicBezTo>
                  <a:pt x="279" y="49"/>
                  <a:pt x="279" y="49"/>
                  <a:pt x="279" y="49"/>
                </a:cubicBezTo>
                <a:cubicBezTo>
                  <a:pt x="279" y="49"/>
                  <a:pt x="278" y="49"/>
                  <a:pt x="278" y="49"/>
                </a:cubicBezTo>
                <a:cubicBezTo>
                  <a:pt x="277" y="48"/>
                  <a:pt x="277" y="48"/>
                  <a:pt x="276" y="48"/>
                </a:cubicBezTo>
                <a:cubicBezTo>
                  <a:pt x="276" y="47"/>
                  <a:pt x="276" y="47"/>
                  <a:pt x="276" y="47"/>
                </a:cubicBezTo>
                <a:cubicBezTo>
                  <a:pt x="277" y="46"/>
                  <a:pt x="277" y="46"/>
                  <a:pt x="277" y="46"/>
                </a:cubicBezTo>
                <a:cubicBezTo>
                  <a:pt x="277" y="46"/>
                  <a:pt x="278" y="46"/>
                  <a:pt x="279" y="45"/>
                </a:cubicBezTo>
                <a:cubicBezTo>
                  <a:pt x="280" y="45"/>
                  <a:pt x="280" y="45"/>
                  <a:pt x="280" y="45"/>
                </a:cubicBezTo>
                <a:cubicBezTo>
                  <a:pt x="281" y="45"/>
                  <a:pt x="283" y="44"/>
                  <a:pt x="285" y="44"/>
                </a:cubicBezTo>
                <a:cubicBezTo>
                  <a:pt x="283" y="46"/>
                  <a:pt x="283" y="46"/>
                  <a:pt x="283" y="47"/>
                </a:cubicBezTo>
                <a:cubicBezTo>
                  <a:pt x="283" y="48"/>
                  <a:pt x="283" y="48"/>
                  <a:pt x="283" y="48"/>
                </a:cubicBezTo>
                <a:cubicBezTo>
                  <a:pt x="284" y="47"/>
                  <a:pt x="284" y="47"/>
                  <a:pt x="284" y="47"/>
                </a:cubicBezTo>
                <a:cubicBezTo>
                  <a:pt x="286" y="45"/>
                  <a:pt x="293" y="46"/>
                  <a:pt x="291" y="42"/>
                </a:cubicBezTo>
                <a:cubicBezTo>
                  <a:pt x="293" y="38"/>
                  <a:pt x="293" y="38"/>
                  <a:pt x="293" y="37"/>
                </a:cubicBezTo>
                <a:cubicBezTo>
                  <a:pt x="294" y="37"/>
                  <a:pt x="294" y="37"/>
                  <a:pt x="294" y="37"/>
                </a:cubicBezTo>
                <a:cubicBezTo>
                  <a:pt x="294" y="38"/>
                  <a:pt x="294" y="38"/>
                  <a:pt x="294" y="38"/>
                </a:cubicBezTo>
                <a:cubicBezTo>
                  <a:pt x="295" y="38"/>
                  <a:pt x="295" y="38"/>
                  <a:pt x="296" y="38"/>
                </a:cubicBezTo>
                <a:cubicBezTo>
                  <a:pt x="297" y="38"/>
                  <a:pt x="297" y="38"/>
                  <a:pt x="298" y="36"/>
                </a:cubicBezTo>
                <a:cubicBezTo>
                  <a:pt x="299" y="36"/>
                  <a:pt x="299" y="36"/>
                  <a:pt x="299" y="35"/>
                </a:cubicBezTo>
                <a:cubicBezTo>
                  <a:pt x="300" y="35"/>
                  <a:pt x="301" y="34"/>
                  <a:pt x="301" y="34"/>
                </a:cubicBezTo>
                <a:cubicBezTo>
                  <a:pt x="300" y="34"/>
                  <a:pt x="300" y="34"/>
                  <a:pt x="298" y="34"/>
                </a:cubicBezTo>
                <a:cubicBezTo>
                  <a:pt x="297" y="34"/>
                  <a:pt x="297" y="34"/>
                  <a:pt x="296" y="34"/>
                </a:cubicBezTo>
                <a:cubicBezTo>
                  <a:pt x="297" y="34"/>
                  <a:pt x="297" y="34"/>
                  <a:pt x="299" y="33"/>
                </a:cubicBezTo>
                <a:cubicBezTo>
                  <a:pt x="299" y="33"/>
                  <a:pt x="299" y="32"/>
                  <a:pt x="299" y="32"/>
                </a:cubicBezTo>
                <a:cubicBezTo>
                  <a:pt x="300" y="32"/>
                  <a:pt x="300" y="32"/>
                  <a:pt x="300" y="32"/>
                </a:cubicBezTo>
                <a:cubicBezTo>
                  <a:pt x="301" y="32"/>
                  <a:pt x="301" y="32"/>
                  <a:pt x="302" y="32"/>
                </a:cubicBezTo>
                <a:cubicBezTo>
                  <a:pt x="301" y="32"/>
                  <a:pt x="301" y="33"/>
                  <a:pt x="300" y="33"/>
                </a:cubicBezTo>
                <a:cubicBezTo>
                  <a:pt x="300" y="33"/>
                  <a:pt x="301" y="33"/>
                  <a:pt x="302" y="33"/>
                </a:cubicBezTo>
                <a:cubicBezTo>
                  <a:pt x="303" y="33"/>
                  <a:pt x="303" y="32"/>
                  <a:pt x="304" y="32"/>
                </a:cubicBezTo>
                <a:cubicBezTo>
                  <a:pt x="304" y="32"/>
                  <a:pt x="304" y="32"/>
                  <a:pt x="305" y="33"/>
                </a:cubicBezTo>
                <a:cubicBezTo>
                  <a:pt x="308" y="32"/>
                  <a:pt x="309" y="31"/>
                  <a:pt x="309" y="30"/>
                </a:cubicBezTo>
                <a:cubicBezTo>
                  <a:pt x="308" y="30"/>
                  <a:pt x="307" y="30"/>
                  <a:pt x="307" y="30"/>
                </a:cubicBezTo>
                <a:cubicBezTo>
                  <a:pt x="307" y="30"/>
                  <a:pt x="307" y="30"/>
                  <a:pt x="311" y="29"/>
                </a:cubicBezTo>
                <a:cubicBezTo>
                  <a:pt x="311" y="29"/>
                  <a:pt x="312" y="29"/>
                  <a:pt x="313" y="29"/>
                </a:cubicBezTo>
                <a:cubicBezTo>
                  <a:pt x="313" y="29"/>
                  <a:pt x="313" y="29"/>
                  <a:pt x="313" y="29"/>
                </a:cubicBezTo>
                <a:cubicBezTo>
                  <a:pt x="314" y="29"/>
                  <a:pt x="315" y="28"/>
                  <a:pt x="315" y="28"/>
                </a:cubicBezTo>
                <a:cubicBezTo>
                  <a:pt x="315" y="27"/>
                  <a:pt x="315" y="27"/>
                  <a:pt x="315" y="27"/>
                </a:cubicBezTo>
                <a:cubicBezTo>
                  <a:pt x="316" y="26"/>
                  <a:pt x="316" y="26"/>
                  <a:pt x="318" y="24"/>
                </a:cubicBezTo>
                <a:cubicBezTo>
                  <a:pt x="318" y="24"/>
                  <a:pt x="319" y="24"/>
                  <a:pt x="320" y="24"/>
                </a:cubicBezTo>
                <a:cubicBezTo>
                  <a:pt x="320" y="24"/>
                  <a:pt x="321" y="23"/>
                  <a:pt x="322" y="22"/>
                </a:cubicBezTo>
                <a:cubicBezTo>
                  <a:pt x="322" y="22"/>
                  <a:pt x="323" y="21"/>
                  <a:pt x="324" y="20"/>
                </a:cubicBezTo>
                <a:cubicBezTo>
                  <a:pt x="323" y="20"/>
                  <a:pt x="323" y="20"/>
                  <a:pt x="322" y="20"/>
                </a:cubicBezTo>
                <a:cubicBezTo>
                  <a:pt x="323" y="20"/>
                  <a:pt x="323" y="20"/>
                  <a:pt x="323" y="19"/>
                </a:cubicBezTo>
                <a:cubicBezTo>
                  <a:pt x="323" y="19"/>
                  <a:pt x="323" y="19"/>
                  <a:pt x="323" y="19"/>
                </a:cubicBezTo>
                <a:cubicBezTo>
                  <a:pt x="324" y="19"/>
                  <a:pt x="324" y="19"/>
                  <a:pt x="324" y="19"/>
                </a:cubicBezTo>
                <a:cubicBezTo>
                  <a:pt x="325" y="18"/>
                  <a:pt x="325" y="18"/>
                  <a:pt x="327" y="18"/>
                </a:cubicBezTo>
                <a:cubicBezTo>
                  <a:pt x="327" y="18"/>
                  <a:pt x="327" y="18"/>
                  <a:pt x="328" y="19"/>
                </a:cubicBezTo>
                <a:cubicBezTo>
                  <a:pt x="327" y="19"/>
                  <a:pt x="327" y="19"/>
                  <a:pt x="327" y="19"/>
                </a:cubicBezTo>
                <a:cubicBezTo>
                  <a:pt x="325" y="20"/>
                  <a:pt x="325" y="20"/>
                  <a:pt x="324" y="21"/>
                </a:cubicBezTo>
                <a:cubicBezTo>
                  <a:pt x="324" y="21"/>
                  <a:pt x="324" y="21"/>
                  <a:pt x="324" y="21"/>
                </a:cubicBezTo>
                <a:cubicBezTo>
                  <a:pt x="326" y="20"/>
                  <a:pt x="327" y="19"/>
                  <a:pt x="330" y="18"/>
                </a:cubicBezTo>
                <a:cubicBezTo>
                  <a:pt x="330" y="18"/>
                  <a:pt x="330" y="17"/>
                  <a:pt x="331" y="17"/>
                </a:cubicBezTo>
                <a:cubicBezTo>
                  <a:pt x="331" y="17"/>
                  <a:pt x="331" y="17"/>
                  <a:pt x="331" y="16"/>
                </a:cubicBezTo>
                <a:cubicBezTo>
                  <a:pt x="331" y="16"/>
                  <a:pt x="330" y="16"/>
                  <a:pt x="330" y="16"/>
                </a:cubicBezTo>
                <a:cubicBezTo>
                  <a:pt x="330" y="16"/>
                  <a:pt x="330" y="16"/>
                  <a:pt x="329" y="16"/>
                </a:cubicBezTo>
                <a:cubicBezTo>
                  <a:pt x="330" y="16"/>
                  <a:pt x="330" y="16"/>
                  <a:pt x="331" y="15"/>
                </a:cubicBezTo>
                <a:cubicBezTo>
                  <a:pt x="332" y="15"/>
                  <a:pt x="332" y="15"/>
                  <a:pt x="332" y="15"/>
                </a:cubicBezTo>
                <a:cubicBezTo>
                  <a:pt x="333" y="15"/>
                  <a:pt x="333" y="15"/>
                  <a:pt x="334" y="14"/>
                </a:cubicBezTo>
                <a:cubicBezTo>
                  <a:pt x="333" y="14"/>
                  <a:pt x="333" y="14"/>
                  <a:pt x="330" y="15"/>
                </a:cubicBezTo>
                <a:cubicBezTo>
                  <a:pt x="331" y="14"/>
                  <a:pt x="332" y="14"/>
                  <a:pt x="333" y="13"/>
                </a:cubicBezTo>
                <a:cubicBezTo>
                  <a:pt x="333" y="13"/>
                  <a:pt x="333" y="13"/>
                  <a:pt x="338" y="11"/>
                </a:cubicBezTo>
                <a:cubicBezTo>
                  <a:pt x="339" y="11"/>
                  <a:pt x="339" y="11"/>
                  <a:pt x="339" y="11"/>
                </a:cubicBezTo>
                <a:cubicBezTo>
                  <a:pt x="340" y="10"/>
                  <a:pt x="340" y="10"/>
                  <a:pt x="342" y="10"/>
                </a:cubicBezTo>
                <a:cubicBezTo>
                  <a:pt x="342" y="10"/>
                  <a:pt x="342" y="10"/>
                  <a:pt x="343" y="10"/>
                </a:cubicBezTo>
                <a:cubicBezTo>
                  <a:pt x="343" y="10"/>
                  <a:pt x="346" y="8"/>
                  <a:pt x="353" y="6"/>
                </a:cubicBezTo>
                <a:cubicBezTo>
                  <a:pt x="354" y="6"/>
                  <a:pt x="354" y="6"/>
                  <a:pt x="354" y="6"/>
                </a:cubicBezTo>
                <a:cubicBezTo>
                  <a:pt x="354" y="6"/>
                  <a:pt x="353" y="6"/>
                  <a:pt x="352" y="6"/>
                </a:cubicBezTo>
                <a:cubicBezTo>
                  <a:pt x="352" y="6"/>
                  <a:pt x="352" y="6"/>
                  <a:pt x="352" y="6"/>
                </a:cubicBezTo>
                <a:cubicBezTo>
                  <a:pt x="353" y="6"/>
                  <a:pt x="354" y="6"/>
                  <a:pt x="354" y="6"/>
                </a:cubicBezTo>
                <a:cubicBezTo>
                  <a:pt x="355" y="6"/>
                  <a:pt x="355" y="6"/>
                  <a:pt x="355" y="6"/>
                </a:cubicBezTo>
                <a:cubicBezTo>
                  <a:pt x="356" y="5"/>
                  <a:pt x="358" y="5"/>
                  <a:pt x="359" y="5"/>
                </a:cubicBezTo>
                <a:cubicBezTo>
                  <a:pt x="359" y="5"/>
                  <a:pt x="359" y="5"/>
                  <a:pt x="360" y="5"/>
                </a:cubicBezTo>
                <a:cubicBezTo>
                  <a:pt x="361" y="5"/>
                  <a:pt x="361" y="5"/>
                  <a:pt x="363" y="4"/>
                </a:cubicBezTo>
                <a:moveTo>
                  <a:pt x="346" y="1"/>
                </a:moveTo>
                <a:cubicBezTo>
                  <a:pt x="347" y="1"/>
                  <a:pt x="348" y="1"/>
                  <a:pt x="349" y="1"/>
                </a:cubicBezTo>
                <a:cubicBezTo>
                  <a:pt x="347" y="1"/>
                  <a:pt x="347" y="1"/>
                  <a:pt x="347" y="1"/>
                </a:cubicBezTo>
                <a:cubicBezTo>
                  <a:pt x="348" y="1"/>
                  <a:pt x="348" y="1"/>
                  <a:pt x="348" y="1"/>
                </a:cubicBezTo>
                <a:cubicBezTo>
                  <a:pt x="351" y="0"/>
                  <a:pt x="351" y="0"/>
                  <a:pt x="351" y="0"/>
                </a:cubicBezTo>
                <a:cubicBezTo>
                  <a:pt x="354" y="0"/>
                  <a:pt x="354" y="0"/>
                  <a:pt x="354" y="0"/>
                </a:cubicBezTo>
                <a:cubicBezTo>
                  <a:pt x="352" y="0"/>
                  <a:pt x="352" y="0"/>
                  <a:pt x="352" y="0"/>
                </a:cubicBezTo>
                <a:cubicBezTo>
                  <a:pt x="352" y="0"/>
                  <a:pt x="352" y="0"/>
                  <a:pt x="352" y="0"/>
                </a:cubicBezTo>
                <a:cubicBezTo>
                  <a:pt x="350" y="0"/>
                  <a:pt x="350" y="0"/>
                  <a:pt x="350" y="0"/>
                </a:cubicBezTo>
                <a:cubicBezTo>
                  <a:pt x="353" y="0"/>
                  <a:pt x="353" y="0"/>
                  <a:pt x="353" y="0"/>
                </a:cubicBezTo>
                <a:cubicBezTo>
                  <a:pt x="353" y="0"/>
                  <a:pt x="353" y="0"/>
                  <a:pt x="353" y="0"/>
                </a:cubicBezTo>
                <a:cubicBezTo>
                  <a:pt x="353" y="0"/>
                  <a:pt x="354" y="0"/>
                  <a:pt x="355" y="0"/>
                </a:cubicBezTo>
                <a:cubicBezTo>
                  <a:pt x="355" y="0"/>
                  <a:pt x="356" y="0"/>
                  <a:pt x="356" y="0"/>
                </a:cubicBezTo>
                <a:cubicBezTo>
                  <a:pt x="355" y="0"/>
                  <a:pt x="353" y="0"/>
                  <a:pt x="352" y="0"/>
                </a:cubicBezTo>
                <a:cubicBezTo>
                  <a:pt x="353" y="0"/>
                  <a:pt x="353" y="0"/>
                  <a:pt x="354" y="0"/>
                </a:cubicBezTo>
                <a:cubicBezTo>
                  <a:pt x="353" y="0"/>
                  <a:pt x="352" y="0"/>
                  <a:pt x="351" y="0"/>
                </a:cubicBezTo>
                <a:cubicBezTo>
                  <a:pt x="352" y="0"/>
                  <a:pt x="353" y="0"/>
                  <a:pt x="355" y="0"/>
                </a:cubicBezTo>
                <a:cubicBezTo>
                  <a:pt x="355" y="0"/>
                  <a:pt x="355" y="0"/>
                  <a:pt x="355" y="0"/>
                </a:cubicBezTo>
                <a:cubicBezTo>
                  <a:pt x="354" y="0"/>
                  <a:pt x="352" y="0"/>
                  <a:pt x="349" y="0"/>
                </a:cubicBezTo>
                <a:cubicBezTo>
                  <a:pt x="349" y="0"/>
                  <a:pt x="349" y="0"/>
                  <a:pt x="349" y="0"/>
                </a:cubicBezTo>
                <a:cubicBezTo>
                  <a:pt x="350" y="0"/>
                  <a:pt x="351" y="0"/>
                  <a:pt x="352" y="0"/>
                </a:cubicBezTo>
                <a:cubicBezTo>
                  <a:pt x="352" y="0"/>
                  <a:pt x="352" y="0"/>
                  <a:pt x="352" y="0"/>
                </a:cubicBezTo>
                <a:cubicBezTo>
                  <a:pt x="349" y="0"/>
                  <a:pt x="349" y="0"/>
                  <a:pt x="349" y="0"/>
                </a:cubicBezTo>
                <a:cubicBezTo>
                  <a:pt x="349" y="0"/>
                  <a:pt x="349" y="0"/>
                  <a:pt x="349" y="0"/>
                </a:cubicBezTo>
                <a:cubicBezTo>
                  <a:pt x="350" y="0"/>
                  <a:pt x="350" y="0"/>
                  <a:pt x="350" y="0"/>
                </a:cubicBezTo>
                <a:cubicBezTo>
                  <a:pt x="349" y="0"/>
                  <a:pt x="348" y="0"/>
                  <a:pt x="347" y="0"/>
                </a:cubicBezTo>
                <a:cubicBezTo>
                  <a:pt x="344" y="0"/>
                  <a:pt x="344" y="0"/>
                  <a:pt x="344" y="0"/>
                </a:cubicBezTo>
                <a:cubicBezTo>
                  <a:pt x="344" y="0"/>
                  <a:pt x="344" y="0"/>
                  <a:pt x="344" y="0"/>
                </a:cubicBezTo>
                <a:cubicBezTo>
                  <a:pt x="341" y="1"/>
                  <a:pt x="339" y="1"/>
                  <a:pt x="336" y="1"/>
                </a:cubicBezTo>
                <a:cubicBezTo>
                  <a:pt x="337" y="1"/>
                  <a:pt x="339" y="1"/>
                  <a:pt x="340" y="1"/>
                </a:cubicBezTo>
                <a:cubicBezTo>
                  <a:pt x="340" y="1"/>
                  <a:pt x="340" y="1"/>
                  <a:pt x="340" y="1"/>
                </a:cubicBezTo>
                <a:cubicBezTo>
                  <a:pt x="341" y="1"/>
                  <a:pt x="343" y="1"/>
                  <a:pt x="345" y="0"/>
                </a:cubicBezTo>
                <a:cubicBezTo>
                  <a:pt x="344" y="0"/>
                  <a:pt x="344" y="0"/>
                  <a:pt x="344" y="0"/>
                </a:cubicBezTo>
                <a:cubicBezTo>
                  <a:pt x="346" y="0"/>
                  <a:pt x="346" y="0"/>
                  <a:pt x="346" y="0"/>
                </a:cubicBezTo>
                <a:cubicBezTo>
                  <a:pt x="346" y="0"/>
                  <a:pt x="346" y="0"/>
                  <a:pt x="346" y="0"/>
                </a:cubicBezTo>
                <a:cubicBezTo>
                  <a:pt x="343" y="0"/>
                  <a:pt x="341" y="1"/>
                  <a:pt x="339" y="1"/>
                </a:cubicBezTo>
                <a:cubicBezTo>
                  <a:pt x="339" y="1"/>
                  <a:pt x="339" y="1"/>
                  <a:pt x="339" y="1"/>
                </a:cubicBezTo>
                <a:cubicBezTo>
                  <a:pt x="341" y="1"/>
                  <a:pt x="341" y="1"/>
                  <a:pt x="341" y="1"/>
                </a:cubicBezTo>
                <a:cubicBezTo>
                  <a:pt x="341" y="1"/>
                  <a:pt x="341" y="1"/>
                  <a:pt x="341" y="1"/>
                </a:cubicBezTo>
                <a:cubicBezTo>
                  <a:pt x="341" y="1"/>
                  <a:pt x="341" y="1"/>
                  <a:pt x="337" y="1"/>
                </a:cubicBezTo>
                <a:cubicBezTo>
                  <a:pt x="337" y="1"/>
                  <a:pt x="337" y="1"/>
                  <a:pt x="337" y="1"/>
                </a:cubicBezTo>
                <a:cubicBezTo>
                  <a:pt x="337" y="1"/>
                  <a:pt x="337" y="1"/>
                  <a:pt x="337" y="1"/>
                </a:cubicBezTo>
                <a:cubicBezTo>
                  <a:pt x="335" y="1"/>
                  <a:pt x="335" y="1"/>
                  <a:pt x="335" y="1"/>
                </a:cubicBezTo>
                <a:cubicBezTo>
                  <a:pt x="335" y="1"/>
                  <a:pt x="335" y="1"/>
                  <a:pt x="335" y="1"/>
                </a:cubicBezTo>
                <a:cubicBezTo>
                  <a:pt x="332" y="1"/>
                  <a:pt x="332" y="1"/>
                  <a:pt x="332" y="1"/>
                </a:cubicBezTo>
                <a:cubicBezTo>
                  <a:pt x="332" y="1"/>
                  <a:pt x="332" y="1"/>
                  <a:pt x="332" y="1"/>
                </a:cubicBezTo>
                <a:cubicBezTo>
                  <a:pt x="331" y="2"/>
                  <a:pt x="331" y="2"/>
                  <a:pt x="331" y="2"/>
                </a:cubicBezTo>
                <a:cubicBezTo>
                  <a:pt x="327" y="2"/>
                  <a:pt x="327" y="2"/>
                  <a:pt x="327" y="2"/>
                </a:cubicBezTo>
                <a:cubicBezTo>
                  <a:pt x="321" y="3"/>
                  <a:pt x="321" y="3"/>
                  <a:pt x="320" y="3"/>
                </a:cubicBezTo>
                <a:cubicBezTo>
                  <a:pt x="324" y="2"/>
                  <a:pt x="324" y="2"/>
                  <a:pt x="324" y="2"/>
                </a:cubicBezTo>
                <a:cubicBezTo>
                  <a:pt x="326" y="2"/>
                  <a:pt x="326" y="2"/>
                  <a:pt x="326" y="2"/>
                </a:cubicBezTo>
                <a:cubicBezTo>
                  <a:pt x="327" y="2"/>
                  <a:pt x="327" y="2"/>
                  <a:pt x="327" y="2"/>
                </a:cubicBezTo>
                <a:cubicBezTo>
                  <a:pt x="324" y="2"/>
                  <a:pt x="324" y="2"/>
                  <a:pt x="324" y="2"/>
                </a:cubicBezTo>
                <a:cubicBezTo>
                  <a:pt x="320" y="3"/>
                  <a:pt x="320" y="3"/>
                  <a:pt x="320" y="3"/>
                </a:cubicBezTo>
                <a:cubicBezTo>
                  <a:pt x="316" y="4"/>
                  <a:pt x="316" y="4"/>
                  <a:pt x="316" y="4"/>
                </a:cubicBezTo>
                <a:cubicBezTo>
                  <a:pt x="317" y="4"/>
                  <a:pt x="317" y="4"/>
                  <a:pt x="317" y="4"/>
                </a:cubicBezTo>
                <a:cubicBezTo>
                  <a:pt x="316" y="4"/>
                  <a:pt x="316" y="4"/>
                  <a:pt x="316" y="4"/>
                </a:cubicBezTo>
                <a:cubicBezTo>
                  <a:pt x="318" y="3"/>
                  <a:pt x="319" y="3"/>
                  <a:pt x="321" y="3"/>
                </a:cubicBezTo>
                <a:cubicBezTo>
                  <a:pt x="320" y="3"/>
                  <a:pt x="320" y="3"/>
                  <a:pt x="320" y="3"/>
                </a:cubicBezTo>
                <a:cubicBezTo>
                  <a:pt x="320" y="3"/>
                  <a:pt x="320" y="3"/>
                  <a:pt x="320" y="3"/>
                </a:cubicBezTo>
                <a:cubicBezTo>
                  <a:pt x="323" y="3"/>
                  <a:pt x="323" y="3"/>
                  <a:pt x="323" y="3"/>
                </a:cubicBezTo>
                <a:cubicBezTo>
                  <a:pt x="326" y="2"/>
                  <a:pt x="326" y="2"/>
                  <a:pt x="326" y="2"/>
                </a:cubicBezTo>
                <a:cubicBezTo>
                  <a:pt x="328" y="2"/>
                  <a:pt x="329" y="2"/>
                  <a:pt x="331" y="2"/>
                </a:cubicBezTo>
                <a:cubicBezTo>
                  <a:pt x="330" y="2"/>
                  <a:pt x="330" y="2"/>
                  <a:pt x="330" y="2"/>
                </a:cubicBezTo>
                <a:cubicBezTo>
                  <a:pt x="330" y="2"/>
                  <a:pt x="330" y="2"/>
                  <a:pt x="330" y="2"/>
                </a:cubicBezTo>
                <a:cubicBezTo>
                  <a:pt x="328" y="2"/>
                  <a:pt x="326" y="3"/>
                  <a:pt x="324" y="3"/>
                </a:cubicBezTo>
                <a:cubicBezTo>
                  <a:pt x="324" y="3"/>
                  <a:pt x="324" y="3"/>
                  <a:pt x="324" y="3"/>
                </a:cubicBezTo>
                <a:cubicBezTo>
                  <a:pt x="323" y="3"/>
                  <a:pt x="323" y="3"/>
                  <a:pt x="323" y="3"/>
                </a:cubicBezTo>
                <a:cubicBezTo>
                  <a:pt x="323" y="3"/>
                  <a:pt x="323" y="3"/>
                  <a:pt x="323" y="3"/>
                </a:cubicBezTo>
                <a:cubicBezTo>
                  <a:pt x="321" y="3"/>
                  <a:pt x="321" y="3"/>
                  <a:pt x="321" y="3"/>
                </a:cubicBezTo>
                <a:cubicBezTo>
                  <a:pt x="321" y="3"/>
                  <a:pt x="321" y="3"/>
                  <a:pt x="321" y="3"/>
                </a:cubicBezTo>
                <a:cubicBezTo>
                  <a:pt x="320" y="3"/>
                  <a:pt x="320" y="3"/>
                  <a:pt x="320" y="3"/>
                </a:cubicBezTo>
                <a:cubicBezTo>
                  <a:pt x="319" y="3"/>
                  <a:pt x="319" y="3"/>
                  <a:pt x="319" y="3"/>
                </a:cubicBezTo>
                <a:cubicBezTo>
                  <a:pt x="318" y="3"/>
                  <a:pt x="317" y="4"/>
                  <a:pt x="317" y="4"/>
                </a:cubicBezTo>
                <a:cubicBezTo>
                  <a:pt x="317" y="4"/>
                  <a:pt x="317" y="4"/>
                  <a:pt x="317" y="4"/>
                </a:cubicBezTo>
                <a:cubicBezTo>
                  <a:pt x="316" y="4"/>
                  <a:pt x="316" y="4"/>
                  <a:pt x="316" y="4"/>
                </a:cubicBezTo>
                <a:cubicBezTo>
                  <a:pt x="315" y="4"/>
                  <a:pt x="314" y="4"/>
                  <a:pt x="313" y="4"/>
                </a:cubicBezTo>
                <a:cubicBezTo>
                  <a:pt x="312" y="4"/>
                  <a:pt x="312" y="4"/>
                  <a:pt x="312" y="4"/>
                </a:cubicBezTo>
                <a:cubicBezTo>
                  <a:pt x="310" y="5"/>
                  <a:pt x="310" y="5"/>
                  <a:pt x="310" y="5"/>
                </a:cubicBezTo>
                <a:cubicBezTo>
                  <a:pt x="307" y="5"/>
                  <a:pt x="307" y="5"/>
                  <a:pt x="307" y="5"/>
                </a:cubicBezTo>
                <a:cubicBezTo>
                  <a:pt x="306" y="5"/>
                  <a:pt x="306" y="5"/>
                  <a:pt x="306" y="5"/>
                </a:cubicBezTo>
                <a:cubicBezTo>
                  <a:pt x="306" y="6"/>
                  <a:pt x="306" y="6"/>
                  <a:pt x="306" y="6"/>
                </a:cubicBezTo>
                <a:cubicBezTo>
                  <a:pt x="308" y="4"/>
                  <a:pt x="311" y="5"/>
                  <a:pt x="314" y="4"/>
                </a:cubicBezTo>
                <a:cubicBezTo>
                  <a:pt x="315" y="4"/>
                  <a:pt x="315" y="4"/>
                  <a:pt x="315" y="4"/>
                </a:cubicBezTo>
                <a:cubicBezTo>
                  <a:pt x="312" y="4"/>
                  <a:pt x="312" y="4"/>
                  <a:pt x="312" y="4"/>
                </a:cubicBezTo>
                <a:cubicBezTo>
                  <a:pt x="309" y="5"/>
                  <a:pt x="309" y="5"/>
                  <a:pt x="309" y="5"/>
                </a:cubicBezTo>
                <a:cubicBezTo>
                  <a:pt x="305" y="5"/>
                  <a:pt x="305" y="5"/>
                  <a:pt x="305" y="5"/>
                </a:cubicBezTo>
                <a:cubicBezTo>
                  <a:pt x="300" y="6"/>
                  <a:pt x="300" y="6"/>
                  <a:pt x="300" y="6"/>
                </a:cubicBezTo>
                <a:cubicBezTo>
                  <a:pt x="298" y="7"/>
                  <a:pt x="298" y="7"/>
                  <a:pt x="298" y="7"/>
                </a:cubicBezTo>
                <a:cubicBezTo>
                  <a:pt x="297" y="7"/>
                  <a:pt x="296" y="7"/>
                  <a:pt x="294" y="8"/>
                </a:cubicBezTo>
                <a:cubicBezTo>
                  <a:pt x="293" y="8"/>
                  <a:pt x="292" y="8"/>
                  <a:pt x="291" y="9"/>
                </a:cubicBezTo>
                <a:cubicBezTo>
                  <a:pt x="296" y="7"/>
                  <a:pt x="296" y="7"/>
                  <a:pt x="296" y="7"/>
                </a:cubicBezTo>
                <a:cubicBezTo>
                  <a:pt x="297" y="7"/>
                  <a:pt x="297" y="7"/>
                  <a:pt x="297" y="7"/>
                </a:cubicBezTo>
                <a:cubicBezTo>
                  <a:pt x="296" y="7"/>
                  <a:pt x="296" y="7"/>
                  <a:pt x="296" y="7"/>
                </a:cubicBezTo>
                <a:cubicBezTo>
                  <a:pt x="295" y="7"/>
                  <a:pt x="295" y="7"/>
                  <a:pt x="295" y="7"/>
                </a:cubicBezTo>
                <a:cubicBezTo>
                  <a:pt x="293" y="8"/>
                  <a:pt x="293" y="8"/>
                  <a:pt x="293" y="8"/>
                </a:cubicBezTo>
                <a:cubicBezTo>
                  <a:pt x="292" y="8"/>
                  <a:pt x="291" y="8"/>
                  <a:pt x="290" y="9"/>
                </a:cubicBezTo>
                <a:cubicBezTo>
                  <a:pt x="287" y="9"/>
                  <a:pt x="287" y="9"/>
                  <a:pt x="287" y="9"/>
                </a:cubicBezTo>
                <a:cubicBezTo>
                  <a:pt x="286" y="9"/>
                  <a:pt x="286" y="9"/>
                  <a:pt x="286" y="9"/>
                </a:cubicBezTo>
                <a:cubicBezTo>
                  <a:pt x="286" y="9"/>
                  <a:pt x="286" y="9"/>
                  <a:pt x="286" y="9"/>
                </a:cubicBezTo>
                <a:cubicBezTo>
                  <a:pt x="287" y="9"/>
                  <a:pt x="287" y="9"/>
                  <a:pt x="287" y="9"/>
                </a:cubicBezTo>
                <a:cubicBezTo>
                  <a:pt x="284" y="10"/>
                  <a:pt x="284" y="10"/>
                  <a:pt x="284" y="10"/>
                </a:cubicBezTo>
                <a:cubicBezTo>
                  <a:pt x="281" y="11"/>
                  <a:pt x="281" y="11"/>
                  <a:pt x="281" y="11"/>
                </a:cubicBezTo>
                <a:cubicBezTo>
                  <a:pt x="281" y="11"/>
                  <a:pt x="281" y="11"/>
                  <a:pt x="281" y="11"/>
                </a:cubicBezTo>
                <a:cubicBezTo>
                  <a:pt x="282" y="11"/>
                  <a:pt x="284" y="10"/>
                  <a:pt x="285" y="10"/>
                </a:cubicBezTo>
                <a:cubicBezTo>
                  <a:pt x="282" y="11"/>
                  <a:pt x="282" y="11"/>
                  <a:pt x="282" y="11"/>
                </a:cubicBezTo>
                <a:cubicBezTo>
                  <a:pt x="278" y="11"/>
                  <a:pt x="278" y="11"/>
                  <a:pt x="278" y="11"/>
                </a:cubicBezTo>
                <a:cubicBezTo>
                  <a:pt x="278" y="12"/>
                  <a:pt x="278" y="12"/>
                  <a:pt x="278" y="12"/>
                </a:cubicBezTo>
                <a:cubicBezTo>
                  <a:pt x="280" y="11"/>
                  <a:pt x="282" y="11"/>
                  <a:pt x="283" y="10"/>
                </a:cubicBezTo>
                <a:cubicBezTo>
                  <a:pt x="280" y="11"/>
                  <a:pt x="277" y="12"/>
                  <a:pt x="274" y="12"/>
                </a:cubicBezTo>
                <a:cubicBezTo>
                  <a:pt x="271" y="13"/>
                  <a:pt x="271" y="13"/>
                  <a:pt x="271" y="13"/>
                </a:cubicBezTo>
                <a:cubicBezTo>
                  <a:pt x="267" y="14"/>
                  <a:pt x="267" y="14"/>
                  <a:pt x="267" y="14"/>
                </a:cubicBezTo>
                <a:cubicBezTo>
                  <a:pt x="265" y="15"/>
                  <a:pt x="265" y="15"/>
                  <a:pt x="265" y="15"/>
                </a:cubicBezTo>
                <a:cubicBezTo>
                  <a:pt x="265" y="15"/>
                  <a:pt x="266" y="15"/>
                  <a:pt x="267" y="15"/>
                </a:cubicBezTo>
                <a:cubicBezTo>
                  <a:pt x="266" y="15"/>
                  <a:pt x="265" y="15"/>
                  <a:pt x="265" y="15"/>
                </a:cubicBezTo>
                <a:cubicBezTo>
                  <a:pt x="266" y="15"/>
                  <a:pt x="267" y="15"/>
                  <a:pt x="267" y="14"/>
                </a:cubicBezTo>
                <a:cubicBezTo>
                  <a:pt x="266" y="15"/>
                  <a:pt x="266" y="15"/>
                  <a:pt x="266" y="15"/>
                </a:cubicBezTo>
                <a:cubicBezTo>
                  <a:pt x="266" y="15"/>
                  <a:pt x="266" y="15"/>
                  <a:pt x="267" y="15"/>
                </a:cubicBezTo>
                <a:cubicBezTo>
                  <a:pt x="267" y="15"/>
                  <a:pt x="267" y="15"/>
                  <a:pt x="267" y="15"/>
                </a:cubicBezTo>
                <a:cubicBezTo>
                  <a:pt x="264" y="16"/>
                  <a:pt x="264" y="16"/>
                  <a:pt x="263" y="16"/>
                </a:cubicBezTo>
                <a:cubicBezTo>
                  <a:pt x="264" y="16"/>
                  <a:pt x="264" y="16"/>
                  <a:pt x="264" y="16"/>
                </a:cubicBezTo>
                <a:cubicBezTo>
                  <a:pt x="264" y="16"/>
                  <a:pt x="264" y="16"/>
                  <a:pt x="264" y="16"/>
                </a:cubicBezTo>
                <a:cubicBezTo>
                  <a:pt x="268" y="15"/>
                  <a:pt x="268" y="15"/>
                  <a:pt x="271" y="14"/>
                </a:cubicBezTo>
                <a:cubicBezTo>
                  <a:pt x="274" y="13"/>
                  <a:pt x="274" y="13"/>
                  <a:pt x="274" y="13"/>
                </a:cubicBezTo>
                <a:cubicBezTo>
                  <a:pt x="272" y="14"/>
                  <a:pt x="272" y="14"/>
                  <a:pt x="272" y="14"/>
                </a:cubicBezTo>
                <a:cubicBezTo>
                  <a:pt x="276" y="12"/>
                  <a:pt x="276" y="12"/>
                  <a:pt x="276" y="12"/>
                </a:cubicBezTo>
                <a:cubicBezTo>
                  <a:pt x="277" y="12"/>
                  <a:pt x="277" y="12"/>
                  <a:pt x="277" y="12"/>
                </a:cubicBezTo>
                <a:cubicBezTo>
                  <a:pt x="281" y="11"/>
                  <a:pt x="281" y="11"/>
                  <a:pt x="281" y="11"/>
                </a:cubicBezTo>
                <a:cubicBezTo>
                  <a:pt x="285" y="10"/>
                  <a:pt x="285" y="10"/>
                  <a:pt x="285" y="10"/>
                </a:cubicBezTo>
                <a:cubicBezTo>
                  <a:pt x="285" y="10"/>
                  <a:pt x="285" y="10"/>
                  <a:pt x="285" y="10"/>
                </a:cubicBezTo>
                <a:cubicBezTo>
                  <a:pt x="285" y="10"/>
                  <a:pt x="285" y="10"/>
                  <a:pt x="285" y="10"/>
                </a:cubicBezTo>
                <a:cubicBezTo>
                  <a:pt x="288" y="10"/>
                  <a:pt x="291" y="9"/>
                  <a:pt x="293" y="8"/>
                </a:cubicBezTo>
                <a:cubicBezTo>
                  <a:pt x="294" y="8"/>
                  <a:pt x="294" y="8"/>
                  <a:pt x="294" y="8"/>
                </a:cubicBezTo>
                <a:cubicBezTo>
                  <a:pt x="294" y="8"/>
                  <a:pt x="299" y="7"/>
                  <a:pt x="300" y="7"/>
                </a:cubicBezTo>
                <a:cubicBezTo>
                  <a:pt x="297" y="7"/>
                  <a:pt x="297" y="7"/>
                  <a:pt x="297" y="7"/>
                </a:cubicBezTo>
                <a:cubicBezTo>
                  <a:pt x="296" y="8"/>
                  <a:pt x="296" y="8"/>
                  <a:pt x="296" y="8"/>
                </a:cubicBezTo>
                <a:cubicBezTo>
                  <a:pt x="299" y="7"/>
                  <a:pt x="299" y="7"/>
                  <a:pt x="299" y="7"/>
                </a:cubicBezTo>
                <a:cubicBezTo>
                  <a:pt x="300" y="7"/>
                  <a:pt x="302" y="6"/>
                  <a:pt x="304" y="6"/>
                </a:cubicBezTo>
                <a:cubicBezTo>
                  <a:pt x="304" y="6"/>
                  <a:pt x="304" y="6"/>
                  <a:pt x="304" y="6"/>
                </a:cubicBezTo>
                <a:cubicBezTo>
                  <a:pt x="302" y="7"/>
                  <a:pt x="302" y="7"/>
                  <a:pt x="302" y="7"/>
                </a:cubicBezTo>
                <a:cubicBezTo>
                  <a:pt x="301" y="7"/>
                  <a:pt x="301" y="7"/>
                  <a:pt x="301" y="7"/>
                </a:cubicBezTo>
                <a:cubicBezTo>
                  <a:pt x="302" y="7"/>
                  <a:pt x="304" y="6"/>
                  <a:pt x="305" y="6"/>
                </a:cubicBezTo>
                <a:cubicBezTo>
                  <a:pt x="309" y="5"/>
                  <a:pt x="309" y="5"/>
                  <a:pt x="309" y="5"/>
                </a:cubicBezTo>
                <a:cubicBezTo>
                  <a:pt x="309" y="5"/>
                  <a:pt x="309" y="5"/>
                  <a:pt x="309" y="5"/>
                </a:cubicBezTo>
                <a:cubicBezTo>
                  <a:pt x="307" y="6"/>
                  <a:pt x="307" y="6"/>
                  <a:pt x="307" y="6"/>
                </a:cubicBezTo>
                <a:cubicBezTo>
                  <a:pt x="307" y="6"/>
                  <a:pt x="307" y="6"/>
                  <a:pt x="307" y="6"/>
                </a:cubicBezTo>
                <a:cubicBezTo>
                  <a:pt x="309" y="6"/>
                  <a:pt x="309" y="6"/>
                  <a:pt x="309" y="6"/>
                </a:cubicBezTo>
                <a:cubicBezTo>
                  <a:pt x="314" y="5"/>
                  <a:pt x="314" y="5"/>
                  <a:pt x="314" y="5"/>
                </a:cubicBezTo>
                <a:cubicBezTo>
                  <a:pt x="315" y="4"/>
                  <a:pt x="315" y="4"/>
                  <a:pt x="315" y="4"/>
                </a:cubicBezTo>
                <a:cubicBezTo>
                  <a:pt x="315" y="5"/>
                  <a:pt x="315" y="5"/>
                  <a:pt x="315" y="5"/>
                </a:cubicBezTo>
                <a:cubicBezTo>
                  <a:pt x="315" y="5"/>
                  <a:pt x="315" y="5"/>
                  <a:pt x="315" y="5"/>
                </a:cubicBezTo>
                <a:cubicBezTo>
                  <a:pt x="318" y="4"/>
                  <a:pt x="318" y="4"/>
                  <a:pt x="318" y="4"/>
                </a:cubicBezTo>
                <a:cubicBezTo>
                  <a:pt x="320" y="4"/>
                  <a:pt x="320" y="4"/>
                  <a:pt x="320" y="4"/>
                </a:cubicBezTo>
                <a:cubicBezTo>
                  <a:pt x="323" y="3"/>
                  <a:pt x="327" y="3"/>
                  <a:pt x="330" y="3"/>
                </a:cubicBezTo>
                <a:cubicBezTo>
                  <a:pt x="331" y="3"/>
                  <a:pt x="331" y="3"/>
                  <a:pt x="331" y="3"/>
                </a:cubicBezTo>
                <a:cubicBezTo>
                  <a:pt x="332" y="2"/>
                  <a:pt x="332" y="2"/>
                  <a:pt x="332" y="2"/>
                </a:cubicBezTo>
                <a:cubicBezTo>
                  <a:pt x="333" y="2"/>
                  <a:pt x="334" y="2"/>
                  <a:pt x="335" y="2"/>
                </a:cubicBezTo>
                <a:cubicBezTo>
                  <a:pt x="333" y="2"/>
                  <a:pt x="333" y="2"/>
                  <a:pt x="332" y="2"/>
                </a:cubicBezTo>
                <a:cubicBezTo>
                  <a:pt x="333" y="2"/>
                  <a:pt x="333" y="2"/>
                  <a:pt x="333" y="2"/>
                </a:cubicBezTo>
                <a:cubicBezTo>
                  <a:pt x="332" y="2"/>
                  <a:pt x="332" y="2"/>
                  <a:pt x="332" y="2"/>
                </a:cubicBezTo>
                <a:cubicBezTo>
                  <a:pt x="335" y="2"/>
                  <a:pt x="335" y="2"/>
                  <a:pt x="335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8" y="2"/>
                  <a:pt x="340" y="2"/>
                  <a:pt x="341" y="1"/>
                </a:cubicBezTo>
                <a:cubicBezTo>
                  <a:pt x="342" y="1"/>
                  <a:pt x="342" y="1"/>
                  <a:pt x="346" y="1"/>
                </a:cubicBezTo>
                <a:moveTo>
                  <a:pt x="300" y="6"/>
                </a:moveTo>
                <a:cubicBezTo>
                  <a:pt x="301" y="6"/>
                  <a:pt x="303" y="6"/>
                  <a:pt x="304" y="6"/>
                </a:cubicBezTo>
                <a:cubicBezTo>
                  <a:pt x="305" y="5"/>
                  <a:pt x="306" y="5"/>
                  <a:pt x="308" y="5"/>
                </a:cubicBezTo>
                <a:cubicBezTo>
                  <a:pt x="311" y="4"/>
                  <a:pt x="311" y="4"/>
                  <a:pt x="311" y="4"/>
                </a:cubicBezTo>
                <a:cubicBezTo>
                  <a:pt x="311" y="4"/>
                  <a:pt x="312" y="4"/>
                  <a:pt x="313" y="4"/>
                </a:cubicBezTo>
                <a:cubicBezTo>
                  <a:pt x="314" y="4"/>
                  <a:pt x="315" y="4"/>
                  <a:pt x="315" y="4"/>
                </a:cubicBezTo>
                <a:cubicBezTo>
                  <a:pt x="315" y="4"/>
                  <a:pt x="314" y="4"/>
                  <a:pt x="313" y="4"/>
                </a:cubicBezTo>
                <a:cubicBezTo>
                  <a:pt x="313" y="4"/>
                  <a:pt x="319" y="3"/>
                  <a:pt x="324" y="2"/>
                </a:cubicBezTo>
                <a:cubicBezTo>
                  <a:pt x="326" y="2"/>
                  <a:pt x="328" y="2"/>
                  <a:pt x="331" y="2"/>
                </a:cubicBezTo>
                <a:cubicBezTo>
                  <a:pt x="330" y="2"/>
                  <a:pt x="329" y="2"/>
                  <a:pt x="328" y="2"/>
                </a:cubicBezTo>
                <a:cubicBezTo>
                  <a:pt x="328" y="2"/>
                  <a:pt x="328" y="2"/>
                  <a:pt x="328" y="2"/>
                </a:cubicBezTo>
                <a:cubicBezTo>
                  <a:pt x="327" y="2"/>
                  <a:pt x="326" y="2"/>
                  <a:pt x="325" y="2"/>
                </a:cubicBezTo>
                <a:cubicBezTo>
                  <a:pt x="325" y="2"/>
                  <a:pt x="325" y="2"/>
                  <a:pt x="325" y="2"/>
                </a:cubicBezTo>
                <a:cubicBezTo>
                  <a:pt x="323" y="2"/>
                  <a:pt x="321" y="3"/>
                  <a:pt x="319" y="3"/>
                </a:cubicBezTo>
                <a:cubicBezTo>
                  <a:pt x="319" y="3"/>
                  <a:pt x="319" y="3"/>
                  <a:pt x="319" y="3"/>
                </a:cubicBezTo>
                <a:cubicBezTo>
                  <a:pt x="319" y="3"/>
                  <a:pt x="319" y="3"/>
                  <a:pt x="319" y="3"/>
                </a:cubicBezTo>
                <a:cubicBezTo>
                  <a:pt x="315" y="4"/>
                  <a:pt x="315" y="4"/>
                  <a:pt x="315" y="4"/>
                </a:cubicBezTo>
                <a:cubicBezTo>
                  <a:pt x="313" y="4"/>
                  <a:pt x="313" y="4"/>
                  <a:pt x="313" y="4"/>
                </a:cubicBezTo>
                <a:cubicBezTo>
                  <a:pt x="309" y="5"/>
                  <a:pt x="309" y="5"/>
                  <a:pt x="309" y="5"/>
                </a:cubicBezTo>
                <a:cubicBezTo>
                  <a:pt x="309" y="5"/>
                  <a:pt x="309" y="5"/>
                  <a:pt x="309" y="5"/>
                </a:cubicBezTo>
                <a:cubicBezTo>
                  <a:pt x="308" y="5"/>
                  <a:pt x="308" y="5"/>
                  <a:pt x="307" y="5"/>
                </a:cubicBezTo>
                <a:cubicBezTo>
                  <a:pt x="304" y="5"/>
                  <a:pt x="304" y="5"/>
                  <a:pt x="304" y="5"/>
                </a:cubicBezTo>
                <a:cubicBezTo>
                  <a:pt x="303" y="6"/>
                  <a:pt x="303" y="6"/>
                  <a:pt x="303" y="6"/>
                </a:cubicBezTo>
                <a:cubicBezTo>
                  <a:pt x="303" y="6"/>
                  <a:pt x="303" y="6"/>
                  <a:pt x="303" y="6"/>
                </a:cubicBezTo>
                <a:cubicBezTo>
                  <a:pt x="304" y="5"/>
                  <a:pt x="304" y="5"/>
                  <a:pt x="304" y="5"/>
                </a:cubicBezTo>
                <a:cubicBezTo>
                  <a:pt x="304" y="5"/>
                  <a:pt x="304" y="5"/>
                  <a:pt x="304" y="5"/>
                </a:cubicBezTo>
                <a:cubicBezTo>
                  <a:pt x="303" y="6"/>
                  <a:pt x="301" y="6"/>
                  <a:pt x="300" y="6"/>
                </a:cubicBezTo>
                <a:cubicBezTo>
                  <a:pt x="300" y="6"/>
                  <a:pt x="300" y="6"/>
                  <a:pt x="300" y="6"/>
                </a:cubicBezTo>
                <a:cubicBezTo>
                  <a:pt x="298" y="7"/>
                  <a:pt x="298" y="7"/>
                  <a:pt x="298" y="7"/>
                </a:cubicBezTo>
                <a:cubicBezTo>
                  <a:pt x="295" y="7"/>
                  <a:pt x="295" y="7"/>
                  <a:pt x="295" y="7"/>
                </a:cubicBezTo>
                <a:cubicBezTo>
                  <a:pt x="291" y="8"/>
                  <a:pt x="291" y="8"/>
                  <a:pt x="291" y="8"/>
                </a:cubicBezTo>
                <a:cubicBezTo>
                  <a:pt x="289" y="9"/>
                  <a:pt x="289" y="9"/>
                  <a:pt x="289" y="9"/>
                </a:cubicBezTo>
                <a:cubicBezTo>
                  <a:pt x="290" y="8"/>
                  <a:pt x="290" y="8"/>
                  <a:pt x="290" y="8"/>
                </a:cubicBezTo>
                <a:cubicBezTo>
                  <a:pt x="288" y="9"/>
                  <a:pt x="288" y="9"/>
                  <a:pt x="288" y="9"/>
                </a:cubicBezTo>
                <a:cubicBezTo>
                  <a:pt x="291" y="8"/>
                  <a:pt x="291" y="8"/>
                  <a:pt x="291" y="8"/>
                </a:cubicBezTo>
                <a:cubicBezTo>
                  <a:pt x="291" y="8"/>
                  <a:pt x="291" y="8"/>
                  <a:pt x="291" y="8"/>
                </a:cubicBezTo>
                <a:cubicBezTo>
                  <a:pt x="292" y="8"/>
                  <a:pt x="293" y="8"/>
                  <a:pt x="294" y="8"/>
                </a:cubicBezTo>
                <a:cubicBezTo>
                  <a:pt x="297" y="7"/>
                  <a:pt x="297" y="7"/>
                  <a:pt x="297" y="7"/>
                </a:cubicBezTo>
                <a:cubicBezTo>
                  <a:pt x="296" y="7"/>
                  <a:pt x="296" y="7"/>
                  <a:pt x="295" y="7"/>
                </a:cubicBezTo>
                <a:cubicBezTo>
                  <a:pt x="296" y="7"/>
                  <a:pt x="297" y="7"/>
                  <a:pt x="298" y="7"/>
                </a:cubicBezTo>
                <a:cubicBezTo>
                  <a:pt x="297" y="7"/>
                  <a:pt x="297" y="7"/>
                  <a:pt x="297" y="7"/>
                </a:cubicBezTo>
                <a:cubicBezTo>
                  <a:pt x="298" y="7"/>
                  <a:pt x="299" y="7"/>
                  <a:pt x="300" y="6"/>
                </a:cubicBezTo>
                <a:moveTo>
                  <a:pt x="275" y="12"/>
                </a:moveTo>
                <a:cubicBezTo>
                  <a:pt x="277" y="11"/>
                  <a:pt x="280" y="11"/>
                  <a:pt x="282" y="10"/>
                </a:cubicBezTo>
                <a:cubicBezTo>
                  <a:pt x="281" y="11"/>
                  <a:pt x="281" y="11"/>
                  <a:pt x="281" y="11"/>
                </a:cubicBezTo>
                <a:cubicBezTo>
                  <a:pt x="277" y="12"/>
                  <a:pt x="277" y="12"/>
                  <a:pt x="277" y="12"/>
                </a:cubicBezTo>
                <a:cubicBezTo>
                  <a:pt x="275" y="12"/>
                  <a:pt x="275" y="12"/>
                  <a:pt x="275" y="12"/>
                </a:cubicBezTo>
                <a:moveTo>
                  <a:pt x="251" y="20"/>
                </a:moveTo>
                <a:cubicBezTo>
                  <a:pt x="251" y="20"/>
                  <a:pt x="251" y="20"/>
                  <a:pt x="251" y="20"/>
                </a:cubicBezTo>
                <a:cubicBezTo>
                  <a:pt x="256" y="18"/>
                  <a:pt x="256" y="18"/>
                  <a:pt x="256" y="18"/>
                </a:cubicBezTo>
                <a:cubicBezTo>
                  <a:pt x="258" y="18"/>
                  <a:pt x="258" y="18"/>
                  <a:pt x="258" y="18"/>
                </a:cubicBezTo>
                <a:cubicBezTo>
                  <a:pt x="259" y="17"/>
                  <a:pt x="259" y="17"/>
                  <a:pt x="259" y="17"/>
                </a:cubicBezTo>
                <a:cubicBezTo>
                  <a:pt x="257" y="18"/>
                  <a:pt x="257" y="18"/>
                  <a:pt x="257" y="18"/>
                </a:cubicBezTo>
                <a:cubicBezTo>
                  <a:pt x="255" y="18"/>
                  <a:pt x="255" y="18"/>
                  <a:pt x="255" y="18"/>
                </a:cubicBezTo>
                <a:cubicBezTo>
                  <a:pt x="255" y="18"/>
                  <a:pt x="255" y="18"/>
                  <a:pt x="255" y="18"/>
                </a:cubicBezTo>
                <a:cubicBezTo>
                  <a:pt x="256" y="18"/>
                  <a:pt x="256" y="18"/>
                  <a:pt x="256" y="18"/>
                </a:cubicBezTo>
                <a:cubicBezTo>
                  <a:pt x="256" y="18"/>
                  <a:pt x="256" y="18"/>
                  <a:pt x="256" y="18"/>
                </a:cubicBezTo>
                <a:cubicBezTo>
                  <a:pt x="260" y="16"/>
                  <a:pt x="260" y="16"/>
                  <a:pt x="260" y="16"/>
                </a:cubicBezTo>
                <a:cubicBezTo>
                  <a:pt x="265" y="15"/>
                  <a:pt x="265" y="15"/>
                  <a:pt x="265" y="15"/>
                </a:cubicBezTo>
                <a:cubicBezTo>
                  <a:pt x="269" y="14"/>
                  <a:pt x="269" y="14"/>
                  <a:pt x="269" y="14"/>
                </a:cubicBezTo>
                <a:cubicBezTo>
                  <a:pt x="269" y="14"/>
                  <a:pt x="269" y="14"/>
                  <a:pt x="269" y="14"/>
                </a:cubicBezTo>
                <a:cubicBezTo>
                  <a:pt x="266" y="15"/>
                  <a:pt x="266" y="15"/>
                  <a:pt x="266" y="15"/>
                </a:cubicBezTo>
                <a:cubicBezTo>
                  <a:pt x="245" y="21"/>
                  <a:pt x="245" y="21"/>
                  <a:pt x="245" y="21"/>
                </a:cubicBezTo>
                <a:cubicBezTo>
                  <a:pt x="246" y="21"/>
                  <a:pt x="246" y="21"/>
                  <a:pt x="246" y="21"/>
                </a:cubicBezTo>
                <a:cubicBezTo>
                  <a:pt x="246" y="21"/>
                  <a:pt x="247" y="21"/>
                  <a:pt x="248" y="21"/>
                </a:cubicBezTo>
                <a:cubicBezTo>
                  <a:pt x="244" y="22"/>
                  <a:pt x="244" y="22"/>
                  <a:pt x="244" y="22"/>
                </a:cubicBezTo>
                <a:cubicBezTo>
                  <a:pt x="244" y="22"/>
                  <a:pt x="244" y="22"/>
                  <a:pt x="244" y="22"/>
                </a:cubicBezTo>
                <a:cubicBezTo>
                  <a:pt x="244" y="22"/>
                  <a:pt x="244" y="22"/>
                  <a:pt x="244" y="22"/>
                </a:cubicBezTo>
                <a:cubicBezTo>
                  <a:pt x="245" y="22"/>
                  <a:pt x="245" y="22"/>
                  <a:pt x="245" y="22"/>
                </a:cubicBezTo>
                <a:cubicBezTo>
                  <a:pt x="247" y="21"/>
                  <a:pt x="247" y="21"/>
                  <a:pt x="247" y="21"/>
                </a:cubicBezTo>
                <a:cubicBezTo>
                  <a:pt x="245" y="22"/>
                  <a:pt x="245" y="22"/>
                  <a:pt x="245" y="22"/>
                </a:cubicBezTo>
                <a:cubicBezTo>
                  <a:pt x="247" y="22"/>
                  <a:pt x="249" y="21"/>
                  <a:pt x="251" y="20"/>
                </a:cubicBezTo>
                <a:moveTo>
                  <a:pt x="179" y="56"/>
                </a:moveTo>
                <a:cubicBezTo>
                  <a:pt x="182" y="54"/>
                  <a:pt x="182" y="54"/>
                  <a:pt x="182" y="54"/>
                </a:cubicBezTo>
                <a:cubicBezTo>
                  <a:pt x="186" y="52"/>
                  <a:pt x="186" y="52"/>
                  <a:pt x="186" y="52"/>
                </a:cubicBezTo>
                <a:cubicBezTo>
                  <a:pt x="185" y="52"/>
                  <a:pt x="185" y="52"/>
                  <a:pt x="180" y="54"/>
                </a:cubicBezTo>
                <a:cubicBezTo>
                  <a:pt x="177" y="56"/>
                  <a:pt x="177" y="56"/>
                  <a:pt x="177" y="56"/>
                </a:cubicBezTo>
                <a:cubicBezTo>
                  <a:pt x="177" y="57"/>
                  <a:pt x="177" y="57"/>
                  <a:pt x="177" y="57"/>
                </a:cubicBezTo>
                <a:cubicBezTo>
                  <a:pt x="179" y="56"/>
                  <a:pt x="179" y="56"/>
                  <a:pt x="179" y="56"/>
                </a:cubicBezTo>
                <a:moveTo>
                  <a:pt x="156" y="69"/>
                </a:moveTo>
                <a:cubicBezTo>
                  <a:pt x="154" y="70"/>
                  <a:pt x="154" y="70"/>
                  <a:pt x="154" y="70"/>
                </a:cubicBezTo>
                <a:cubicBezTo>
                  <a:pt x="153" y="71"/>
                  <a:pt x="153" y="71"/>
                  <a:pt x="153" y="71"/>
                </a:cubicBezTo>
                <a:cubicBezTo>
                  <a:pt x="160" y="66"/>
                  <a:pt x="160" y="66"/>
                  <a:pt x="160" y="66"/>
                </a:cubicBezTo>
                <a:cubicBezTo>
                  <a:pt x="159" y="66"/>
                  <a:pt x="159" y="66"/>
                  <a:pt x="159" y="66"/>
                </a:cubicBezTo>
                <a:cubicBezTo>
                  <a:pt x="156" y="69"/>
                  <a:pt x="156" y="69"/>
                  <a:pt x="156" y="69"/>
                </a:cubicBezTo>
                <a:close/>
                <a:moveTo>
                  <a:pt x="6" y="417"/>
                </a:moveTo>
                <a:cubicBezTo>
                  <a:pt x="5" y="413"/>
                  <a:pt x="5" y="413"/>
                  <a:pt x="5" y="413"/>
                </a:cubicBezTo>
                <a:cubicBezTo>
                  <a:pt x="5" y="409"/>
                  <a:pt x="5" y="409"/>
                  <a:pt x="5" y="409"/>
                </a:cubicBezTo>
                <a:cubicBezTo>
                  <a:pt x="4" y="409"/>
                  <a:pt x="4" y="409"/>
                  <a:pt x="4" y="409"/>
                </a:cubicBezTo>
                <a:cubicBezTo>
                  <a:pt x="3" y="408"/>
                  <a:pt x="3" y="408"/>
                  <a:pt x="3" y="408"/>
                </a:cubicBezTo>
                <a:cubicBezTo>
                  <a:pt x="2" y="407"/>
                  <a:pt x="2" y="407"/>
                  <a:pt x="2" y="407"/>
                </a:cubicBezTo>
                <a:cubicBezTo>
                  <a:pt x="2" y="405"/>
                  <a:pt x="2" y="405"/>
                  <a:pt x="2" y="405"/>
                </a:cubicBezTo>
                <a:cubicBezTo>
                  <a:pt x="1" y="398"/>
                  <a:pt x="1" y="398"/>
                  <a:pt x="1" y="398"/>
                </a:cubicBezTo>
                <a:cubicBezTo>
                  <a:pt x="1" y="394"/>
                  <a:pt x="1" y="394"/>
                  <a:pt x="1" y="394"/>
                </a:cubicBezTo>
                <a:cubicBezTo>
                  <a:pt x="1" y="392"/>
                  <a:pt x="1" y="389"/>
                  <a:pt x="1" y="387"/>
                </a:cubicBezTo>
                <a:cubicBezTo>
                  <a:pt x="1" y="379"/>
                  <a:pt x="1" y="379"/>
                  <a:pt x="1" y="379"/>
                </a:cubicBezTo>
                <a:cubicBezTo>
                  <a:pt x="1" y="378"/>
                  <a:pt x="1" y="376"/>
                  <a:pt x="1" y="374"/>
                </a:cubicBezTo>
                <a:cubicBezTo>
                  <a:pt x="0" y="370"/>
                  <a:pt x="0" y="370"/>
                  <a:pt x="0" y="370"/>
                </a:cubicBezTo>
                <a:cubicBezTo>
                  <a:pt x="0" y="367"/>
                  <a:pt x="0" y="367"/>
                  <a:pt x="0" y="367"/>
                </a:cubicBezTo>
                <a:cubicBezTo>
                  <a:pt x="0" y="367"/>
                  <a:pt x="0" y="367"/>
                  <a:pt x="0" y="367"/>
                </a:cubicBezTo>
                <a:cubicBezTo>
                  <a:pt x="0" y="376"/>
                  <a:pt x="1" y="389"/>
                  <a:pt x="1" y="399"/>
                </a:cubicBezTo>
                <a:cubicBezTo>
                  <a:pt x="2" y="405"/>
                  <a:pt x="2" y="405"/>
                  <a:pt x="2" y="405"/>
                </a:cubicBezTo>
                <a:cubicBezTo>
                  <a:pt x="2" y="405"/>
                  <a:pt x="2" y="405"/>
                  <a:pt x="2" y="405"/>
                </a:cubicBezTo>
                <a:cubicBezTo>
                  <a:pt x="2" y="407"/>
                  <a:pt x="2" y="407"/>
                  <a:pt x="2" y="407"/>
                </a:cubicBezTo>
                <a:cubicBezTo>
                  <a:pt x="3" y="414"/>
                  <a:pt x="3" y="414"/>
                  <a:pt x="3" y="414"/>
                </a:cubicBezTo>
                <a:cubicBezTo>
                  <a:pt x="3" y="414"/>
                  <a:pt x="3" y="414"/>
                  <a:pt x="3" y="414"/>
                </a:cubicBezTo>
                <a:cubicBezTo>
                  <a:pt x="4" y="419"/>
                  <a:pt x="4" y="419"/>
                  <a:pt x="4" y="419"/>
                </a:cubicBezTo>
                <a:cubicBezTo>
                  <a:pt x="5" y="421"/>
                  <a:pt x="5" y="421"/>
                  <a:pt x="5" y="421"/>
                </a:cubicBezTo>
                <a:cubicBezTo>
                  <a:pt x="4" y="416"/>
                  <a:pt x="4" y="416"/>
                  <a:pt x="4" y="416"/>
                </a:cubicBezTo>
                <a:cubicBezTo>
                  <a:pt x="4" y="413"/>
                  <a:pt x="4" y="413"/>
                  <a:pt x="4" y="413"/>
                </a:cubicBezTo>
                <a:cubicBezTo>
                  <a:pt x="5" y="414"/>
                  <a:pt x="5" y="414"/>
                  <a:pt x="5" y="414"/>
                </a:cubicBezTo>
                <a:cubicBezTo>
                  <a:pt x="5" y="417"/>
                  <a:pt x="5" y="417"/>
                  <a:pt x="5" y="417"/>
                </a:cubicBezTo>
                <a:cubicBezTo>
                  <a:pt x="6" y="417"/>
                  <a:pt x="6" y="417"/>
                  <a:pt x="6" y="417"/>
                </a:cubicBezTo>
                <a:moveTo>
                  <a:pt x="182" y="64"/>
                </a:moveTo>
                <a:cubicBezTo>
                  <a:pt x="185" y="62"/>
                  <a:pt x="185" y="62"/>
                  <a:pt x="185" y="62"/>
                </a:cubicBezTo>
                <a:cubicBezTo>
                  <a:pt x="189" y="60"/>
                  <a:pt x="189" y="60"/>
                  <a:pt x="189" y="60"/>
                </a:cubicBezTo>
                <a:cubicBezTo>
                  <a:pt x="188" y="60"/>
                  <a:pt x="187" y="60"/>
                  <a:pt x="187" y="60"/>
                </a:cubicBezTo>
                <a:cubicBezTo>
                  <a:pt x="187" y="59"/>
                  <a:pt x="188" y="59"/>
                  <a:pt x="189" y="58"/>
                </a:cubicBezTo>
                <a:cubicBezTo>
                  <a:pt x="191" y="56"/>
                  <a:pt x="191" y="56"/>
                  <a:pt x="191" y="56"/>
                </a:cubicBezTo>
                <a:cubicBezTo>
                  <a:pt x="191" y="56"/>
                  <a:pt x="191" y="56"/>
                  <a:pt x="191" y="56"/>
                </a:cubicBezTo>
                <a:cubicBezTo>
                  <a:pt x="192" y="54"/>
                  <a:pt x="192" y="54"/>
                  <a:pt x="192" y="54"/>
                </a:cubicBezTo>
                <a:cubicBezTo>
                  <a:pt x="191" y="54"/>
                  <a:pt x="191" y="54"/>
                  <a:pt x="191" y="54"/>
                </a:cubicBezTo>
                <a:cubicBezTo>
                  <a:pt x="193" y="52"/>
                  <a:pt x="193" y="52"/>
                  <a:pt x="193" y="52"/>
                </a:cubicBezTo>
                <a:cubicBezTo>
                  <a:pt x="196" y="51"/>
                  <a:pt x="196" y="51"/>
                  <a:pt x="196" y="51"/>
                </a:cubicBezTo>
                <a:cubicBezTo>
                  <a:pt x="195" y="51"/>
                  <a:pt x="195" y="51"/>
                  <a:pt x="194" y="51"/>
                </a:cubicBezTo>
                <a:cubicBezTo>
                  <a:pt x="194" y="51"/>
                  <a:pt x="194" y="51"/>
                  <a:pt x="194" y="51"/>
                </a:cubicBezTo>
                <a:cubicBezTo>
                  <a:pt x="196" y="50"/>
                  <a:pt x="197" y="49"/>
                  <a:pt x="199" y="48"/>
                </a:cubicBezTo>
                <a:cubicBezTo>
                  <a:pt x="199" y="48"/>
                  <a:pt x="199" y="48"/>
                  <a:pt x="199" y="48"/>
                </a:cubicBezTo>
                <a:cubicBezTo>
                  <a:pt x="202" y="47"/>
                  <a:pt x="202" y="47"/>
                  <a:pt x="202" y="47"/>
                </a:cubicBezTo>
                <a:cubicBezTo>
                  <a:pt x="202" y="46"/>
                  <a:pt x="202" y="46"/>
                  <a:pt x="202" y="46"/>
                </a:cubicBezTo>
                <a:cubicBezTo>
                  <a:pt x="204" y="45"/>
                  <a:pt x="204" y="45"/>
                  <a:pt x="204" y="45"/>
                </a:cubicBezTo>
                <a:cubicBezTo>
                  <a:pt x="205" y="45"/>
                  <a:pt x="205" y="45"/>
                  <a:pt x="205" y="45"/>
                </a:cubicBezTo>
                <a:cubicBezTo>
                  <a:pt x="208" y="43"/>
                  <a:pt x="208" y="43"/>
                  <a:pt x="208" y="43"/>
                </a:cubicBezTo>
                <a:cubicBezTo>
                  <a:pt x="208" y="42"/>
                  <a:pt x="208" y="42"/>
                  <a:pt x="208" y="42"/>
                </a:cubicBezTo>
                <a:cubicBezTo>
                  <a:pt x="211" y="41"/>
                  <a:pt x="211" y="41"/>
                  <a:pt x="211" y="41"/>
                </a:cubicBezTo>
                <a:cubicBezTo>
                  <a:pt x="213" y="39"/>
                  <a:pt x="213" y="39"/>
                  <a:pt x="213" y="39"/>
                </a:cubicBezTo>
                <a:cubicBezTo>
                  <a:pt x="212" y="39"/>
                  <a:pt x="212" y="39"/>
                  <a:pt x="212" y="39"/>
                </a:cubicBezTo>
                <a:cubicBezTo>
                  <a:pt x="214" y="38"/>
                  <a:pt x="214" y="38"/>
                  <a:pt x="214" y="38"/>
                </a:cubicBezTo>
                <a:cubicBezTo>
                  <a:pt x="214" y="38"/>
                  <a:pt x="214" y="38"/>
                  <a:pt x="214" y="38"/>
                </a:cubicBezTo>
                <a:cubicBezTo>
                  <a:pt x="214" y="38"/>
                  <a:pt x="214" y="38"/>
                  <a:pt x="214" y="38"/>
                </a:cubicBezTo>
                <a:cubicBezTo>
                  <a:pt x="217" y="37"/>
                  <a:pt x="217" y="37"/>
                  <a:pt x="217" y="37"/>
                </a:cubicBezTo>
                <a:cubicBezTo>
                  <a:pt x="218" y="36"/>
                  <a:pt x="218" y="36"/>
                  <a:pt x="218" y="36"/>
                </a:cubicBezTo>
                <a:cubicBezTo>
                  <a:pt x="216" y="36"/>
                  <a:pt x="216" y="36"/>
                  <a:pt x="216" y="36"/>
                </a:cubicBezTo>
                <a:cubicBezTo>
                  <a:pt x="220" y="34"/>
                  <a:pt x="220" y="34"/>
                  <a:pt x="220" y="34"/>
                </a:cubicBezTo>
                <a:cubicBezTo>
                  <a:pt x="222" y="33"/>
                  <a:pt x="222" y="33"/>
                  <a:pt x="222" y="33"/>
                </a:cubicBezTo>
                <a:cubicBezTo>
                  <a:pt x="222" y="33"/>
                  <a:pt x="222" y="33"/>
                  <a:pt x="222" y="33"/>
                </a:cubicBezTo>
                <a:cubicBezTo>
                  <a:pt x="225" y="31"/>
                  <a:pt x="225" y="31"/>
                  <a:pt x="225" y="31"/>
                </a:cubicBezTo>
                <a:cubicBezTo>
                  <a:pt x="227" y="30"/>
                  <a:pt x="227" y="30"/>
                  <a:pt x="227" y="30"/>
                </a:cubicBezTo>
                <a:cubicBezTo>
                  <a:pt x="226" y="30"/>
                  <a:pt x="226" y="30"/>
                  <a:pt x="226" y="30"/>
                </a:cubicBezTo>
                <a:cubicBezTo>
                  <a:pt x="224" y="31"/>
                  <a:pt x="224" y="31"/>
                  <a:pt x="224" y="31"/>
                </a:cubicBezTo>
                <a:cubicBezTo>
                  <a:pt x="223" y="31"/>
                  <a:pt x="223" y="31"/>
                  <a:pt x="223" y="31"/>
                </a:cubicBezTo>
                <a:cubicBezTo>
                  <a:pt x="223" y="31"/>
                  <a:pt x="223" y="31"/>
                  <a:pt x="223" y="31"/>
                </a:cubicBezTo>
                <a:cubicBezTo>
                  <a:pt x="220" y="32"/>
                  <a:pt x="220" y="32"/>
                  <a:pt x="220" y="32"/>
                </a:cubicBezTo>
                <a:cubicBezTo>
                  <a:pt x="220" y="32"/>
                  <a:pt x="220" y="32"/>
                  <a:pt x="220" y="32"/>
                </a:cubicBezTo>
                <a:cubicBezTo>
                  <a:pt x="224" y="31"/>
                  <a:pt x="224" y="31"/>
                  <a:pt x="224" y="31"/>
                </a:cubicBezTo>
                <a:cubicBezTo>
                  <a:pt x="227" y="29"/>
                  <a:pt x="227" y="29"/>
                  <a:pt x="227" y="29"/>
                </a:cubicBezTo>
                <a:cubicBezTo>
                  <a:pt x="232" y="27"/>
                  <a:pt x="232" y="27"/>
                  <a:pt x="232" y="27"/>
                </a:cubicBezTo>
                <a:cubicBezTo>
                  <a:pt x="237" y="25"/>
                  <a:pt x="237" y="25"/>
                  <a:pt x="237" y="25"/>
                </a:cubicBezTo>
                <a:cubicBezTo>
                  <a:pt x="237" y="25"/>
                  <a:pt x="237" y="25"/>
                  <a:pt x="237" y="25"/>
                </a:cubicBezTo>
                <a:cubicBezTo>
                  <a:pt x="233" y="26"/>
                  <a:pt x="233" y="26"/>
                  <a:pt x="233" y="26"/>
                </a:cubicBezTo>
                <a:cubicBezTo>
                  <a:pt x="233" y="26"/>
                  <a:pt x="233" y="26"/>
                  <a:pt x="233" y="26"/>
                </a:cubicBezTo>
                <a:cubicBezTo>
                  <a:pt x="231" y="27"/>
                  <a:pt x="231" y="27"/>
                  <a:pt x="231" y="27"/>
                </a:cubicBezTo>
                <a:cubicBezTo>
                  <a:pt x="226" y="29"/>
                  <a:pt x="226" y="29"/>
                  <a:pt x="226" y="29"/>
                </a:cubicBezTo>
                <a:cubicBezTo>
                  <a:pt x="221" y="31"/>
                  <a:pt x="221" y="31"/>
                  <a:pt x="221" y="31"/>
                </a:cubicBezTo>
                <a:cubicBezTo>
                  <a:pt x="218" y="33"/>
                  <a:pt x="218" y="33"/>
                  <a:pt x="218" y="33"/>
                </a:cubicBezTo>
                <a:cubicBezTo>
                  <a:pt x="213" y="35"/>
                  <a:pt x="213" y="35"/>
                  <a:pt x="213" y="35"/>
                </a:cubicBezTo>
                <a:cubicBezTo>
                  <a:pt x="212" y="36"/>
                  <a:pt x="212" y="36"/>
                  <a:pt x="212" y="36"/>
                </a:cubicBezTo>
                <a:cubicBezTo>
                  <a:pt x="217" y="33"/>
                  <a:pt x="217" y="33"/>
                  <a:pt x="217" y="33"/>
                </a:cubicBezTo>
                <a:cubicBezTo>
                  <a:pt x="224" y="30"/>
                  <a:pt x="224" y="30"/>
                  <a:pt x="224" y="30"/>
                </a:cubicBezTo>
                <a:cubicBezTo>
                  <a:pt x="228" y="28"/>
                  <a:pt x="228" y="28"/>
                  <a:pt x="228" y="28"/>
                </a:cubicBezTo>
                <a:cubicBezTo>
                  <a:pt x="233" y="26"/>
                  <a:pt x="233" y="26"/>
                  <a:pt x="233" y="26"/>
                </a:cubicBezTo>
                <a:cubicBezTo>
                  <a:pt x="237" y="25"/>
                  <a:pt x="237" y="25"/>
                  <a:pt x="237" y="25"/>
                </a:cubicBezTo>
                <a:cubicBezTo>
                  <a:pt x="237" y="25"/>
                  <a:pt x="237" y="25"/>
                  <a:pt x="237" y="25"/>
                </a:cubicBezTo>
                <a:cubicBezTo>
                  <a:pt x="236" y="25"/>
                  <a:pt x="236" y="25"/>
                  <a:pt x="236" y="25"/>
                </a:cubicBezTo>
                <a:cubicBezTo>
                  <a:pt x="231" y="27"/>
                  <a:pt x="231" y="27"/>
                  <a:pt x="231" y="27"/>
                </a:cubicBezTo>
                <a:cubicBezTo>
                  <a:pt x="224" y="30"/>
                  <a:pt x="224" y="30"/>
                  <a:pt x="224" y="30"/>
                </a:cubicBezTo>
                <a:cubicBezTo>
                  <a:pt x="213" y="35"/>
                  <a:pt x="213" y="35"/>
                  <a:pt x="213" y="35"/>
                </a:cubicBezTo>
                <a:cubicBezTo>
                  <a:pt x="212" y="35"/>
                  <a:pt x="212" y="35"/>
                  <a:pt x="212" y="35"/>
                </a:cubicBezTo>
                <a:cubicBezTo>
                  <a:pt x="212" y="36"/>
                  <a:pt x="212" y="36"/>
                  <a:pt x="212" y="36"/>
                </a:cubicBezTo>
                <a:cubicBezTo>
                  <a:pt x="208" y="37"/>
                  <a:pt x="208" y="37"/>
                  <a:pt x="208" y="37"/>
                </a:cubicBezTo>
                <a:cubicBezTo>
                  <a:pt x="209" y="37"/>
                  <a:pt x="209" y="37"/>
                  <a:pt x="209" y="37"/>
                </a:cubicBezTo>
                <a:cubicBezTo>
                  <a:pt x="208" y="37"/>
                  <a:pt x="208" y="37"/>
                  <a:pt x="208" y="37"/>
                </a:cubicBezTo>
                <a:cubicBezTo>
                  <a:pt x="206" y="38"/>
                  <a:pt x="206" y="38"/>
                  <a:pt x="206" y="38"/>
                </a:cubicBezTo>
                <a:cubicBezTo>
                  <a:pt x="203" y="40"/>
                  <a:pt x="203" y="40"/>
                  <a:pt x="203" y="40"/>
                </a:cubicBezTo>
                <a:cubicBezTo>
                  <a:pt x="203" y="40"/>
                  <a:pt x="203" y="40"/>
                  <a:pt x="203" y="40"/>
                </a:cubicBezTo>
                <a:cubicBezTo>
                  <a:pt x="204" y="39"/>
                  <a:pt x="204" y="39"/>
                  <a:pt x="204" y="39"/>
                </a:cubicBezTo>
                <a:cubicBezTo>
                  <a:pt x="201" y="41"/>
                  <a:pt x="201" y="41"/>
                  <a:pt x="201" y="41"/>
                </a:cubicBezTo>
                <a:cubicBezTo>
                  <a:pt x="199" y="42"/>
                  <a:pt x="199" y="42"/>
                  <a:pt x="199" y="42"/>
                </a:cubicBezTo>
                <a:cubicBezTo>
                  <a:pt x="198" y="43"/>
                  <a:pt x="198" y="43"/>
                  <a:pt x="198" y="43"/>
                </a:cubicBezTo>
                <a:cubicBezTo>
                  <a:pt x="194" y="45"/>
                  <a:pt x="194" y="45"/>
                  <a:pt x="194" y="45"/>
                </a:cubicBezTo>
                <a:cubicBezTo>
                  <a:pt x="191" y="46"/>
                  <a:pt x="191" y="46"/>
                  <a:pt x="191" y="46"/>
                </a:cubicBezTo>
                <a:cubicBezTo>
                  <a:pt x="184" y="50"/>
                  <a:pt x="184" y="50"/>
                  <a:pt x="184" y="50"/>
                </a:cubicBezTo>
                <a:cubicBezTo>
                  <a:pt x="179" y="53"/>
                  <a:pt x="179" y="53"/>
                  <a:pt x="179" y="53"/>
                </a:cubicBezTo>
                <a:cubicBezTo>
                  <a:pt x="176" y="55"/>
                  <a:pt x="176" y="55"/>
                  <a:pt x="176" y="55"/>
                </a:cubicBezTo>
                <a:cubicBezTo>
                  <a:pt x="177" y="54"/>
                  <a:pt x="177" y="54"/>
                  <a:pt x="177" y="54"/>
                </a:cubicBezTo>
                <a:cubicBezTo>
                  <a:pt x="183" y="51"/>
                  <a:pt x="183" y="51"/>
                  <a:pt x="183" y="51"/>
                </a:cubicBezTo>
                <a:cubicBezTo>
                  <a:pt x="187" y="49"/>
                  <a:pt x="187" y="49"/>
                  <a:pt x="187" y="49"/>
                </a:cubicBezTo>
                <a:cubicBezTo>
                  <a:pt x="191" y="46"/>
                  <a:pt x="191" y="46"/>
                  <a:pt x="191" y="46"/>
                </a:cubicBezTo>
                <a:cubicBezTo>
                  <a:pt x="182" y="51"/>
                  <a:pt x="171" y="59"/>
                  <a:pt x="162" y="64"/>
                </a:cubicBezTo>
                <a:cubicBezTo>
                  <a:pt x="162" y="64"/>
                  <a:pt x="162" y="64"/>
                  <a:pt x="162" y="64"/>
                </a:cubicBezTo>
                <a:cubicBezTo>
                  <a:pt x="163" y="64"/>
                  <a:pt x="163" y="64"/>
                  <a:pt x="163" y="64"/>
                </a:cubicBezTo>
                <a:cubicBezTo>
                  <a:pt x="167" y="61"/>
                  <a:pt x="167" y="61"/>
                  <a:pt x="167" y="61"/>
                </a:cubicBezTo>
                <a:cubicBezTo>
                  <a:pt x="170" y="59"/>
                  <a:pt x="170" y="59"/>
                  <a:pt x="170" y="59"/>
                </a:cubicBezTo>
                <a:cubicBezTo>
                  <a:pt x="170" y="59"/>
                  <a:pt x="170" y="59"/>
                  <a:pt x="170" y="59"/>
                </a:cubicBezTo>
                <a:cubicBezTo>
                  <a:pt x="167" y="61"/>
                  <a:pt x="167" y="61"/>
                  <a:pt x="167" y="61"/>
                </a:cubicBezTo>
                <a:cubicBezTo>
                  <a:pt x="164" y="63"/>
                  <a:pt x="164" y="63"/>
                  <a:pt x="164" y="63"/>
                </a:cubicBezTo>
                <a:cubicBezTo>
                  <a:pt x="159" y="67"/>
                  <a:pt x="159" y="67"/>
                  <a:pt x="159" y="67"/>
                </a:cubicBezTo>
                <a:cubicBezTo>
                  <a:pt x="156" y="68"/>
                  <a:pt x="154" y="70"/>
                  <a:pt x="152" y="71"/>
                </a:cubicBezTo>
                <a:cubicBezTo>
                  <a:pt x="151" y="72"/>
                  <a:pt x="151" y="72"/>
                  <a:pt x="151" y="72"/>
                </a:cubicBezTo>
                <a:cubicBezTo>
                  <a:pt x="148" y="75"/>
                  <a:pt x="148" y="75"/>
                  <a:pt x="148" y="75"/>
                </a:cubicBezTo>
                <a:cubicBezTo>
                  <a:pt x="147" y="75"/>
                  <a:pt x="147" y="75"/>
                  <a:pt x="147" y="75"/>
                </a:cubicBezTo>
                <a:cubicBezTo>
                  <a:pt x="147" y="76"/>
                  <a:pt x="146" y="76"/>
                  <a:pt x="145" y="77"/>
                </a:cubicBezTo>
                <a:cubicBezTo>
                  <a:pt x="145" y="77"/>
                  <a:pt x="145" y="77"/>
                  <a:pt x="145" y="77"/>
                </a:cubicBezTo>
                <a:cubicBezTo>
                  <a:pt x="149" y="74"/>
                  <a:pt x="149" y="74"/>
                  <a:pt x="149" y="74"/>
                </a:cubicBezTo>
                <a:cubicBezTo>
                  <a:pt x="149" y="74"/>
                  <a:pt x="149" y="74"/>
                  <a:pt x="149" y="74"/>
                </a:cubicBezTo>
                <a:cubicBezTo>
                  <a:pt x="148" y="75"/>
                  <a:pt x="148" y="75"/>
                  <a:pt x="148" y="75"/>
                </a:cubicBezTo>
                <a:cubicBezTo>
                  <a:pt x="147" y="76"/>
                  <a:pt x="147" y="76"/>
                  <a:pt x="147" y="76"/>
                </a:cubicBezTo>
                <a:cubicBezTo>
                  <a:pt x="147" y="76"/>
                  <a:pt x="147" y="76"/>
                  <a:pt x="147" y="76"/>
                </a:cubicBezTo>
                <a:cubicBezTo>
                  <a:pt x="151" y="73"/>
                  <a:pt x="151" y="73"/>
                  <a:pt x="151" y="73"/>
                </a:cubicBezTo>
                <a:cubicBezTo>
                  <a:pt x="151" y="73"/>
                  <a:pt x="151" y="73"/>
                  <a:pt x="151" y="73"/>
                </a:cubicBezTo>
                <a:cubicBezTo>
                  <a:pt x="156" y="69"/>
                  <a:pt x="156" y="69"/>
                  <a:pt x="156" y="69"/>
                </a:cubicBezTo>
                <a:cubicBezTo>
                  <a:pt x="156" y="69"/>
                  <a:pt x="156" y="69"/>
                  <a:pt x="156" y="69"/>
                </a:cubicBezTo>
                <a:cubicBezTo>
                  <a:pt x="160" y="66"/>
                  <a:pt x="160" y="66"/>
                  <a:pt x="160" y="66"/>
                </a:cubicBezTo>
                <a:cubicBezTo>
                  <a:pt x="161" y="65"/>
                  <a:pt x="161" y="65"/>
                  <a:pt x="161" y="65"/>
                </a:cubicBezTo>
                <a:cubicBezTo>
                  <a:pt x="162" y="65"/>
                  <a:pt x="163" y="64"/>
                  <a:pt x="164" y="63"/>
                </a:cubicBezTo>
                <a:cubicBezTo>
                  <a:pt x="163" y="64"/>
                  <a:pt x="163" y="64"/>
                  <a:pt x="163" y="64"/>
                </a:cubicBezTo>
                <a:cubicBezTo>
                  <a:pt x="165" y="63"/>
                  <a:pt x="165" y="63"/>
                  <a:pt x="165" y="63"/>
                </a:cubicBezTo>
                <a:cubicBezTo>
                  <a:pt x="167" y="61"/>
                  <a:pt x="167" y="61"/>
                  <a:pt x="167" y="61"/>
                </a:cubicBezTo>
                <a:cubicBezTo>
                  <a:pt x="167" y="61"/>
                  <a:pt x="167" y="61"/>
                  <a:pt x="167" y="61"/>
                </a:cubicBezTo>
                <a:cubicBezTo>
                  <a:pt x="170" y="59"/>
                  <a:pt x="170" y="59"/>
                  <a:pt x="170" y="59"/>
                </a:cubicBezTo>
                <a:cubicBezTo>
                  <a:pt x="174" y="57"/>
                  <a:pt x="174" y="57"/>
                  <a:pt x="174" y="57"/>
                </a:cubicBezTo>
                <a:cubicBezTo>
                  <a:pt x="177" y="55"/>
                  <a:pt x="177" y="55"/>
                  <a:pt x="177" y="55"/>
                </a:cubicBezTo>
                <a:cubicBezTo>
                  <a:pt x="180" y="54"/>
                  <a:pt x="180" y="54"/>
                  <a:pt x="180" y="54"/>
                </a:cubicBezTo>
                <a:cubicBezTo>
                  <a:pt x="185" y="50"/>
                  <a:pt x="185" y="50"/>
                  <a:pt x="185" y="50"/>
                </a:cubicBezTo>
                <a:cubicBezTo>
                  <a:pt x="186" y="50"/>
                  <a:pt x="186" y="50"/>
                  <a:pt x="186" y="50"/>
                </a:cubicBezTo>
                <a:cubicBezTo>
                  <a:pt x="190" y="48"/>
                  <a:pt x="190" y="48"/>
                  <a:pt x="190" y="48"/>
                </a:cubicBezTo>
                <a:cubicBezTo>
                  <a:pt x="194" y="45"/>
                  <a:pt x="194" y="45"/>
                  <a:pt x="194" y="45"/>
                </a:cubicBezTo>
                <a:cubicBezTo>
                  <a:pt x="196" y="44"/>
                  <a:pt x="196" y="44"/>
                  <a:pt x="196" y="44"/>
                </a:cubicBezTo>
                <a:cubicBezTo>
                  <a:pt x="199" y="42"/>
                  <a:pt x="199" y="42"/>
                  <a:pt x="199" y="42"/>
                </a:cubicBezTo>
                <a:cubicBezTo>
                  <a:pt x="199" y="43"/>
                  <a:pt x="199" y="43"/>
                  <a:pt x="199" y="43"/>
                </a:cubicBezTo>
                <a:cubicBezTo>
                  <a:pt x="201" y="41"/>
                  <a:pt x="201" y="41"/>
                  <a:pt x="201" y="41"/>
                </a:cubicBezTo>
                <a:cubicBezTo>
                  <a:pt x="201" y="42"/>
                  <a:pt x="201" y="42"/>
                  <a:pt x="201" y="42"/>
                </a:cubicBezTo>
                <a:cubicBezTo>
                  <a:pt x="198" y="43"/>
                  <a:pt x="198" y="43"/>
                  <a:pt x="198" y="43"/>
                </a:cubicBezTo>
                <a:cubicBezTo>
                  <a:pt x="199" y="43"/>
                  <a:pt x="199" y="43"/>
                  <a:pt x="199" y="43"/>
                </a:cubicBezTo>
                <a:cubicBezTo>
                  <a:pt x="200" y="43"/>
                  <a:pt x="200" y="43"/>
                  <a:pt x="200" y="43"/>
                </a:cubicBezTo>
                <a:cubicBezTo>
                  <a:pt x="204" y="40"/>
                  <a:pt x="204" y="40"/>
                  <a:pt x="204" y="40"/>
                </a:cubicBezTo>
                <a:cubicBezTo>
                  <a:pt x="205" y="40"/>
                  <a:pt x="205" y="40"/>
                  <a:pt x="205" y="40"/>
                </a:cubicBezTo>
                <a:cubicBezTo>
                  <a:pt x="201" y="43"/>
                  <a:pt x="201" y="43"/>
                  <a:pt x="201" y="43"/>
                </a:cubicBezTo>
                <a:cubicBezTo>
                  <a:pt x="200" y="43"/>
                  <a:pt x="200" y="43"/>
                  <a:pt x="200" y="43"/>
                </a:cubicBezTo>
                <a:cubicBezTo>
                  <a:pt x="196" y="45"/>
                  <a:pt x="196" y="45"/>
                  <a:pt x="196" y="45"/>
                </a:cubicBezTo>
                <a:cubicBezTo>
                  <a:pt x="196" y="46"/>
                  <a:pt x="196" y="46"/>
                  <a:pt x="196" y="46"/>
                </a:cubicBezTo>
                <a:cubicBezTo>
                  <a:pt x="193" y="48"/>
                  <a:pt x="193" y="48"/>
                  <a:pt x="193" y="48"/>
                </a:cubicBezTo>
                <a:cubicBezTo>
                  <a:pt x="192" y="49"/>
                  <a:pt x="192" y="49"/>
                  <a:pt x="192" y="49"/>
                </a:cubicBezTo>
                <a:cubicBezTo>
                  <a:pt x="188" y="51"/>
                  <a:pt x="188" y="51"/>
                  <a:pt x="188" y="51"/>
                </a:cubicBezTo>
                <a:cubicBezTo>
                  <a:pt x="187" y="52"/>
                  <a:pt x="187" y="52"/>
                  <a:pt x="187" y="52"/>
                </a:cubicBezTo>
                <a:cubicBezTo>
                  <a:pt x="184" y="54"/>
                  <a:pt x="184" y="54"/>
                  <a:pt x="184" y="54"/>
                </a:cubicBezTo>
                <a:cubicBezTo>
                  <a:pt x="179" y="57"/>
                  <a:pt x="179" y="57"/>
                  <a:pt x="179" y="57"/>
                </a:cubicBezTo>
                <a:cubicBezTo>
                  <a:pt x="174" y="60"/>
                  <a:pt x="174" y="60"/>
                  <a:pt x="174" y="60"/>
                </a:cubicBezTo>
                <a:cubicBezTo>
                  <a:pt x="169" y="63"/>
                  <a:pt x="169" y="63"/>
                  <a:pt x="169" y="63"/>
                </a:cubicBezTo>
                <a:cubicBezTo>
                  <a:pt x="165" y="66"/>
                  <a:pt x="165" y="66"/>
                  <a:pt x="165" y="66"/>
                </a:cubicBezTo>
                <a:cubicBezTo>
                  <a:pt x="163" y="67"/>
                  <a:pt x="163" y="67"/>
                  <a:pt x="163" y="67"/>
                </a:cubicBezTo>
                <a:cubicBezTo>
                  <a:pt x="163" y="66"/>
                  <a:pt x="163" y="66"/>
                  <a:pt x="163" y="66"/>
                </a:cubicBezTo>
                <a:cubicBezTo>
                  <a:pt x="163" y="66"/>
                  <a:pt x="163" y="66"/>
                  <a:pt x="163" y="66"/>
                </a:cubicBezTo>
                <a:cubicBezTo>
                  <a:pt x="159" y="68"/>
                  <a:pt x="159" y="68"/>
                  <a:pt x="159" y="68"/>
                </a:cubicBezTo>
                <a:cubicBezTo>
                  <a:pt x="157" y="69"/>
                  <a:pt x="156" y="70"/>
                  <a:pt x="155" y="71"/>
                </a:cubicBezTo>
                <a:cubicBezTo>
                  <a:pt x="154" y="72"/>
                  <a:pt x="154" y="72"/>
                  <a:pt x="154" y="72"/>
                </a:cubicBezTo>
                <a:cubicBezTo>
                  <a:pt x="155" y="72"/>
                  <a:pt x="155" y="72"/>
                  <a:pt x="155" y="72"/>
                </a:cubicBezTo>
                <a:cubicBezTo>
                  <a:pt x="158" y="70"/>
                  <a:pt x="158" y="70"/>
                  <a:pt x="158" y="70"/>
                </a:cubicBezTo>
                <a:cubicBezTo>
                  <a:pt x="159" y="70"/>
                  <a:pt x="159" y="70"/>
                  <a:pt x="159" y="70"/>
                </a:cubicBezTo>
                <a:cubicBezTo>
                  <a:pt x="159" y="70"/>
                  <a:pt x="159" y="70"/>
                  <a:pt x="159" y="70"/>
                </a:cubicBezTo>
                <a:cubicBezTo>
                  <a:pt x="158" y="72"/>
                  <a:pt x="158" y="72"/>
                  <a:pt x="158" y="72"/>
                </a:cubicBezTo>
                <a:cubicBezTo>
                  <a:pt x="153" y="76"/>
                  <a:pt x="153" y="76"/>
                  <a:pt x="153" y="76"/>
                </a:cubicBezTo>
                <a:cubicBezTo>
                  <a:pt x="151" y="78"/>
                  <a:pt x="151" y="78"/>
                  <a:pt x="151" y="78"/>
                </a:cubicBezTo>
                <a:cubicBezTo>
                  <a:pt x="148" y="81"/>
                  <a:pt x="148" y="81"/>
                  <a:pt x="148" y="81"/>
                </a:cubicBezTo>
                <a:cubicBezTo>
                  <a:pt x="148" y="81"/>
                  <a:pt x="149" y="81"/>
                  <a:pt x="149" y="81"/>
                </a:cubicBezTo>
                <a:cubicBezTo>
                  <a:pt x="145" y="85"/>
                  <a:pt x="145" y="85"/>
                  <a:pt x="145" y="85"/>
                </a:cubicBezTo>
                <a:cubicBezTo>
                  <a:pt x="147" y="85"/>
                  <a:pt x="147" y="85"/>
                  <a:pt x="147" y="85"/>
                </a:cubicBezTo>
                <a:cubicBezTo>
                  <a:pt x="146" y="87"/>
                  <a:pt x="146" y="87"/>
                  <a:pt x="146" y="87"/>
                </a:cubicBezTo>
                <a:cubicBezTo>
                  <a:pt x="149" y="85"/>
                  <a:pt x="149" y="85"/>
                  <a:pt x="149" y="85"/>
                </a:cubicBezTo>
                <a:cubicBezTo>
                  <a:pt x="153" y="80"/>
                  <a:pt x="153" y="80"/>
                  <a:pt x="153" y="80"/>
                </a:cubicBezTo>
                <a:cubicBezTo>
                  <a:pt x="154" y="78"/>
                  <a:pt x="154" y="78"/>
                  <a:pt x="154" y="78"/>
                </a:cubicBezTo>
                <a:cubicBezTo>
                  <a:pt x="157" y="76"/>
                  <a:pt x="157" y="76"/>
                  <a:pt x="157" y="76"/>
                </a:cubicBezTo>
                <a:cubicBezTo>
                  <a:pt x="155" y="78"/>
                  <a:pt x="155" y="78"/>
                  <a:pt x="155" y="78"/>
                </a:cubicBezTo>
                <a:cubicBezTo>
                  <a:pt x="153" y="82"/>
                  <a:pt x="153" y="82"/>
                  <a:pt x="153" y="82"/>
                </a:cubicBezTo>
                <a:cubicBezTo>
                  <a:pt x="152" y="84"/>
                  <a:pt x="152" y="84"/>
                  <a:pt x="152" y="84"/>
                </a:cubicBezTo>
                <a:cubicBezTo>
                  <a:pt x="153" y="83"/>
                  <a:pt x="155" y="82"/>
                  <a:pt x="156" y="80"/>
                </a:cubicBezTo>
                <a:cubicBezTo>
                  <a:pt x="160" y="78"/>
                  <a:pt x="160" y="78"/>
                  <a:pt x="160" y="78"/>
                </a:cubicBezTo>
                <a:cubicBezTo>
                  <a:pt x="161" y="76"/>
                  <a:pt x="161" y="76"/>
                  <a:pt x="161" y="76"/>
                </a:cubicBezTo>
                <a:cubicBezTo>
                  <a:pt x="167" y="71"/>
                  <a:pt x="167" y="71"/>
                  <a:pt x="167" y="71"/>
                </a:cubicBezTo>
                <a:cubicBezTo>
                  <a:pt x="168" y="69"/>
                  <a:pt x="168" y="69"/>
                  <a:pt x="168" y="69"/>
                </a:cubicBezTo>
                <a:cubicBezTo>
                  <a:pt x="174" y="64"/>
                  <a:pt x="174" y="64"/>
                  <a:pt x="174" y="64"/>
                </a:cubicBezTo>
                <a:cubicBezTo>
                  <a:pt x="176" y="62"/>
                  <a:pt x="176" y="62"/>
                  <a:pt x="176" y="62"/>
                </a:cubicBezTo>
                <a:cubicBezTo>
                  <a:pt x="179" y="61"/>
                  <a:pt x="179" y="61"/>
                  <a:pt x="179" y="61"/>
                </a:cubicBezTo>
                <a:cubicBezTo>
                  <a:pt x="174" y="66"/>
                  <a:pt x="174" y="66"/>
                  <a:pt x="174" y="66"/>
                </a:cubicBezTo>
                <a:cubicBezTo>
                  <a:pt x="170" y="70"/>
                  <a:pt x="170" y="70"/>
                  <a:pt x="170" y="70"/>
                </a:cubicBezTo>
                <a:cubicBezTo>
                  <a:pt x="171" y="70"/>
                  <a:pt x="171" y="70"/>
                  <a:pt x="171" y="70"/>
                </a:cubicBezTo>
                <a:cubicBezTo>
                  <a:pt x="176" y="67"/>
                  <a:pt x="176" y="67"/>
                  <a:pt x="176" y="67"/>
                </a:cubicBezTo>
                <a:cubicBezTo>
                  <a:pt x="179" y="65"/>
                  <a:pt x="179" y="65"/>
                  <a:pt x="179" y="65"/>
                </a:cubicBezTo>
                <a:cubicBezTo>
                  <a:pt x="182" y="64"/>
                  <a:pt x="182" y="64"/>
                  <a:pt x="182" y="64"/>
                </a:cubicBezTo>
                <a:cubicBezTo>
                  <a:pt x="182" y="64"/>
                  <a:pt x="182" y="64"/>
                  <a:pt x="182" y="64"/>
                </a:cubicBezTo>
                <a:moveTo>
                  <a:pt x="110" y="148"/>
                </a:moveTo>
                <a:cubicBezTo>
                  <a:pt x="112" y="146"/>
                  <a:pt x="112" y="146"/>
                  <a:pt x="112" y="146"/>
                </a:cubicBezTo>
                <a:cubicBezTo>
                  <a:pt x="113" y="144"/>
                  <a:pt x="113" y="144"/>
                  <a:pt x="113" y="144"/>
                </a:cubicBezTo>
                <a:cubicBezTo>
                  <a:pt x="115" y="143"/>
                  <a:pt x="115" y="143"/>
                  <a:pt x="115" y="143"/>
                </a:cubicBezTo>
                <a:cubicBezTo>
                  <a:pt x="118" y="139"/>
                  <a:pt x="118" y="139"/>
                  <a:pt x="118" y="139"/>
                </a:cubicBezTo>
                <a:cubicBezTo>
                  <a:pt x="116" y="138"/>
                  <a:pt x="116" y="138"/>
                  <a:pt x="116" y="138"/>
                </a:cubicBezTo>
                <a:cubicBezTo>
                  <a:pt x="117" y="135"/>
                  <a:pt x="117" y="135"/>
                  <a:pt x="117" y="135"/>
                </a:cubicBezTo>
                <a:cubicBezTo>
                  <a:pt x="116" y="135"/>
                  <a:pt x="115" y="135"/>
                  <a:pt x="115" y="135"/>
                </a:cubicBezTo>
                <a:cubicBezTo>
                  <a:pt x="111" y="137"/>
                  <a:pt x="111" y="137"/>
                  <a:pt x="111" y="137"/>
                </a:cubicBezTo>
                <a:cubicBezTo>
                  <a:pt x="108" y="139"/>
                  <a:pt x="108" y="139"/>
                  <a:pt x="108" y="139"/>
                </a:cubicBezTo>
                <a:cubicBezTo>
                  <a:pt x="108" y="138"/>
                  <a:pt x="108" y="138"/>
                  <a:pt x="108" y="138"/>
                </a:cubicBezTo>
                <a:cubicBezTo>
                  <a:pt x="111" y="135"/>
                  <a:pt x="111" y="135"/>
                  <a:pt x="111" y="135"/>
                </a:cubicBezTo>
                <a:cubicBezTo>
                  <a:pt x="114" y="134"/>
                  <a:pt x="114" y="134"/>
                  <a:pt x="114" y="134"/>
                </a:cubicBezTo>
                <a:cubicBezTo>
                  <a:pt x="118" y="133"/>
                  <a:pt x="118" y="133"/>
                  <a:pt x="118" y="133"/>
                </a:cubicBezTo>
                <a:cubicBezTo>
                  <a:pt x="121" y="131"/>
                  <a:pt x="121" y="131"/>
                  <a:pt x="121" y="131"/>
                </a:cubicBezTo>
                <a:cubicBezTo>
                  <a:pt x="119" y="130"/>
                  <a:pt x="119" y="130"/>
                  <a:pt x="119" y="130"/>
                </a:cubicBezTo>
                <a:cubicBezTo>
                  <a:pt x="119" y="128"/>
                  <a:pt x="119" y="128"/>
                  <a:pt x="119" y="128"/>
                </a:cubicBezTo>
                <a:cubicBezTo>
                  <a:pt x="118" y="127"/>
                  <a:pt x="118" y="127"/>
                  <a:pt x="118" y="127"/>
                </a:cubicBezTo>
                <a:cubicBezTo>
                  <a:pt x="119" y="124"/>
                  <a:pt x="119" y="124"/>
                  <a:pt x="119" y="124"/>
                </a:cubicBezTo>
                <a:cubicBezTo>
                  <a:pt x="120" y="121"/>
                  <a:pt x="120" y="121"/>
                  <a:pt x="120" y="121"/>
                </a:cubicBezTo>
                <a:cubicBezTo>
                  <a:pt x="122" y="119"/>
                  <a:pt x="122" y="119"/>
                  <a:pt x="122" y="119"/>
                </a:cubicBezTo>
                <a:cubicBezTo>
                  <a:pt x="123" y="118"/>
                  <a:pt x="123" y="118"/>
                  <a:pt x="123" y="118"/>
                </a:cubicBezTo>
                <a:cubicBezTo>
                  <a:pt x="125" y="116"/>
                  <a:pt x="125" y="116"/>
                  <a:pt x="125" y="116"/>
                </a:cubicBezTo>
                <a:cubicBezTo>
                  <a:pt x="127" y="112"/>
                  <a:pt x="127" y="112"/>
                  <a:pt x="127" y="112"/>
                </a:cubicBezTo>
                <a:cubicBezTo>
                  <a:pt x="130" y="108"/>
                  <a:pt x="130" y="108"/>
                  <a:pt x="130" y="108"/>
                </a:cubicBezTo>
                <a:cubicBezTo>
                  <a:pt x="136" y="100"/>
                  <a:pt x="136" y="100"/>
                  <a:pt x="136" y="100"/>
                </a:cubicBezTo>
                <a:cubicBezTo>
                  <a:pt x="139" y="96"/>
                  <a:pt x="139" y="96"/>
                  <a:pt x="139" y="96"/>
                </a:cubicBezTo>
                <a:cubicBezTo>
                  <a:pt x="133" y="101"/>
                  <a:pt x="133" y="101"/>
                  <a:pt x="133" y="101"/>
                </a:cubicBezTo>
                <a:cubicBezTo>
                  <a:pt x="132" y="102"/>
                  <a:pt x="130" y="103"/>
                  <a:pt x="129" y="104"/>
                </a:cubicBezTo>
                <a:cubicBezTo>
                  <a:pt x="126" y="106"/>
                  <a:pt x="126" y="106"/>
                  <a:pt x="126" y="106"/>
                </a:cubicBezTo>
                <a:cubicBezTo>
                  <a:pt x="123" y="108"/>
                  <a:pt x="123" y="108"/>
                  <a:pt x="123" y="108"/>
                </a:cubicBezTo>
                <a:cubicBezTo>
                  <a:pt x="122" y="108"/>
                  <a:pt x="122" y="108"/>
                  <a:pt x="122" y="108"/>
                </a:cubicBezTo>
                <a:cubicBezTo>
                  <a:pt x="124" y="105"/>
                  <a:pt x="124" y="105"/>
                  <a:pt x="124" y="105"/>
                </a:cubicBezTo>
                <a:cubicBezTo>
                  <a:pt x="125" y="103"/>
                  <a:pt x="125" y="103"/>
                  <a:pt x="125" y="103"/>
                </a:cubicBezTo>
                <a:cubicBezTo>
                  <a:pt x="123" y="104"/>
                  <a:pt x="123" y="104"/>
                  <a:pt x="123" y="104"/>
                </a:cubicBezTo>
                <a:cubicBezTo>
                  <a:pt x="128" y="100"/>
                  <a:pt x="128" y="100"/>
                  <a:pt x="128" y="100"/>
                </a:cubicBezTo>
                <a:cubicBezTo>
                  <a:pt x="130" y="98"/>
                  <a:pt x="132" y="96"/>
                  <a:pt x="134" y="94"/>
                </a:cubicBezTo>
                <a:cubicBezTo>
                  <a:pt x="137" y="91"/>
                  <a:pt x="137" y="91"/>
                  <a:pt x="137" y="91"/>
                </a:cubicBezTo>
                <a:cubicBezTo>
                  <a:pt x="137" y="91"/>
                  <a:pt x="137" y="91"/>
                  <a:pt x="137" y="91"/>
                </a:cubicBezTo>
                <a:cubicBezTo>
                  <a:pt x="138" y="89"/>
                  <a:pt x="138" y="89"/>
                  <a:pt x="138" y="89"/>
                </a:cubicBezTo>
                <a:cubicBezTo>
                  <a:pt x="141" y="85"/>
                  <a:pt x="141" y="85"/>
                  <a:pt x="141" y="85"/>
                </a:cubicBezTo>
                <a:cubicBezTo>
                  <a:pt x="144" y="82"/>
                  <a:pt x="144" y="82"/>
                  <a:pt x="144" y="82"/>
                </a:cubicBezTo>
                <a:cubicBezTo>
                  <a:pt x="142" y="83"/>
                  <a:pt x="142" y="83"/>
                  <a:pt x="142" y="83"/>
                </a:cubicBezTo>
                <a:cubicBezTo>
                  <a:pt x="141" y="83"/>
                  <a:pt x="141" y="83"/>
                  <a:pt x="141" y="83"/>
                </a:cubicBezTo>
                <a:cubicBezTo>
                  <a:pt x="142" y="82"/>
                  <a:pt x="142" y="82"/>
                  <a:pt x="142" y="82"/>
                </a:cubicBezTo>
                <a:cubicBezTo>
                  <a:pt x="142" y="82"/>
                  <a:pt x="142" y="82"/>
                  <a:pt x="142" y="82"/>
                </a:cubicBezTo>
                <a:cubicBezTo>
                  <a:pt x="139" y="84"/>
                  <a:pt x="139" y="84"/>
                  <a:pt x="139" y="84"/>
                </a:cubicBezTo>
                <a:cubicBezTo>
                  <a:pt x="135" y="87"/>
                  <a:pt x="135" y="87"/>
                  <a:pt x="135" y="87"/>
                </a:cubicBezTo>
                <a:cubicBezTo>
                  <a:pt x="131" y="91"/>
                  <a:pt x="131" y="91"/>
                  <a:pt x="131" y="91"/>
                </a:cubicBezTo>
                <a:cubicBezTo>
                  <a:pt x="127" y="94"/>
                  <a:pt x="127" y="94"/>
                  <a:pt x="127" y="94"/>
                </a:cubicBezTo>
                <a:cubicBezTo>
                  <a:pt x="123" y="98"/>
                  <a:pt x="123" y="98"/>
                  <a:pt x="123" y="98"/>
                </a:cubicBezTo>
                <a:cubicBezTo>
                  <a:pt x="123" y="97"/>
                  <a:pt x="123" y="97"/>
                  <a:pt x="123" y="97"/>
                </a:cubicBezTo>
                <a:cubicBezTo>
                  <a:pt x="119" y="101"/>
                  <a:pt x="119" y="101"/>
                  <a:pt x="119" y="101"/>
                </a:cubicBezTo>
                <a:cubicBezTo>
                  <a:pt x="117" y="103"/>
                  <a:pt x="117" y="103"/>
                  <a:pt x="117" y="103"/>
                </a:cubicBezTo>
                <a:cubicBezTo>
                  <a:pt x="115" y="105"/>
                  <a:pt x="115" y="105"/>
                  <a:pt x="115" y="105"/>
                </a:cubicBezTo>
                <a:cubicBezTo>
                  <a:pt x="113" y="108"/>
                  <a:pt x="113" y="108"/>
                  <a:pt x="113" y="108"/>
                </a:cubicBezTo>
                <a:cubicBezTo>
                  <a:pt x="109" y="113"/>
                  <a:pt x="109" y="113"/>
                  <a:pt x="109" y="113"/>
                </a:cubicBezTo>
                <a:cubicBezTo>
                  <a:pt x="107" y="115"/>
                  <a:pt x="105" y="116"/>
                  <a:pt x="103" y="118"/>
                </a:cubicBezTo>
                <a:cubicBezTo>
                  <a:pt x="99" y="122"/>
                  <a:pt x="99" y="122"/>
                  <a:pt x="99" y="122"/>
                </a:cubicBezTo>
                <a:cubicBezTo>
                  <a:pt x="96" y="125"/>
                  <a:pt x="96" y="125"/>
                  <a:pt x="96" y="125"/>
                </a:cubicBezTo>
                <a:cubicBezTo>
                  <a:pt x="95" y="126"/>
                  <a:pt x="95" y="126"/>
                  <a:pt x="95" y="126"/>
                </a:cubicBezTo>
                <a:cubicBezTo>
                  <a:pt x="91" y="131"/>
                  <a:pt x="91" y="131"/>
                  <a:pt x="91" y="131"/>
                </a:cubicBezTo>
                <a:cubicBezTo>
                  <a:pt x="89" y="133"/>
                  <a:pt x="87" y="135"/>
                  <a:pt x="85" y="137"/>
                </a:cubicBezTo>
                <a:cubicBezTo>
                  <a:pt x="83" y="141"/>
                  <a:pt x="83" y="141"/>
                  <a:pt x="83" y="141"/>
                </a:cubicBezTo>
                <a:cubicBezTo>
                  <a:pt x="80" y="144"/>
                  <a:pt x="80" y="144"/>
                  <a:pt x="80" y="144"/>
                </a:cubicBezTo>
                <a:cubicBezTo>
                  <a:pt x="77" y="148"/>
                  <a:pt x="77" y="148"/>
                  <a:pt x="77" y="148"/>
                </a:cubicBezTo>
                <a:cubicBezTo>
                  <a:pt x="76" y="148"/>
                  <a:pt x="76" y="148"/>
                  <a:pt x="76" y="148"/>
                </a:cubicBezTo>
                <a:cubicBezTo>
                  <a:pt x="80" y="143"/>
                  <a:pt x="80" y="143"/>
                  <a:pt x="80" y="143"/>
                </a:cubicBezTo>
                <a:cubicBezTo>
                  <a:pt x="83" y="138"/>
                  <a:pt x="83" y="138"/>
                  <a:pt x="83" y="138"/>
                </a:cubicBezTo>
                <a:cubicBezTo>
                  <a:pt x="84" y="137"/>
                  <a:pt x="85" y="135"/>
                  <a:pt x="86" y="134"/>
                </a:cubicBezTo>
                <a:cubicBezTo>
                  <a:pt x="91" y="128"/>
                  <a:pt x="91" y="128"/>
                  <a:pt x="91" y="128"/>
                </a:cubicBezTo>
                <a:cubicBezTo>
                  <a:pt x="95" y="124"/>
                  <a:pt x="95" y="124"/>
                  <a:pt x="95" y="124"/>
                </a:cubicBezTo>
                <a:cubicBezTo>
                  <a:pt x="96" y="123"/>
                  <a:pt x="96" y="123"/>
                  <a:pt x="96" y="123"/>
                </a:cubicBezTo>
                <a:cubicBezTo>
                  <a:pt x="96" y="122"/>
                  <a:pt x="96" y="122"/>
                  <a:pt x="96" y="122"/>
                </a:cubicBezTo>
                <a:cubicBezTo>
                  <a:pt x="97" y="121"/>
                  <a:pt x="97" y="121"/>
                  <a:pt x="97" y="121"/>
                </a:cubicBezTo>
                <a:cubicBezTo>
                  <a:pt x="99" y="119"/>
                  <a:pt x="99" y="119"/>
                  <a:pt x="99" y="119"/>
                </a:cubicBezTo>
                <a:cubicBezTo>
                  <a:pt x="92" y="126"/>
                  <a:pt x="85" y="135"/>
                  <a:pt x="79" y="142"/>
                </a:cubicBezTo>
                <a:cubicBezTo>
                  <a:pt x="67" y="158"/>
                  <a:pt x="67" y="158"/>
                  <a:pt x="47" y="190"/>
                </a:cubicBezTo>
                <a:cubicBezTo>
                  <a:pt x="37" y="208"/>
                  <a:pt x="37" y="208"/>
                  <a:pt x="23" y="243"/>
                </a:cubicBezTo>
                <a:cubicBezTo>
                  <a:pt x="19" y="253"/>
                  <a:pt x="15" y="267"/>
                  <a:pt x="12" y="277"/>
                </a:cubicBezTo>
                <a:cubicBezTo>
                  <a:pt x="11" y="280"/>
                  <a:pt x="11" y="280"/>
                  <a:pt x="11" y="280"/>
                </a:cubicBezTo>
                <a:cubicBezTo>
                  <a:pt x="11" y="280"/>
                  <a:pt x="11" y="280"/>
                  <a:pt x="11" y="280"/>
                </a:cubicBezTo>
                <a:cubicBezTo>
                  <a:pt x="12" y="278"/>
                  <a:pt x="12" y="278"/>
                  <a:pt x="12" y="278"/>
                </a:cubicBezTo>
                <a:cubicBezTo>
                  <a:pt x="12" y="277"/>
                  <a:pt x="12" y="277"/>
                  <a:pt x="12" y="277"/>
                </a:cubicBezTo>
                <a:cubicBezTo>
                  <a:pt x="11" y="281"/>
                  <a:pt x="11" y="281"/>
                  <a:pt x="11" y="281"/>
                </a:cubicBezTo>
                <a:cubicBezTo>
                  <a:pt x="10" y="286"/>
                  <a:pt x="10" y="286"/>
                  <a:pt x="10" y="286"/>
                </a:cubicBezTo>
                <a:cubicBezTo>
                  <a:pt x="10" y="288"/>
                  <a:pt x="10" y="289"/>
                  <a:pt x="9" y="291"/>
                </a:cubicBezTo>
                <a:cubicBezTo>
                  <a:pt x="9" y="294"/>
                  <a:pt x="9" y="294"/>
                  <a:pt x="9" y="294"/>
                </a:cubicBezTo>
                <a:cubicBezTo>
                  <a:pt x="8" y="297"/>
                  <a:pt x="8" y="297"/>
                  <a:pt x="8" y="297"/>
                </a:cubicBezTo>
                <a:cubicBezTo>
                  <a:pt x="8" y="300"/>
                  <a:pt x="8" y="300"/>
                  <a:pt x="8" y="300"/>
                </a:cubicBezTo>
                <a:cubicBezTo>
                  <a:pt x="7" y="304"/>
                  <a:pt x="7" y="304"/>
                  <a:pt x="7" y="304"/>
                </a:cubicBezTo>
                <a:cubicBezTo>
                  <a:pt x="7" y="306"/>
                  <a:pt x="7" y="306"/>
                  <a:pt x="7" y="306"/>
                </a:cubicBezTo>
                <a:cubicBezTo>
                  <a:pt x="6" y="310"/>
                  <a:pt x="6" y="310"/>
                  <a:pt x="6" y="310"/>
                </a:cubicBezTo>
                <a:cubicBezTo>
                  <a:pt x="6" y="311"/>
                  <a:pt x="6" y="311"/>
                  <a:pt x="6" y="311"/>
                </a:cubicBezTo>
                <a:cubicBezTo>
                  <a:pt x="7" y="308"/>
                  <a:pt x="7" y="308"/>
                  <a:pt x="7" y="308"/>
                </a:cubicBezTo>
                <a:cubicBezTo>
                  <a:pt x="8" y="304"/>
                  <a:pt x="8" y="304"/>
                  <a:pt x="8" y="304"/>
                </a:cubicBezTo>
                <a:cubicBezTo>
                  <a:pt x="9" y="298"/>
                  <a:pt x="9" y="298"/>
                  <a:pt x="9" y="298"/>
                </a:cubicBezTo>
                <a:cubicBezTo>
                  <a:pt x="10" y="291"/>
                  <a:pt x="10" y="291"/>
                  <a:pt x="10" y="291"/>
                </a:cubicBezTo>
                <a:cubicBezTo>
                  <a:pt x="12" y="283"/>
                  <a:pt x="12" y="283"/>
                  <a:pt x="12" y="283"/>
                </a:cubicBezTo>
                <a:cubicBezTo>
                  <a:pt x="12" y="280"/>
                  <a:pt x="13" y="277"/>
                  <a:pt x="14" y="274"/>
                </a:cubicBezTo>
                <a:cubicBezTo>
                  <a:pt x="15" y="272"/>
                  <a:pt x="15" y="270"/>
                  <a:pt x="16" y="268"/>
                </a:cubicBezTo>
                <a:cubicBezTo>
                  <a:pt x="18" y="262"/>
                  <a:pt x="18" y="262"/>
                  <a:pt x="18" y="262"/>
                </a:cubicBezTo>
                <a:cubicBezTo>
                  <a:pt x="19" y="260"/>
                  <a:pt x="19" y="260"/>
                  <a:pt x="19" y="260"/>
                </a:cubicBezTo>
                <a:cubicBezTo>
                  <a:pt x="21" y="255"/>
                  <a:pt x="21" y="255"/>
                  <a:pt x="21" y="255"/>
                </a:cubicBezTo>
                <a:cubicBezTo>
                  <a:pt x="23" y="252"/>
                  <a:pt x="23" y="252"/>
                  <a:pt x="23" y="252"/>
                </a:cubicBezTo>
                <a:cubicBezTo>
                  <a:pt x="24" y="250"/>
                  <a:pt x="24" y="250"/>
                  <a:pt x="24" y="250"/>
                </a:cubicBezTo>
                <a:cubicBezTo>
                  <a:pt x="26" y="246"/>
                  <a:pt x="26" y="246"/>
                  <a:pt x="26" y="246"/>
                </a:cubicBezTo>
                <a:cubicBezTo>
                  <a:pt x="27" y="244"/>
                  <a:pt x="27" y="244"/>
                  <a:pt x="27" y="244"/>
                </a:cubicBezTo>
                <a:cubicBezTo>
                  <a:pt x="29" y="237"/>
                  <a:pt x="29" y="237"/>
                  <a:pt x="29" y="237"/>
                </a:cubicBezTo>
                <a:cubicBezTo>
                  <a:pt x="30" y="235"/>
                  <a:pt x="30" y="235"/>
                  <a:pt x="30" y="235"/>
                </a:cubicBezTo>
                <a:cubicBezTo>
                  <a:pt x="31" y="231"/>
                  <a:pt x="31" y="231"/>
                  <a:pt x="31" y="231"/>
                </a:cubicBezTo>
                <a:cubicBezTo>
                  <a:pt x="32" y="228"/>
                  <a:pt x="32" y="228"/>
                  <a:pt x="32" y="228"/>
                </a:cubicBezTo>
                <a:cubicBezTo>
                  <a:pt x="34" y="226"/>
                  <a:pt x="34" y="226"/>
                  <a:pt x="34" y="226"/>
                </a:cubicBezTo>
                <a:cubicBezTo>
                  <a:pt x="32" y="231"/>
                  <a:pt x="32" y="231"/>
                  <a:pt x="32" y="231"/>
                </a:cubicBezTo>
                <a:cubicBezTo>
                  <a:pt x="35" y="226"/>
                  <a:pt x="35" y="226"/>
                  <a:pt x="35" y="226"/>
                </a:cubicBezTo>
                <a:cubicBezTo>
                  <a:pt x="37" y="223"/>
                  <a:pt x="37" y="223"/>
                  <a:pt x="37" y="223"/>
                </a:cubicBezTo>
                <a:cubicBezTo>
                  <a:pt x="38" y="220"/>
                  <a:pt x="38" y="220"/>
                  <a:pt x="38" y="220"/>
                </a:cubicBezTo>
                <a:cubicBezTo>
                  <a:pt x="42" y="212"/>
                  <a:pt x="42" y="212"/>
                  <a:pt x="42" y="212"/>
                </a:cubicBezTo>
                <a:cubicBezTo>
                  <a:pt x="43" y="212"/>
                  <a:pt x="43" y="212"/>
                  <a:pt x="44" y="212"/>
                </a:cubicBezTo>
                <a:cubicBezTo>
                  <a:pt x="46" y="210"/>
                  <a:pt x="46" y="210"/>
                  <a:pt x="46" y="210"/>
                </a:cubicBezTo>
                <a:cubicBezTo>
                  <a:pt x="48" y="209"/>
                  <a:pt x="48" y="209"/>
                  <a:pt x="48" y="209"/>
                </a:cubicBezTo>
                <a:cubicBezTo>
                  <a:pt x="49" y="206"/>
                  <a:pt x="49" y="206"/>
                  <a:pt x="49" y="206"/>
                </a:cubicBezTo>
                <a:cubicBezTo>
                  <a:pt x="52" y="199"/>
                  <a:pt x="52" y="199"/>
                  <a:pt x="52" y="199"/>
                </a:cubicBezTo>
                <a:cubicBezTo>
                  <a:pt x="56" y="194"/>
                  <a:pt x="56" y="194"/>
                  <a:pt x="56" y="194"/>
                </a:cubicBezTo>
                <a:cubicBezTo>
                  <a:pt x="56" y="194"/>
                  <a:pt x="57" y="194"/>
                  <a:pt x="57" y="194"/>
                </a:cubicBezTo>
                <a:cubicBezTo>
                  <a:pt x="59" y="192"/>
                  <a:pt x="59" y="192"/>
                  <a:pt x="59" y="192"/>
                </a:cubicBezTo>
                <a:cubicBezTo>
                  <a:pt x="60" y="192"/>
                  <a:pt x="60" y="192"/>
                  <a:pt x="60" y="192"/>
                </a:cubicBezTo>
                <a:cubicBezTo>
                  <a:pt x="63" y="189"/>
                  <a:pt x="63" y="189"/>
                  <a:pt x="63" y="189"/>
                </a:cubicBezTo>
                <a:cubicBezTo>
                  <a:pt x="66" y="186"/>
                  <a:pt x="66" y="186"/>
                  <a:pt x="66" y="186"/>
                </a:cubicBezTo>
                <a:cubicBezTo>
                  <a:pt x="68" y="186"/>
                  <a:pt x="69" y="186"/>
                  <a:pt x="70" y="187"/>
                </a:cubicBezTo>
                <a:cubicBezTo>
                  <a:pt x="70" y="188"/>
                  <a:pt x="69" y="188"/>
                  <a:pt x="69" y="189"/>
                </a:cubicBezTo>
                <a:cubicBezTo>
                  <a:pt x="68" y="189"/>
                  <a:pt x="67" y="189"/>
                  <a:pt x="66" y="189"/>
                </a:cubicBezTo>
                <a:cubicBezTo>
                  <a:pt x="63" y="192"/>
                  <a:pt x="63" y="192"/>
                  <a:pt x="61" y="196"/>
                </a:cubicBezTo>
                <a:cubicBezTo>
                  <a:pt x="61" y="197"/>
                  <a:pt x="61" y="197"/>
                  <a:pt x="61" y="197"/>
                </a:cubicBezTo>
                <a:cubicBezTo>
                  <a:pt x="64" y="195"/>
                  <a:pt x="64" y="195"/>
                  <a:pt x="64" y="195"/>
                </a:cubicBezTo>
                <a:cubicBezTo>
                  <a:pt x="66" y="193"/>
                  <a:pt x="66" y="193"/>
                  <a:pt x="66" y="193"/>
                </a:cubicBezTo>
                <a:cubicBezTo>
                  <a:pt x="68" y="192"/>
                  <a:pt x="68" y="192"/>
                  <a:pt x="68" y="192"/>
                </a:cubicBezTo>
                <a:cubicBezTo>
                  <a:pt x="71" y="190"/>
                  <a:pt x="71" y="190"/>
                  <a:pt x="71" y="190"/>
                </a:cubicBezTo>
                <a:cubicBezTo>
                  <a:pt x="73" y="189"/>
                  <a:pt x="73" y="189"/>
                  <a:pt x="73" y="189"/>
                </a:cubicBezTo>
                <a:cubicBezTo>
                  <a:pt x="77" y="185"/>
                  <a:pt x="77" y="185"/>
                  <a:pt x="77" y="185"/>
                </a:cubicBezTo>
                <a:cubicBezTo>
                  <a:pt x="80" y="182"/>
                  <a:pt x="80" y="182"/>
                  <a:pt x="80" y="182"/>
                </a:cubicBezTo>
                <a:cubicBezTo>
                  <a:pt x="83" y="178"/>
                  <a:pt x="83" y="178"/>
                  <a:pt x="83" y="178"/>
                </a:cubicBezTo>
                <a:cubicBezTo>
                  <a:pt x="80" y="179"/>
                  <a:pt x="80" y="179"/>
                  <a:pt x="80" y="179"/>
                </a:cubicBezTo>
                <a:cubicBezTo>
                  <a:pt x="75" y="184"/>
                  <a:pt x="75" y="184"/>
                  <a:pt x="75" y="184"/>
                </a:cubicBezTo>
                <a:cubicBezTo>
                  <a:pt x="73" y="184"/>
                  <a:pt x="73" y="184"/>
                  <a:pt x="73" y="184"/>
                </a:cubicBezTo>
                <a:cubicBezTo>
                  <a:pt x="73" y="182"/>
                  <a:pt x="73" y="182"/>
                  <a:pt x="73" y="182"/>
                </a:cubicBezTo>
                <a:cubicBezTo>
                  <a:pt x="73" y="178"/>
                  <a:pt x="73" y="178"/>
                  <a:pt x="73" y="178"/>
                </a:cubicBezTo>
                <a:cubicBezTo>
                  <a:pt x="76" y="171"/>
                  <a:pt x="76" y="171"/>
                  <a:pt x="76" y="171"/>
                </a:cubicBezTo>
                <a:cubicBezTo>
                  <a:pt x="80" y="168"/>
                  <a:pt x="80" y="168"/>
                  <a:pt x="80" y="168"/>
                </a:cubicBezTo>
                <a:cubicBezTo>
                  <a:pt x="83" y="163"/>
                  <a:pt x="83" y="163"/>
                  <a:pt x="83" y="163"/>
                </a:cubicBezTo>
                <a:cubicBezTo>
                  <a:pt x="81" y="162"/>
                  <a:pt x="81" y="162"/>
                  <a:pt x="81" y="162"/>
                </a:cubicBezTo>
                <a:cubicBezTo>
                  <a:pt x="78" y="164"/>
                  <a:pt x="78" y="164"/>
                  <a:pt x="78" y="164"/>
                </a:cubicBezTo>
                <a:cubicBezTo>
                  <a:pt x="73" y="168"/>
                  <a:pt x="73" y="168"/>
                  <a:pt x="73" y="168"/>
                </a:cubicBezTo>
                <a:cubicBezTo>
                  <a:pt x="67" y="174"/>
                  <a:pt x="67" y="174"/>
                  <a:pt x="67" y="174"/>
                </a:cubicBezTo>
                <a:cubicBezTo>
                  <a:pt x="63" y="178"/>
                  <a:pt x="63" y="178"/>
                  <a:pt x="63" y="178"/>
                </a:cubicBezTo>
                <a:cubicBezTo>
                  <a:pt x="66" y="175"/>
                  <a:pt x="66" y="175"/>
                  <a:pt x="66" y="175"/>
                </a:cubicBezTo>
                <a:cubicBezTo>
                  <a:pt x="69" y="171"/>
                  <a:pt x="69" y="171"/>
                  <a:pt x="69" y="171"/>
                </a:cubicBezTo>
                <a:cubicBezTo>
                  <a:pt x="71" y="169"/>
                  <a:pt x="71" y="169"/>
                  <a:pt x="71" y="169"/>
                </a:cubicBezTo>
                <a:cubicBezTo>
                  <a:pt x="71" y="167"/>
                  <a:pt x="71" y="167"/>
                  <a:pt x="71" y="167"/>
                </a:cubicBezTo>
                <a:cubicBezTo>
                  <a:pt x="71" y="167"/>
                  <a:pt x="72" y="167"/>
                  <a:pt x="72" y="167"/>
                </a:cubicBezTo>
                <a:cubicBezTo>
                  <a:pt x="75" y="164"/>
                  <a:pt x="75" y="164"/>
                  <a:pt x="75" y="164"/>
                </a:cubicBezTo>
                <a:cubicBezTo>
                  <a:pt x="78" y="161"/>
                  <a:pt x="78" y="161"/>
                  <a:pt x="78" y="161"/>
                </a:cubicBezTo>
                <a:cubicBezTo>
                  <a:pt x="80" y="161"/>
                  <a:pt x="80" y="161"/>
                  <a:pt x="80" y="161"/>
                </a:cubicBezTo>
                <a:cubicBezTo>
                  <a:pt x="83" y="157"/>
                  <a:pt x="83" y="157"/>
                  <a:pt x="83" y="157"/>
                </a:cubicBezTo>
                <a:cubicBezTo>
                  <a:pt x="85" y="156"/>
                  <a:pt x="85" y="156"/>
                  <a:pt x="85" y="156"/>
                </a:cubicBezTo>
                <a:cubicBezTo>
                  <a:pt x="86" y="156"/>
                  <a:pt x="87" y="156"/>
                  <a:pt x="87" y="156"/>
                </a:cubicBezTo>
                <a:cubicBezTo>
                  <a:pt x="92" y="156"/>
                  <a:pt x="92" y="156"/>
                  <a:pt x="92" y="156"/>
                </a:cubicBezTo>
                <a:cubicBezTo>
                  <a:pt x="93" y="157"/>
                  <a:pt x="93" y="157"/>
                  <a:pt x="93" y="157"/>
                </a:cubicBezTo>
                <a:cubicBezTo>
                  <a:pt x="95" y="157"/>
                  <a:pt x="95" y="157"/>
                  <a:pt x="95" y="157"/>
                </a:cubicBezTo>
                <a:cubicBezTo>
                  <a:pt x="99" y="154"/>
                  <a:pt x="99" y="154"/>
                  <a:pt x="99" y="154"/>
                </a:cubicBezTo>
                <a:cubicBezTo>
                  <a:pt x="104" y="150"/>
                  <a:pt x="104" y="150"/>
                  <a:pt x="104" y="150"/>
                </a:cubicBezTo>
                <a:cubicBezTo>
                  <a:pt x="107" y="150"/>
                  <a:pt x="107" y="150"/>
                  <a:pt x="107" y="150"/>
                </a:cubicBezTo>
                <a:cubicBezTo>
                  <a:pt x="110" y="148"/>
                  <a:pt x="110" y="148"/>
                  <a:pt x="110" y="148"/>
                </a:cubicBezTo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684207" y="41661"/>
            <a:ext cx="235192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</a:rPr>
              <a:t>在此输入你的标题</a:t>
            </a:r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500"/>
                            </p:stCondLst>
                            <p:childTnLst>
                              <p:par>
                                <p:cTn id="5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000"/>
                            </p:stCondLst>
                            <p:childTnLst>
                              <p:par>
                                <p:cTn id="6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500"/>
                            </p:stCondLst>
                            <p:childTnLst>
                              <p:par>
                                <p:cTn id="7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000"/>
                            </p:stCondLst>
                            <p:childTnLst>
                              <p:par>
                                <p:cTn id="76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6000"/>
                            </p:stCondLst>
                            <p:childTnLst>
                              <p:par>
                                <p:cTn id="9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6500"/>
                            </p:stCondLst>
                            <p:childTnLst>
                              <p:par>
                                <p:cTn id="9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7000"/>
                            </p:stCondLst>
                            <p:childTnLst>
                              <p:par>
                                <p:cTn id="10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7500"/>
                            </p:stCondLst>
                            <p:childTnLst>
                              <p:par>
                                <p:cTn id="1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18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8500"/>
                            </p:stCondLst>
                            <p:childTnLst>
                              <p:par>
                                <p:cTn id="1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9000"/>
                            </p:stCondLst>
                            <p:childTnLst>
                              <p:par>
                                <p:cTn id="1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9500"/>
                            </p:stCondLst>
                            <p:childTnLst>
                              <p:par>
                                <p:cTn id="139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4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2" grpId="0" animBg="1"/>
      <p:bldP spid="13" grpId="0" animBg="1"/>
      <p:bldP spid="14" grpId="0" animBg="1"/>
      <p:bldP spid="28" grpId="0"/>
      <p:bldP spid="29" grpId="0"/>
      <p:bldP spid="30" grpId="0"/>
      <p:bldP spid="31" grpId="0" animBg="1"/>
      <p:bldP spid="32" grpId="0" animBg="1"/>
      <p:bldP spid="33" grpId="0" animBg="1"/>
      <p:bldP spid="41" grpId="0"/>
      <p:bldP spid="42" grpId="0"/>
      <p:bldP spid="43" grpId="0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0911" y="267470"/>
            <a:ext cx="2802178" cy="2802178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4280623" y="1206894"/>
            <a:ext cx="56938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dirty="0">
                <a:solidFill>
                  <a:srgbClr val="ECEBEA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</a:t>
            </a:r>
            <a:endParaRPr lang="zh-CN" altLang="en-US" sz="5400" dirty="0">
              <a:solidFill>
                <a:srgbClr val="ECEBEA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651970" y="3341612"/>
            <a:ext cx="584006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dirty="0">
                <a:solidFill>
                  <a:srgbClr val="ECEBEA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在此输入你的标题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Oval 24"/>
          <p:cNvSpPr/>
          <p:nvPr/>
        </p:nvSpPr>
        <p:spPr>
          <a:xfrm>
            <a:off x="424296" y="2101008"/>
            <a:ext cx="1875666" cy="1875664"/>
          </a:xfrm>
          <a:prstGeom prst="ellipse">
            <a:avLst/>
          </a:pr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" name="Group 56"/>
          <p:cNvGrpSpPr/>
          <p:nvPr/>
        </p:nvGrpSpPr>
        <p:grpSpPr>
          <a:xfrm>
            <a:off x="704702" y="2713780"/>
            <a:ext cx="1314852" cy="555581"/>
            <a:chOff x="664833" y="1363501"/>
            <a:chExt cx="1314852" cy="555580"/>
          </a:xfrm>
        </p:grpSpPr>
        <p:sp>
          <p:nvSpPr>
            <p:cNvPr id="55" name="TextBox 54"/>
            <p:cNvSpPr txBox="1"/>
            <p:nvPr/>
          </p:nvSpPr>
          <p:spPr>
            <a:xfrm>
              <a:off x="664833" y="1611304"/>
              <a:ext cx="1314852" cy="30777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 defTabSz="913765">
                <a:spcBef>
                  <a:spcPct val="20000"/>
                </a:spcBef>
                <a:defRPr/>
              </a:pPr>
              <a:r>
                <a:rPr lang="zh-CN" alt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点击编辑点击编辑点击编辑点击编辑点击编辑</a:t>
              </a:r>
              <a:r>
                <a:rPr 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.</a:t>
              </a:r>
              <a:endParaRPr 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6" name="Rectangle 55"/>
            <p:cNvSpPr/>
            <p:nvPr/>
          </p:nvSpPr>
          <p:spPr>
            <a:xfrm>
              <a:off x="783650" y="1363501"/>
              <a:ext cx="1077218" cy="215444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ctr"/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输入你的标题</a:t>
              </a:r>
              <a:endParaRPr lang="en-US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6" name="Oval 35"/>
          <p:cNvSpPr/>
          <p:nvPr/>
        </p:nvSpPr>
        <p:spPr>
          <a:xfrm>
            <a:off x="2066305" y="1963238"/>
            <a:ext cx="2151201" cy="2151201"/>
          </a:xfrm>
          <a:prstGeom prst="ellipse">
            <a:avLst/>
          </a:pr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7" name="Group 56"/>
          <p:cNvGrpSpPr/>
          <p:nvPr/>
        </p:nvGrpSpPr>
        <p:grpSpPr>
          <a:xfrm>
            <a:off x="2491341" y="2706647"/>
            <a:ext cx="1314852" cy="555581"/>
            <a:chOff x="664833" y="1363501"/>
            <a:chExt cx="1314852" cy="555580"/>
          </a:xfrm>
        </p:grpSpPr>
        <p:sp>
          <p:nvSpPr>
            <p:cNvPr id="27" name="TextBox 26"/>
            <p:cNvSpPr txBox="1"/>
            <p:nvPr/>
          </p:nvSpPr>
          <p:spPr>
            <a:xfrm>
              <a:off x="664833" y="1611304"/>
              <a:ext cx="1314852" cy="30777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 defTabSz="913765">
                <a:spcBef>
                  <a:spcPct val="20000"/>
                </a:spcBef>
                <a:defRPr/>
              </a:pPr>
              <a:r>
                <a:rPr lang="zh-CN" alt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点击编辑点击编辑点击编辑点击编辑点击编辑</a:t>
              </a:r>
              <a:r>
                <a:rPr 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.</a:t>
              </a:r>
              <a:endParaRPr 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783650" y="1363501"/>
              <a:ext cx="1077218" cy="215444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ctr"/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输入你的标题</a:t>
              </a:r>
              <a:endParaRPr lang="en-US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5" name="Oval 44"/>
          <p:cNvSpPr/>
          <p:nvPr/>
        </p:nvSpPr>
        <p:spPr>
          <a:xfrm>
            <a:off x="3923398" y="1795236"/>
            <a:ext cx="2487210" cy="2487208"/>
          </a:xfrm>
          <a:prstGeom prst="ellipse">
            <a:avLst/>
          </a:pr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9" name="Group 56"/>
          <p:cNvGrpSpPr/>
          <p:nvPr/>
        </p:nvGrpSpPr>
        <p:grpSpPr>
          <a:xfrm>
            <a:off x="4466895" y="2682392"/>
            <a:ext cx="1314852" cy="555581"/>
            <a:chOff x="664833" y="1363501"/>
            <a:chExt cx="1314852" cy="555580"/>
          </a:xfrm>
        </p:grpSpPr>
        <p:sp>
          <p:nvSpPr>
            <p:cNvPr id="30" name="TextBox 29"/>
            <p:cNvSpPr txBox="1"/>
            <p:nvPr/>
          </p:nvSpPr>
          <p:spPr>
            <a:xfrm>
              <a:off x="664833" y="1611304"/>
              <a:ext cx="1314852" cy="30777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 defTabSz="913765">
                <a:spcBef>
                  <a:spcPct val="20000"/>
                </a:spcBef>
                <a:defRPr/>
              </a:pPr>
              <a:r>
                <a:rPr lang="zh-CN" alt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点击编辑点击编辑点击编辑点击编辑点击编辑</a:t>
              </a:r>
              <a:r>
                <a:rPr 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.</a:t>
              </a:r>
              <a:endParaRPr 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Rectangle 30"/>
            <p:cNvSpPr/>
            <p:nvPr/>
          </p:nvSpPr>
          <p:spPr>
            <a:xfrm>
              <a:off x="783650" y="1363501"/>
              <a:ext cx="1077218" cy="215444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ctr"/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输入你的标题</a:t>
              </a:r>
              <a:endParaRPr lang="en-US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0" name="Oval 49"/>
          <p:cNvSpPr/>
          <p:nvPr/>
        </p:nvSpPr>
        <p:spPr>
          <a:xfrm>
            <a:off x="5917311" y="1720111"/>
            <a:ext cx="2637458" cy="2637456"/>
          </a:xfrm>
          <a:prstGeom prst="ellipse">
            <a:avLst/>
          </a:pr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1" name="Group 56"/>
          <p:cNvGrpSpPr/>
          <p:nvPr/>
        </p:nvGrpSpPr>
        <p:grpSpPr>
          <a:xfrm>
            <a:off x="6578613" y="2669078"/>
            <a:ext cx="1314852" cy="555581"/>
            <a:chOff x="664833" y="1363501"/>
            <a:chExt cx="1314852" cy="555580"/>
          </a:xfrm>
        </p:grpSpPr>
        <p:sp>
          <p:nvSpPr>
            <p:cNvPr id="39" name="TextBox 38"/>
            <p:cNvSpPr txBox="1"/>
            <p:nvPr/>
          </p:nvSpPr>
          <p:spPr>
            <a:xfrm>
              <a:off x="664833" y="1611304"/>
              <a:ext cx="1314852" cy="30777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 defTabSz="913765">
                <a:spcBef>
                  <a:spcPct val="20000"/>
                </a:spcBef>
                <a:defRPr/>
              </a:pPr>
              <a:r>
                <a:rPr lang="zh-CN" alt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点击编辑点击编辑点击编辑点击编辑点击编辑</a:t>
              </a:r>
              <a:r>
                <a:rPr 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.</a:t>
              </a:r>
              <a:endParaRPr 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Rectangle 39"/>
            <p:cNvSpPr/>
            <p:nvPr/>
          </p:nvSpPr>
          <p:spPr>
            <a:xfrm>
              <a:off x="783650" y="1363501"/>
              <a:ext cx="1077218" cy="215444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ctr"/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输入你的标题</a:t>
              </a:r>
              <a:endParaRPr lang="en-US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2" name="Freeform 245"/>
          <p:cNvSpPr/>
          <p:nvPr/>
        </p:nvSpPr>
        <p:spPr bwMode="auto">
          <a:xfrm>
            <a:off x="1146306" y="2273828"/>
            <a:ext cx="439951" cy="439951"/>
          </a:xfrm>
          <a:custGeom>
            <a:avLst/>
            <a:gdLst/>
            <a:ahLst/>
            <a:cxnLst>
              <a:cxn ang="0">
                <a:pos x="68" y="3"/>
              </a:cxn>
              <a:cxn ang="0">
                <a:pos x="58" y="61"/>
              </a:cxn>
              <a:cxn ang="0">
                <a:pos x="57" y="63"/>
              </a:cxn>
              <a:cxn ang="0">
                <a:pos x="56" y="63"/>
              </a:cxn>
              <a:cxn ang="0">
                <a:pos x="55" y="63"/>
              </a:cxn>
              <a:cxn ang="0">
                <a:pos x="38" y="56"/>
              </a:cxn>
              <a:cxn ang="0">
                <a:pos x="28" y="67"/>
              </a:cxn>
              <a:cxn ang="0">
                <a:pos x="26" y="68"/>
              </a:cxn>
              <a:cxn ang="0">
                <a:pos x="26" y="68"/>
              </a:cxn>
              <a:cxn ang="0">
                <a:pos x="24" y="65"/>
              </a:cxn>
              <a:cxn ang="0">
                <a:pos x="24" y="52"/>
              </a:cxn>
              <a:cxn ang="0">
                <a:pos x="57" y="12"/>
              </a:cxn>
              <a:cxn ang="0">
                <a:pos x="16" y="47"/>
              </a:cxn>
              <a:cxn ang="0">
                <a:pos x="1" y="41"/>
              </a:cxn>
              <a:cxn ang="0">
                <a:pos x="0" y="39"/>
              </a:cxn>
              <a:cxn ang="0">
                <a:pos x="1" y="36"/>
              </a:cxn>
              <a:cxn ang="0">
                <a:pos x="64" y="0"/>
              </a:cxn>
              <a:cxn ang="0">
                <a:pos x="65" y="0"/>
              </a:cxn>
              <a:cxn ang="0">
                <a:pos x="67" y="0"/>
              </a:cxn>
              <a:cxn ang="0">
                <a:pos x="68" y="3"/>
              </a:cxn>
            </a:cxnLst>
            <a:rect l="0" t="0" r="r" b="b"/>
            <a:pathLst>
              <a:path w="68" h="68">
                <a:moveTo>
                  <a:pt x="68" y="3"/>
                </a:moveTo>
                <a:cubicBezTo>
                  <a:pt x="58" y="61"/>
                  <a:pt x="58" y="61"/>
                  <a:pt x="58" y="61"/>
                </a:cubicBezTo>
                <a:cubicBezTo>
                  <a:pt x="58" y="62"/>
                  <a:pt x="57" y="62"/>
                  <a:pt x="57" y="63"/>
                </a:cubicBezTo>
                <a:cubicBezTo>
                  <a:pt x="56" y="63"/>
                  <a:pt x="56" y="63"/>
                  <a:pt x="56" y="63"/>
                </a:cubicBezTo>
                <a:cubicBezTo>
                  <a:pt x="55" y="63"/>
                  <a:pt x="55" y="63"/>
                  <a:pt x="55" y="63"/>
                </a:cubicBezTo>
                <a:cubicBezTo>
                  <a:pt x="38" y="56"/>
                  <a:pt x="38" y="56"/>
                  <a:pt x="38" y="56"/>
                </a:cubicBezTo>
                <a:cubicBezTo>
                  <a:pt x="28" y="67"/>
                  <a:pt x="28" y="67"/>
                  <a:pt x="28" y="67"/>
                </a:cubicBezTo>
                <a:cubicBezTo>
                  <a:pt x="28" y="67"/>
                  <a:pt x="27" y="68"/>
                  <a:pt x="26" y="68"/>
                </a:cubicBezTo>
                <a:cubicBezTo>
                  <a:pt x="26" y="68"/>
                  <a:pt x="26" y="68"/>
                  <a:pt x="26" y="68"/>
                </a:cubicBezTo>
                <a:cubicBezTo>
                  <a:pt x="25" y="67"/>
                  <a:pt x="24" y="66"/>
                  <a:pt x="24" y="65"/>
                </a:cubicBezTo>
                <a:cubicBezTo>
                  <a:pt x="24" y="52"/>
                  <a:pt x="24" y="52"/>
                  <a:pt x="24" y="52"/>
                </a:cubicBezTo>
                <a:cubicBezTo>
                  <a:pt x="57" y="12"/>
                  <a:pt x="57" y="12"/>
                  <a:pt x="57" y="12"/>
                </a:cubicBezTo>
                <a:cubicBezTo>
                  <a:pt x="16" y="47"/>
                  <a:pt x="16" y="47"/>
                  <a:pt x="16" y="47"/>
                </a:cubicBezTo>
                <a:cubicBezTo>
                  <a:pt x="1" y="41"/>
                  <a:pt x="1" y="41"/>
                  <a:pt x="1" y="41"/>
                </a:cubicBezTo>
                <a:cubicBezTo>
                  <a:pt x="0" y="40"/>
                  <a:pt x="0" y="40"/>
                  <a:pt x="0" y="39"/>
                </a:cubicBezTo>
                <a:cubicBezTo>
                  <a:pt x="0" y="38"/>
                  <a:pt x="0" y="37"/>
                  <a:pt x="1" y="36"/>
                </a:cubicBezTo>
                <a:cubicBezTo>
                  <a:pt x="64" y="0"/>
                  <a:pt x="64" y="0"/>
                  <a:pt x="64" y="0"/>
                </a:cubicBezTo>
                <a:cubicBezTo>
                  <a:pt x="65" y="0"/>
                  <a:pt x="65" y="0"/>
                  <a:pt x="65" y="0"/>
                </a:cubicBezTo>
                <a:cubicBezTo>
                  <a:pt x="66" y="0"/>
                  <a:pt x="66" y="0"/>
                  <a:pt x="67" y="0"/>
                </a:cubicBezTo>
                <a:cubicBezTo>
                  <a:pt x="68" y="1"/>
                  <a:pt x="68" y="2"/>
                  <a:pt x="68" y="3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1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Freeform 55"/>
          <p:cNvSpPr>
            <a:spLocks noEditPoints="1"/>
          </p:cNvSpPr>
          <p:nvPr/>
        </p:nvSpPr>
        <p:spPr bwMode="auto">
          <a:xfrm>
            <a:off x="4926219" y="2270908"/>
            <a:ext cx="403249" cy="301016"/>
          </a:xfrm>
          <a:custGeom>
            <a:avLst/>
            <a:gdLst/>
            <a:ahLst/>
            <a:cxnLst>
              <a:cxn ang="0">
                <a:pos x="19" y="42"/>
              </a:cxn>
              <a:cxn ang="0">
                <a:pos x="17" y="42"/>
              </a:cxn>
              <a:cxn ang="0">
                <a:pos x="1" y="25"/>
              </a:cxn>
              <a:cxn ang="0">
                <a:pos x="1" y="24"/>
              </a:cxn>
              <a:cxn ang="0">
                <a:pos x="17" y="7"/>
              </a:cxn>
              <a:cxn ang="0">
                <a:pos x="19" y="7"/>
              </a:cxn>
              <a:cxn ang="0">
                <a:pos x="21" y="9"/>
              </a:cxn>
              <a:cxn ang="0">
                <a:pos x="21" y="11"/>
              </a:cxn>
              <a:cxn ang="0">
                <a:pos x="7" y="25"/>
              </a:cxn>
              <a:cxn ang="0">
                <a:pos x="21" y="39"/>
              </a:cxn>
              <a:cxn ang="0">
                <a:pos x="21" y="40"/>
              </a:cxn>
              <a:cxn ang="0">
                <a:pos x="19" y="42"/>
              </a:cxn>
              <a:cxn ang="0">
                <a:pos x="29" y="48"/>
              </a:cxn>
              <a:cxn ang="0">
                <a:pos x="27" y="49"/>
              </a:cxn>
              <a:cxn ang="0">
                <a:pos x="25" y="48"/>
              </a:cxn>
              <a:cxn ang="0">
                <a:pos x="24" y="47"/>
              </a:cxn>
              <a:cxn ang="0">
                <a:pos x="38" y="1"/>
              </a:cxn>
              <a:cxn ang="0">
                <a:pos x="39" y="0"/>
              </a:cxn>
              <a:cxn ang="0">
                <a:pos x="41" y="1"/>
              </a:cxn>
              <a:cxn ang="0">
                <a:pos x="42" y="2"/>
              </a:cxn>
              <a:cxn ang="0">
                <a:pos x="29" y="48"/>
              </a:cxn>
              <a:cxn ang="0">
                <a:pos x="49" y="42"/>
              </a:cxn>
              <a:cxn ang="0">
                <a:pos x="47" y="42"/>
              </a:cxn>
              <a:cxn ang="0">
                <a:pos x="45" y="40"/>
              </a:cxn>
              <a:cxn ang="0">
                <a:pos x="45" y="39"/>
              </a:cxn>
              <a:cxn ang="0">
                <a:pos x="59" y="25"/>
              </a:cxn>
              <a:cxn ang="0">
                <a:pos x="45" y="11"/>
              </a:cxn>
              <a:cxn ang="0">
                <a:pos x="45" y="9"/>
              </a:cxn>
              <a:cxn ang="0">
                <a:pos x="47" y="7"/>
              </a:cxn>
              <a:cxn ang="0">
                <a:pos x="49" y="7"/>
              </a:cxn>
              <a:cxn ang="0">
                <a:pos x="65" y="24"/>
              </a:cxn>
              <a:cxn ang="0">
                <a:pos x="65" y="25"/>
              </a:cxn>
              <a:cxn ang="0">
                <a:pos x="49" y="42"/>
              </a:cxn>
            </a:cxnLst>
            <a:rect l="0" t="0" r="r" b="b"/>
            <a:pathLst>
              <a:path w="66" h="49">
                <a:moveTo>
                  <a:pt x="19" y="42"/>
                </a:moveTo>
                <a:cubicBezTo>
                  <a:pt x="19" y="43"/>
                  <a:pt x="18" y="43"/>
                  <a:pt x="17" y="42"/>
                </a:cubicBezTo>
                <a:cubicBezTo>
                  <a:pt x="1" y="25"/>
                  <a:pt x="1" y="25"/>
                  <a:pt x="1" y="25"/>
                </a:cubicBezTo>
                <a:cubicBezTo>
                  <a:pt x="0" y="25"/>
                  <a:pt x="0" y="24"/>
                  <a:pt x="1" y="24"/>
                </a:cubicBezTo>
                <a:cubicBezTo>
                  <a:pt x="17" y="7"/>
                  <a:pt x="17" y="7"/>
                  <a:pt x="17" y="7"/>
                </a:cubicBezTo>
                <a:cubicBezTo>
                  <a:pt x="18" y="7"/>
                  <a:pt x="19" y="7"/>
                  <a:pt x="19" y="7"/>
                </a:cubicBezTo>
                <a:cubicBezTo>
                  <a:pt x="21" y="9"/>
                  <a:pt x="21" y="9"/>
                  <a:pt x="21" y="9"/>
                </a:cubicBezTo>
                <a:cubicBezTo>
                  <a:pt x="21" y="9"/>
                  <a:pt x="21" y="10"/>
                  <a:pt x="21" y="11"/>
                </a:cubicBezTo>
                <a:cubicBezTo>
                  <a:pt x="7" y="25"/>
                  <a:pt x="7" y="25"/>
                  <a:pt x="7" y="25"/>
                </a:cubicBezTo>
                <a:cubicBezTo>
                  <a:pt x="21" y="39"/>
                  <a:pt x="21" y="39"/>
                  <a:pt x="21" y="39"/>
                </a:cubicBezTo>
                <a:cubicBezTo>
                  <a:pt x="21" y="39"/>
                  <a:pt x="21" y="40"/>
                  <a:pt x="21" y="40"/>
                </a:cubicBezTo>
                <a:lnTo>
                  <a:pt x="19" y="42"/>
                </a:lnTo>
                <a:close/>
                <a:moveTo>
                  <a:pt x="29" y="48"/>
                </a:moveTo>
                <a:cubicBezTo>
                  <a:pt x="28" y="49"/>
                  <a:pt x="28" y="49"/>
                  <a:pt x="27" y="49"/>
                </a:cubicBezTo>
                <a:cubicBezTo>
                  <a:pt x="25" y="48"/>
                  <a:pt x="25" y="48"/>
                  <a:pt x="25" y="48"/>
                </a:cubicBezTo>
                <a:cubicBezTo>
                  <a:pt x="24" y="48"/>
                  <a:pt x="24" y="48"/>
                  <a:pt x="24" y="47"/>
                </a:cubicBezTo>
                <a:cubicBezTo>
                  <a:pt x="38" y="1"/>
                  <a:pt x="38" y="1"/>
                  <a:pt x="38" y="1"/>
                </a:cubicBezTo>
                <a:cubicBezTo>
                  <a:pt x="38" y="0"/>
                  <a:pt x="38" y="0"/>
                  <a:pt x="39" y="0"/>
                </a:cubicBezTo>
                <a:cubicBezTo>
                  <a:pt x="41" y="1"/>
                  <a:pt x="41" y="1"/>
                  <a:pt x="41" y="1"/>
                </a:cubicBezTo>
                <a:cubicBezTo>
                  <a:pt x="42" y="1"/>
                  <a:pt x="42" y="2"/>
                  <a:pt x="42" y="2"/>
                </a:cubicBezTo>
                <a:lnTo>
                  <a:pt x="29" y="48"/>
                </a:lnTo>
                <a:close/>
                <a:moveTo>
                  <a:pt x="49" y="42"/>
                </a:moveTo>
                <a:cubicBezTo>
                  <a:pt x="48" y="43"/>
                  <a:pt x="48" y="43"/>
                  <a:pt x="47" y="42"/>
                </a:cubicBezTo>
                <a:cubicBezTo>
                  <a:pt x="45" y="40"/>
                  <a:pt x="45" y="40"/>
                  <a:pt x="45" y="40"/>
                </a:cubicBezTo>
                <a:cubicBezTo>
                  <a:pt x="45" y="40"/>
                  <a:pt x="45" y="39"/>
                  <a:pt x="45" y="39"/>
                </a:cubicBezTo>
                <a:cubicBezTo>
                  <a:pt x="59" y="25"/>
                  <a:pt x="59" y="25"/>
                  <a:pt x="59" y="25"/>
                </a:cubicBezTo>
                <a:cubicBezTo>
                  <a:pt x="45" y="11"/>
                  <a:pt x="45" y="11"/>
                  <a:pt x="45" y="11"/>
                </a:cubicBezTo>
                <a:cubicBezTo>
                  <a:pt x="45" y="10"/>
                  <a:pt x="45" y="9"/>
                  <a:pt x="45" y="9"/>
                </a:cubicBezTo>
                <a:cubicBezTo>
                  <a:pt x="47" y="7"/>
                  <a:pt x="47" y="7"/>
                  <a:pt x="47" y="7"/>
                </a:cubicBezTo>
                <a:cubicBezTo>
                  <a:pt x="48" y="7"/>
                  <a:pt x="48" y="7"/>
                  <a:pt x="49" y="7"/>
                </a:cubicBezTo>
                <a:cubicBezTo>
                  <a:pt x="65" y="24"/>
                  <a:pt x="65" y="24"/>
                  <a:pt x="65" y="24"/>
                </a:cubicBezTo>
                <a:cubicBezTo>
                  <a:pt x="66" y="24"/>
                  <a:pt x="66" y="25"/>
                  <a:pt x="65" y="25"/>
                </a:cubicBezTo>
                <a:lnTo>
                  <a:pt x="49" y="4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1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Freeform 105"/>
          <p:cNvSpPr>
            <a:spLocks noEditPoints="1"/>
          </p:cNvSpPr>
          <p:nvPr/>
        </p:nvSpPr>
        <p:spPr bwMode="auto">
          <a:xfrm>
            <a:off x="2953769" y="2252004"/>
            <a:ext cx="382873" cy="377324"/>
          </a:xfrm>
          <a:custGeom>
            <a:avLst/>
            <a:gdLst/>
            <a:ahLst/>
            <a:cxnLst>
              <a:cxn ang="0">
                <a:pos x="59" y="63"/>
              </a:cxn>
              <a:cxn ang="0">
                <a:pos x="55" y="61"/>
              </a:cxn>
              <a:cxn ang="0">
                <a:pos x="42" y="48"/>
              </a:cxn>
              <a:cxn ang="0">
                <a:pos x="27" y="53"/>
              </a:cxn>
              <a:cxn ang="0">
                <a:pos x="0" y="26"/>
              </a:cxn>
              <a:cxn ang="0">
                <a:pos x="27" y="0"/>
              </a:cxn>
              <a:cxn ang="0">
                <a:pos x="54" y="26"/>
              </a:cxn>
              <a:cxn ang="0">
                <a:pos x="49" y="41"/>
              </a:cxn>
              <a:cxn ang="0">
                <a:pos x="62" y="54"/>
              </a:cxn>
              <a:cxn ang="0">
                <a:pos x="64" y="58"/>
              </a:cxn>
              <a:cxn ang="0">
                <a:pos x="59" y="63"/>
              </a:cxn>
              <a:cxn ang="0">
                <a:pos x="27" y="9"/>
              </a:cxn>
              <a:cxn ang="0">
                <a:pos x="10" y="26"/>
              </a:cxn>
              <a:cxn ang="0">
                <a:pos x="27" y="43"/>
              </a:cxn>
              <a:cxn ang="0">
                <a:pos x="44" y="26"/>
              </a:cxn>
              <a:cxn ang="0">
                <a:pos x="27" y="9"/>
              </a:cxn>
            </a:cxnLst>
            <a:rect l="0" t="0" r="r" b="b"/>
            <a:pathLst>
              <a:path w="64" h="63">
                <a:moveTo>
                  <a:pt x="59" y="63"/>
                </a:moveTo>
                <a:cubicBezTo>
                  <a:pt x="57" y="63"/>
                  <a:pt x="56" y="62"/>
                  <a:pt x="55" y="61"/>
                </a:cubicBezTo>
                <a:cubicBezTo>
                  <a:pt x="42" y="48"/>
                  <a:pt x="42" y="48"/>
                  <a:pt x="42" y="48"/>
                </a:cubicBezTo>
                <a:cubicBezTo>
                  <a:pt x="38" y="51"/>
                  <a:pt x="33" y="53"/>
                  <a:pt x="27" y="53"/>
                </a:cubicBezTo>
                <a:cubicBezTo>
                  <a:pt x="12" y="53"/>
                  <a:pt x="0" y="41"/>
                  <a:pt x="0" y="26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4" y="12"/>
                  <a:pt x="54" y="26"/>
                </a:cubicBezTo>
                <a:cubicBezTo>
                  <a:pt x="54" y="32"/>
                  <a:pt x="52" y="37"/>
                  <a:pt x="49" y="41"/>
                </a:cubicBezTo>
                <a:cubicBezTo>
                  <a:pt x="62" y="54"/>
                  <a:pt x="62" y="54"/>
                  <a:pt x="62" y="54"/>
                </a:cubicBezTo>
                <a:cubicBezTo>
                  <a:pt x="63" y="55"/>
                  <a:pt x="64" y="57"/>
                  <a:pt x="64" y="58"/>
                </a:cubicBezTo>
                <a:cubicBezTo>
                  <a:pt x="64" y="61"/>
                  <a:pt x="61" y="63"/>
                  <a:pt x="59" y="63"/>
                </a:cubicBezTo>
                <a:close/>
                <a:moveTo>
                  <a:pt x="27" y="9"/>
                </a:moveTo>
                <a:cubicBezTo>
                  <a:pt x="18" y="9"/>
                  <a:pt x="10" y="17"/>
                  <a:pt x="10" y="26"/>
                </a:cubicBezTo>
                <a:cubicBezTo>
                  <a:pt x="10" y="36"/>
                  <a:pt x="18" y="43"/>
                  <a:pt x="27" y="43"/>
                </a:cubicBezTo>
                <a:cubicBezTo>
                  <a:pt x="37" y="43"/>
                  <a:pt x="44" y="36"/>
                  <a:pt x="44" y="26"/>
                </a:cubicBezTo>
                <a:cubicBezTo>
                  <a:pt x="44" y="17"/>
                  <a:pt x="37" y="9"/>
                  <a:pt x="27" y="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1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Freeform 34"/>
          <p:cNvSpPr>
            <a:spLocks noEditPoints="1"/>
          </p:cNvSpPr>
          <p:nvPr/>
        </p:nvSpPr>
        <p:spPr bwMode="auto">
          <a:xfrm>
            <a:off x="7070634" y="2284219"/>
            <a:ext cx="330812" cy="330812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8"/>
              </a:cxn>
              <a:cxn ang="0">
                <a:pos x="27" y="0"/>
              </a:cxn>
              <a:cxn ang="0">
                <a:pos x="55" y="28"/>
              </a:cxn>
              <a:cxn ang="0">
                <a:pos x="27" y="55"/>
              </a:cxn>
              <a:cxn ang="0">
                <a:pos x="27" y="5"/>
              </a:cxn>
              <a:cxn ang="0">
                <a:pos x="4" y="28"/>
              </a:cxn>
              <a:cxn ang="0">
                <a:pos x="27" y="51"/>
              </a:cxn>
              <a:cxn ang="0">
                <a:pos x="50" y="28"/>
              </a:cxn>
              <a:cxn ang="0">
                <a:pos x="27" y="5"/>
              </a:cxn>
              <a:cxn ang="0">
                <a:pos x="27" y="46"/>
              </a:cxn>
              <a:cxn ang="0">
                <a:pos x="9" y="28"/>
              </a:cxn>
              <a:cxn ang="0">
                <a:pos x="27" y="9"/>
              </a:cxn>
              <a:cxn ang="0">
                <a:pos x="45" y="28"/>
              </a:cxn>
              <a:cxn ang="0">
                <a:pos x="27" y="46"/>
              </a:cxn>
              <a:cxn ang="0">
                <a:pos x="27" y="14"/>
              </a:cxn>
              <a:cxn ang="0">
                <a:pos x="13" y="28"/>
              </a:cxn>
              <a:cxn ang="0">
                <a:pos x="27" y="41"/>
              </a:cxn>
              <a:cxn ang="0">
                <a:pos x="41" y="28"/>
              </a:cxn>
              <a:cxn ang="0">
                <a:pos x="27" y="14"/>
              </a:cxn>
              <a:cxn ang="0">
                <a:pos x="27" y="37"/>
              </a:cxn>
              <a:cxn ang="0">
                <a:pos x="18" y="28"/>
              </a:cxn>
              <a:cxn ang="0">
                <a:pos x="27" y="19"/>
              </a:cxn>
              <a:cxn ang="0">
                <a:pos x="36" y="28"/>
              </a:cxn>
              <a:cxn ang="0">
                <a:pos x="27" y="37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3"/>
                  <a:pt x="0" y="28"/>
                </a:cubicBezTo>
                <a:cubicBezTo>
                  <a:pt x="0" y="13"/>
                  <a:pt x="12" y="0"/>
                  <a:pt x="27" y="0"/>
                </a:cubicBezTo>
                <a:cubicBezTo>
                  <a:pt x="42" y="0"/>
                  <a:pt x="55" y="13"/>
                  <a:pt x="55" y="28"/>
                </a:cubicBezTo>
                <a:cubicBezTo>
                  <a:pt x="55" y="43"/>
                  <a:pt x="42" y="55"/>
                  <a:pt x="27" y="55"/>
                </a:cubicBezTo>
                <a:close/>
                <a:moveTo>
                  <a:pt x="27" y="5"/>
                </a:moveTo>
                <a:cubicBezTo>
                  <a:pt x="15" y="5"/>
                  <a:pt x="4" y="15"/>
                  <a:pt x="4" y="28"/>
                </a:cubicBezTo>
                <a:cubicBezTo>
                  <a:pt x="4" y="40"/>
                  <a:pt x="15" y="51"/>
                  <a:pt x="27" y="51"/>
                </a:cubicBezTo>
                <a:cubicBezTo>
                  <a:pt x="40" y="51"/>
                  <a:pt x="50" y="40"/>
                  <a:pt x="50" y="28"/>
                </a:cubicBezTo>
                <a:cubicBezTo>
                  <a:pt x="50" y="15"/>
                  <a:pt x="40" y="5"/>
                  <a:pt x="27" y="5"/>
                </a:cubicBezTo>
                <a:close/>
                <a:moveTo>
                  <a:pt x="27" y="46"/>
                </a:moveTo>
                <a:cubicBezTo>
                  <a:pt x="17" y="46"/>
                  <a:pt x="9" y="38"/>
                  <a:pt x="9" y="28"/>
                </a:cubicBezTo>
                <a:cubicBezTo>
                  <a:pt x="9" y="18"/>
                  <a:pt x="17" y="9"/>
                  <a:pt x="27" y="9"/>
                </a:cubicBezTo>
                <a:cubicBezTo>
                  <a:pt x="37" y="9"/>
                  <a:pt x="45" y="18"/>
                  <a:pt x="45" y="28"/>
                </a:cubicBezTo>
                <a:cubicBezTo>
                  <a:pt x="45" y="38"/>
                  <a:pt x="37" y="46"/>
                  <a:pt x="27" y="46"/>
                </a:cubicBezTo>
                <a:close/>
                <a:moveTo>
                  <a:pt x="27" y="14"/>
                </a:moveTo>
                <a:cubicBezTo>
                  <a:pt x="20" y="14"/>
                  <a:pt x="13" y="20"/>
                  <a:pt x="13" y="28"/>
                </a:cubicBezTo>
                <a:cubicBezTo>
                  <a:pt x="13" y="35"/>
                  <a:pt x="20" y="41"/>
                  <a:pt x="27" y="41"/>
                </a:cubicBezTo>
                <a:cubicBezTo>
                  <a:pt x="35" y="41"/>
                  <a:pt x="41" y="35"/>
                  <a:pt x="41" y="28"/>
                </a:cubicBezTo>
                <a:cubicBezTo>
                  <a:pt x="41" y="20"/>
                  <a:pt x="35" y="14"/>
                  <a:pt x="27" y="14"/>
                </a:cubicBezTo>
                <a:close/>
                <a:moveTo>
                  <a:pt x="27" y="37"/>
                </a:moveTo>
                <a:cubicBezTo>
                  <a:pt x="22" y="37"/>
                  <a:pt x="18" y="33"/>
                  <a:pt x="18" y="28"/>
                </a:cubicBezTo>
                <a:cubicBezTo>
                  <a:pt x="18" y="23"/>
                  <a:pt x="22" y="19"/>
                  <a:pt x="27" y="19"/>
                </a:cubicBezTo>
                <a:cubicBezTo>
                  <a:pt x="32" y="19"/>
                  <a:pt x="36" y="23"/>
                  <a:pt x="36" y="28"/>
                </a:cubicBezTo>
                <a:cubicBezTo>
                  <a:pt x="36" y="33"/>
                  <a:pt x="32" y="37"/>
                  <a:pt x="27" y="3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1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3" name="Group 32"/>
          <p:cNvGrpSpPr/>
          <p:nvPr/>
        </p:nvGrpSpPr>
        <p:grpSpPr>
          <a:xfrm>
            <a:off x="1554817" y="1628419"/>
            <a:ext cx="770510" cy="770510"/>
            <a:chOff x="2786183" y="1189182"/>
            <a:chExt cx="921712" cy="921712"/>
          </a:xfrm>
        </p:grpSpPr>
        <p:sp>
          <p:nvSpPr>
            <p:cNvPr id="34" name="Oval 33"/>
            <p:cNvSpPr/>
            <p:nvPr/>
          </p:nvSpPr>
          <p:spPr>
            <a:xfrm>
              <a:off x="2786183" y="1189182"/>
              <a:ext cx="921712" cy="921712"/>
            </a:xfrm>
            <a:prstGeom prst="ellipse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Oval 34"/>
            <p:cNvSpPr/>
            <p:nvPr/>
          </p:nvSpPr>
          <p:spPr>
            <a:xfrm>
              <a:off x="2878354" y="1281353"/>
              <a:ext cx="737370" cy="737370"/>
            </a:xfrm>
            <a:prstGeom prst="ellipse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r>
                <a:rPr lang="en-US" sz="15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3419860" y="1570813"/>
            <a:ext cx="770510" cy="770510"/>
            <a:chOff x="2786183" y="1189182"/>
            <a:chExt cx="921712" cy="921712"/>
          </a:xfrm>
        </p:grpSpPr>
        <p:sp>
          <p:nvSpPr>
            <p:cNvPr id="42" name="Oval 41"/>
            <p:cNvSpPr/>
            <p:nvPr/>
          </p:nvSpPr>
          <p:spPr>
            <a:xfrm>
              <a:off x="2786183" y="1189182"/>
              <a:ext cx="921712" cy="921712"/>
            </a:xfrm>
            <a:prstGeom prst="ellipse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Oval 42"/>
            <p:cNvSpPr/>
            <p:nvPr/>
          </p:nvSpPr>
          <p:spPr>
            <a:xfrm>
              <a:off x="2878354" y="1281353"/>
              <a:ext cx="737370" cy="737370"/>
            </a:xfrm>
            <a:prstGeom prst="ellipse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r>
                <a:rPr lang="en-US" sz="15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</a:p>
          </p:txBody>
        </p:sp>
      </p:grpSp>
      <p:grpSp>
        <p:nvGrpSpPr>
          <p:cNvPr id="44" name="Group 43"/>
          <p:cNvGrpSpPr/>
          <p:nvPr/>
        </p:nvGrpSpPr>
        <p:grpSpPr>
          <a:xfrm>
            <a:off x="7567564" y="1340385"/>
            <a:ext cx="770510" cy="770510"/>
            <a:chOff x="2786183" y="1189182"/>
            <a:chExt cx="921712" cy="921712"/>
          </a:xfrm>
        </p:grpSpPr>
        <p:sp>
          <p:nvSpPr>
            <p:cNvPr id="47" name="Oval 46"/>
            <p:cNvSpPr/>
            <p:nvPr/>
          </p:nvSpPr>
          <p:spPr>
            <a:xfrm>
              <a:off x="2786183" y="1189182"/>
              <a:ext cx="921712" cy="921712"/>
            </a:xfrm>
            <a:prstGeom prst="ellipse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8" name="Oval 47"/>
            <p:cNvSpPr/>
            <p:nvPr/>
          </p:nvSpPr>
          <p:spPr>
            <a:xfrm>
              <a:off x="2878354" y="1281353"/>
              <a:ext cx="737370" cy="737370"/>
            </a:xfrm>
            <a:prstGeom prst="ellipse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r>
                <a:rPr lang="en-US" sz="15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04</a:t>
              </a:r>
            </a:p>
          </p:txBody>
        </p:sp>
      </p:grpSp>
      <p:grpSp>
        <p:nvGrpSpPr>
          <p:cNvPr id="49" name="Group 48"/>
          <p:cNvGrpSpPr/>
          <p:nvPr/>
        </p:nvGrpSpPr>
        <p:grpSpPr>
          <a:xfrm>
            <a:off x="5493712" y="1362004"/>
            <a:ext cx="770510" cy="770510"/>
            <a:chOff x="2786183" y="1189182"/>
            <a:chExt cx="921712" cy="921712"/>
          </a:xfrm>
        </p:grpSpPr>
        <p:sp>
          <p:nvSpPr>
            <p:cNvPr id="53" name="Oval 52"/>
            <p:cNvSpPr/>
            <p:nvPr/>
          </p:nvSpPr>
          <p:spPr>
            <a:xfrm>
              <a:off x="2786183" y="1189182"/>
              <a:ext cx="921712" cy="921712"/>
            </a:xfrm>
            <a:prstGeom prst="ellipse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7" name="Oval 56"/>
            <p:cNvSpPr/>
            <p:nvPr/>
          </p:nvSpPr>
          <p:spPr>
            <a:xfrm>
              <a:off x="2878354" y="1281353"/>
              <a:ext cx="737370" cy="737370"/>
            </a:xfrm>
            <a:prstGeom prst="ellipse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r>
                <a:rPr lang="en-US" sz="15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</a:p>
          </p:txBody>
        </p:sp>
      </p:grpSp>
      <p:sp>
        <p:nvSpPr>
          <p:cNvPr id="38" name="文本框 37"/>
          <p:cNvSpPr txBox="1"/>
          <p:nvPr/>
        </p:nvSpPr>
        <p:spPr>
          <a:xfrm>
            <a:off x="684207" y="41661"/>
            <a:ext cx="235192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</a:rPr>
              <a:t>在此输入你的标题</a:t>
            </a:r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500"/>
                            </p:stCondLst>
                            <p:childTnLst>
                              <p:par>
                                <p:cTn id="5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5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0"/>
                            </p:stCondLst>
                            <p:childTnLst>
                              <p:par>
                                <p:cTn id="7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500"/>
                            </p:stCondLst>
                            <p:childTnLst>
                              <p:par>
                                <p:cTn id="8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36" grpId="0" animBg="1"/>
      <p:bldP spid="45" grpId="0" animBg="1"/>
      <p:bldP spid="50" grpId="0" animBg="1"/>
      <p:bldP spid="52" grpId="0" animBg="1"/>
      <p:bldP spid="54" grpId="0" animBg="1"/>
      <p:bldP spid="58" grpId="0" animBg="1"/>
      <p:bldP spid="6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Freeform 5"/>
          <p:cNvSpPr/>
          <p:nvPr/>
        </p:nvSpPr>
        <p:spPr bwMode="auto">
          <a:xfrm>
            <a:off x="4579939" y="1165275"/>
            <a:ext cx="1514475" cy="1439863"/>
          </a:xfrm>
          <a:custGeom>
            <a:avLst/>
            <a:gdLst/>
            <a:ahLst/>
            <a:cxnLst>
              <a:cxn ang="0">
                <a:pos x="451" y="262"/>
              </a:cxn>
              <a:cxn ang="0">
                <a:pos x="395" y="429"/>
              </a:cxn>
              <a:cxn ang="0">
                <a:pos x="243" y="385"/>
              </a:cxn>
              <a:cxn ang="0">
                <a:pos x="243" y="384"/>
              </a:cxn>
              <a:cxn ang="0">
                <a:pos x="194" y="318"/>
              </a:cxn>
              <a:cxn ang="0">
                <a:pos x="5" y="240"/>
              </a:cxn>
              <a:cxn ang="0">
                <a:pos x="0" y="240"/>
              </a:cxn>
              <a:cxn ang="0">
                <a:pos x="125" y="120"/>
              </a:cxn>
              <a:cxn ang="0">
                <a:pos x="13" y="0"/>
              </a:cxn>
              <a:cxn ang="0">
                <a:pos x="363" y="148"/>
              </a:cxn>
              <a:cxn ang="0">
                <a:pos x="451" y="262"/>
              </a:cxn>
            </a:cxnLst>
            <a:rect l="0" t="0" r="r" b="b"/>
            <a:pathLst>
              <a:path w="451" h="429">
                <a:moveTo>
                  <a:pt x="451" y="262"/>
                </a:moveTo>
                <a:cubicBezTo>
                  <a:pt x="395" y="429"/>
                  <a:pt x="395" y="429"/>
                  <a:pt x="395" y="429"/>
                </a:cubicBezTo>
                <a:cubicBezTo>
                  <a:pt x="243" y="385"/>
                  <a:pt x="243" y="385"/>
                  <a:pt x="243" y="385"/>
                </a:cubicBezTo>
                <a:cubicBezTo>
                  <a:pt x="243" y="385"/>
                  <a:pt x="243" y="384"/>
                  <a:pt x="243" y="384"/>
                </a:cubicBezTo>
                <a:cubicBezTo>
                  <a:pt x="230" y="360"/>
                  <a:pt x="214" y="338"/>
                  <a:pt x="194" y="318"/>
                </a:cubicBezTo>
                <a:cubicBezTo>
                  <a:pt x="142" y="266"/>
                  <a:pt x="79" y="240"/>
                  <a:pt x="5" y="240"/>
                </a:cubicBezTo>
                <a:cubicBezTo>
                  <a:pt x="4" y="240"/>
                  <a:pt x="2" y="240"/>
                  <a:pt x="0" y="240"/>
                </a:cubicBezTo>
                <a:cubicBezTo>
                  <a:pt x="125" y="120"/>
                  <a:pt x="125" y="120"/>
                  <a:pt x="125" y="120"/>
                </a:cubicBezTo>
                <a:cubicBezTo>
                  <a:pt x="13" y="0"/>
                  <a:pt x="13" y="0"/>
                  <a:pt x="13" y="0"/>
                </a:cubicBezTo>
                <a:cubicBezTo>
                  <a:pt x="149" y="2"/>
                  <a:pt x="266" y="51"/>
                  <a:pt x="363" y="148"/>
                </a:cubicBezTo>
                <a:cubicBezTo>
                  <a:pt x="399" y="183"/>
                  <a:pt x="428" y="222"/>
                  <a:pt x="451" y="262"/>
                </a:cubicBezTo>
                <a:close/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4" name="Freeform 6"/>
          <p:cNvSpPr/>
          <p:nvPr/>
        </p:nvSpPr>
        <p:spPr bwMode="auto">
          <a:xfrm>
            <a:off x="5380039" y="2087613"/>
            <a:ext cx="919163" cy="1776413"/>
          </a:xfrm>
          <a:custGeom>
            <a:avLst/>
            <a:gdLst/>
            <a:ahLst/>
            <a:cxnLst>
              <a:cxn ang="0">
                <a:pos x="220" y="0"/>
              </a:cxn>
              <a:cxn ang="0">
                <a:pos x="274" y="231"/>
              </a:cxn>
              <a:cxn ang="0">
                <a:pos x="202" y="494"/>
              </a:cxn>
              <a:cxn ang="0">
                <a:pos x="32" y="529"/>
              </a:cxn>
              <a:cxn ang="0">
                <a:pos x="0" y="362"/>
              </a:cxn>
              <a:cxn ang="0">
                <a:pos x="34" y="231"/>
              </a:cxn>
              <a:cxn ang="0">
                <a:pos x="12" y="123"/>
              </a:cxn>
              <a:cxn ang="0">
                <a:pos x="166" y="166"/>
              </a:cxn>
              <a:cxn ang="0">
                <a:pos x="220" y="0"/>
              </a:cxn>
            </a:cxnLst>
            <a:rect l="0" t="0" r="r" b="b"/>
            <a:pathLst>
              <a:path w="274" h="529">
                <a:moveTo>
                  <a:pt x="220" y="0"/>
                </a:moveTo>
                <a:cubicBezTo>
                  <a:pt x="256" y="70"/>
                  <a:pt x="274" y="147"/>
                  <a:pt x="274" y="231"/>
                </a:cubicBezTo>
                <a:cubicBezTo>
                  <a:pt x="274" y="329"/>
                  <a:pt x="250" y="416"/>
                  <a:pt x="202" y="494"/>
                </a:cubicBezTo>
                <a:cubicBezTo>
                  <a:pt x="32" y="529"/>
                  <a:pt x="32" y="529"/>
                  <a:pt x="32" y="529"/>
                </a:cubicBezTo>
                <a:cubicBezTo>
                  <a:pt x="0" y="362"/>
                  <a:pt x="0" y="362"/>
                  <a:pt x="0" y="362"/>
                </a:cubicBezTo>
                <a:cubicBezTo>
                  <a:pt x="22" y="323"/>
                  <a:pt x="34" y="279"/>
                  <a:pt x="34" y="231"/>
                </a:cubicBezTo>
                <a:cubicBezTo>
                  <a:pt x="34" y="192"/>
                  <a:pt x="26" y="156"/>
                  <a:pt x="12" y="123"/>
                </a:cubicBezTo>
                <a:cubicBezTo>
                  <a:pt x="166" y="166"/>
                  <a:pt x="166" y="166"/>
                  <a:pt x="166" y="166"/>
                </a:cubicBezTo>
                <a:lnTo>
                  <a:pt x="220" y="0"/>
                </a:lnTo>
                <a:close/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5" name="Freeform 7"/>
          <p:cNvSpPr/>
          <p:nvPr/>
        </p:nvSpPr>
        <p:spPr bwMode="auto">
          <a:xfrm>
            <a:off x="4200526" y="3357612"/>
            <a:ext cx="1824038" cy="1208088"/>
          </a:xfrm>
          <a:custGeom>
            <a:avLst/>
            <a:gdLst/>
            <a:ahLst/>
            <a:cxnLst>
              <a:cxn ang="0">
                <a:pos x="476" y="211"/>
              </a:cxn>
              <a:cxn ang="0">
                <a:pos x="118" y="360"/>
              </a:cxn>
              <a:cxn ang="0">
                <a:pos x="104" y="360"/>
              </a:cxn>
              <a:cxn ang="0">
                <a:pos x="0" y="235"/>
              </a:cxn>
              <a:cxn ang="0">
                <a:pos x="138" y="119"/>
              </a:cxn>
              <a:cxn ang="0">
                <a:pos x="307" y="41"/>
              </a:cxn>
              <a:cxn ang="0">
                <a:pos x="341" y="0"/>
              </a:cxn>
              <a:cxn ang="0">
                <a:pos x="375" y="164"/>
              </a:cxn>
              <a:cxn ang="0">
                <a:pos x="543" y="131"/>
              </a:cxn>
              <a:cxn ang="0">
                <a:pos x="476" y="211"/>
              </a:cxn>
            </a:cxnLst>
            <a:rect l="0" t="0" r="r" b="b"/>
            <a:pathLst>
              <a:path w="543" h="360">
                <a:moveTo>
                  <a:pt x="476" y="211"/>
                </a:moveTo>
                <a:cubicBezTo>
                  <a:pt x="378" y="310"/>
                  <a:pt x="258" y="360"/>
                  <a:pt x="118" y="360"/>
                </a:cubicBezTo>
                <a:cubicBezTo>
                  <a:pt x="113" y="360"/>
                  <a:pt x="109" y="360"/>
                  <a:pt x="104" y="360"/>
                </a:cubicBezTo>
                <a:cubicBezTo>
                  <a:pt x="0" y="235"/>
                  <a:pt x="0" y="235"/>
                  <a:pt x="0" y="235"/>
                </a:cubicBezTo>
                <a:cubicBezTo>
                  <a:pt x="138" y="119"/>
                  <a:pt x="138" y="119"/>
                  <a:pt x="138" y="119"/>
                </a:cubicBezTo>
                <a:cubicBezTo>
                  <a:pt x="203" y="115"/>
                  <a:pt x="259" y="89"/>
                  <a:pt x="307" y="41"/>
                </a:cubicBezTo>
                <a:cubicBezTo>
                  <a:pt x="320" y="28"/>
                  <a:pt x="331" y="14"/>
                  <a:pt x="341" y="0"/>
                </a:cubicBezTo>
                <a:cubicBezTo>
                  <a:pt x="375" y="164"/>
                  <a:pt x="375" y="164"/>
                  <a:pt x="375" y="164"/>
                </a:cubicBezTo>
                <a:cubicBezTo>
                  <a:pt x="543" y="131"/>
                  <a:pt x="543" y="131"/>
                  <a:pt x="543" y="131"/>
                </a:cubicBezTo>
                <a:cubicBezTo>
                  <a:pt x="524" y="159"/>
                  <a:pt x="502" y="186"/>
                  <a:pt x="476" y="211"/>
                </a:cubicBezTo>
                <a:close/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6" name="Freeform 8"/>
          <p:cNvSpPr/>
          <p:nvPr/>
        </p:nvSpPr>
        <p:spPr bwMode="auto">
          <a:xfrm>
            <a:off x="3100389" y="1165275"/>
            <a:ext cx="1843088" cy="1271588"/>
          </a:xfrm>
          <a:custGeom>
            <a:avLst/>
            <a:gdLst/>
            <a:ahLst/>
            <a:cxnLst>
              <a:cxn ang="0">
                <a:pos x="88" y="148"/>
              </a:cxn>
              <a:cxn ang="0">
                <a:pos x="436" y="0"/>
              </a:cxn>
              <a:cxn ang="0">
                <a:pos x="549" y="119"/>
              </a:cxn>
              <a:cxn ang="0">
                <a:pos x="426" y="241"/>
              </a:cxn>
              <a:cxn ang="0">
                <a:pos x="258" y="318"/>
              </a:cxn>
              <a:cxn ang="0">
                <a:pos x="212" y="379"/>
              </a:cxn>
              <a:cxn ang="0">
                <a:pos x="178" y="221"/>
              </a:cxn>
              <a:cxn ang="0">
                <a:pos x="0" y="264"/>
              </a:cxn>
              <a:cxn ang="0">
                <a:pos x="88" y="148"/>
              </a:cxn>
            </a:cxnLst>
            <a:rect l="0" t="0" r="r" b="b"/>
            <a:pathLst>
              <a:path w="549" h="379">
                <a:moveTo>
                  <a:pt x="88" y="148"/>
                </a:moveTo>
                <a:cubicBezTo>
                  <a:pt x="185" y="52"/>
                  <a:pt x="301" y="2"/>
                  <a:pt x="436" y="0"/>
                </a:cubicBezTo>
                <a:cubicBezTo>
                  <a:pt x="549" y="119"/>
                  <a:pt x="549" y="119"/>
                  <a:pt x="549" y="119"/>
                </a:cubicBezTo>
                <a:cubicBezTo>
                  <a:pt x="426" y="241"/>
                  <a:pt x="426" y="241"/>
                  <a:pt x="426" y="241"/>
                </a:cubicBezTo>
                <a:cubicBezTo>
                  <a:pt x="361" y="245"/>
                  <a:pt x="305" y="271"/>
                  <a:pt x="258" y="318"/>
                </a:cubicBezTo>
                <a:cubicBezTo>
                  <a:pt x="239" y="337"/>
                  <a:pt x="224" y="357"/>
                  <a:pt x="212" y="379"/>
                </a:cubicBezTo>
                <a:cubicBezTo>
                  <a:pt x="178" y="221"/>
                  <a:pt x="178" y="221"/>
                  <a:pt x="178" y="221"/>
                </a:cubicBezTo>
                <a:cubicBezTo>
                  <a:pt x="0" y="264"/>
                  <a:pt x="0" y="264"/>
                  <a:pt x="0" y="264"/>
                </a:cubicBezTo>
                <a:cubicBezTo>
                  <a:pt x="23" y="223"/>
                  <a:pt x="52" y="184"/>
                  <a:pt x="88" y="148"/>
                </a:cubicBezTo>
                <a:close/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7" name="Freeform 9"/>
          <p:cNvSpPr/>
          <p:nvPr/>
        </p:nvSpPr>
        <p:spPr bwMode="auto">
          <a:xfrm>
            <a:off x="3149601" y="3252838"/>
            <a:ext cx="1450975" cy="1309688"/>
          </a:xfrm>
          <a:custGeom>
            <a:avLst/>
            <a:gdLst/>
            <a:ahLst/>
            <a:cxnLst>
              <a:cxn ang="0">
                <a:pos x="431" y="150"/>
              </a:cxn>
              <a:cxn ang="0">
                <a:pos x="432" y="150"/>
              </a:cxn>
              <a:cxn ang="0">
                <a:pos x="298" y="266"/>
              </a:cxn>
              <a:cxn ang="0">
                <a:pos x="402" y="390"/>
              </a:cxn>
              <a:cxn ang="0">
                <a:pos x="73" y="242"/>
              </a:cxn>
              <a:cxn ang="0">
                <a:pos x="0" y="152"/>
              </a:cxn>
              <a:cxn ang="0">
                <a:pos x="47" y="0"/>
              </a:cxn>
              <a:cxn ang="0">
                <a:pos x="212" y="36"/>
              </a:cxn>
              <a:cxn ang="0">
                <a:pos x="243" y="72"/>
              </a:cxn>
              <a:cxn ang="0">
                <a:pos x="431" y="150"/>
              </a:cxn>
            </a:cxnLst>
            <a:rect l="0" t="0" r="r" b="b"/>
            <a:pathLst>
              <a:path w="432" h="390">
                <a:moveTo>
                  <a:pt x="431" y="150"/>
                </a:moveTo>
                <a:cubicBezTo>
                  <a:pt x="432" y="150"/>
                  <a:pt x="432" y="150"/>
                  <a:pt x="432" y="150"/>
                </a:cubicBezTo>
                <a:cubicBezTo>
                  <a:pt x="298" y="266"/>
                  <a:pt x="298" y="266"/>
                  <a:pt x="298" y="266"/>
                </a:cubicBezTo>
                <a:cubicBezTo>
                  <a:pt x="402" y="390"/>
                  <a:pt x="402" y="390"/>
                  <a:pt x="402" y="390"/>
                </a:cubicBezTo>
                <a:cubicBezTo>
                  <a:pt x="275" y="384"/>
                  <a:pt x="165" y="334"/>
                  <a:pt x="73" y="242"/>
                </a:cubicBezTo>
                <a:cubicBezTo>
                  <a:pt x="45" y="214"/>
                  <a:pt x="20" y="184"/>
                  <a:pt x="0" y="152"/>
                </a:cubicBezTo>
                <a:cubicBezTo>
                  <a:pt x="47" y="0"/>
                  <a:pt x="47" y="0"/>
                  <a:pt x="47" y="0"/>
                </a:cubicBezTo>
                <a:cubicBezTo>
                  <a:pt x="212" y="36"/>
                  <a:pt x="212" y="36"/>
                  <a:pt x="212" y="36"/>
                </a:cubicBezTo>
                <a:cubicBezTo>
                  <a:pt x="221" y="48"/>
                  <a:pt x="232" y="61"/>
                  <a:pt x="243" y="72"/>
                </a:cubicBezTo>
                <a:cubicBezTo>
                  <a:pt x="295" y="124"/>
                  <a:pt x="358" y="150"/>
                  <a:pt x="431" y="150"/>
                </a:cubicBezTo>
                <a:close/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8" name="Freeform 10"/>
          <p:cNvSpPr/>
          <p:nvPr/>
        </p:nvSpPr>
        <p:spPr bwMode="auto">
          <a:xfrm>
            <a:off x="2898776" y="1947913"/>
            <a:ext cx="936625" cy="1774825"/>
          </a:xfrm>
          <a:custGeom>
            <a:avLst/>
            <a:gdLst/>
            <a:ahLst/>
            <a:cxnLst>
              <a:cxn ang="0">
                <a:pos x="53" y="43"/>
              </a:cxn>
              <a:cxn ang="0">
                <a:pos x="229" y="0"/>
              </a:cxn>
              <a:cxn ang="0">
                <a:pos x="264" y="162"/>
              </a:cxn>
              <a:cxn ang="0">
                <a:pos x="240" y="273"/>
              </a:cxn>
              <a:cxn ang="0">
                <a:pos x="279" y="413"/>
              </a:cxn>
              <a:cxn ang="0">
                <a:pos x="115" y="374"/>
              </a:cxn>
              <a:cxn ang="0">
                <a:pos x="115" y="374"/>
              </a:cxn>
              <a:cxn ang="0">
                <a:pos x="68" y="529"/>
              </a:cxn>
              <a:cxn ang="0">
                <a:pos x="0" y="273"/>
              </a:cxn>
              <a:cxn ang="0">
                <a:pos x="53" y="43"/>
              </a:cxn>
            </a:cxnLst>
            <a:rect l="0" t="0" r="r" b="b"/>
            <a:pathLst>
              <a:path w="279" h="529">
                <a:moveTo>
                  <a:pt x="53" y="43"/>
                </a:moveTo>
                <a:cubicBezTo>
                  <a:pt x="229" y="0"/>
                  <a:pt x="229" y="0"/>
                  <a:pt x="229" y="0"/>
                </a:cubicBezTo>
                <a:cubicBezTo>
                  <a:pt x="264" y="162"/>
                  <a:pt x="264" y="162"/>
                  <a:pt x="264" y="162"/>
                </a:cubicBezTo>
                <a:cubicBezTo>
                  <a:pt x="248" y="196"/>
                  <a:pt x="240" y="233"/>
                  <a:pt x="240" y="273"/>
                </a:cubicBezTo>
                <a:cubicBezTo>
                  <a:pt x="240" y="325"/>
                  <a:pt x="253" y="372"/>
                  <a:pt x="279" y="413"/>
                </a:cubicBezTo>
                <a:cubicBezTo>
                  <a:pt x="115" y="374"/>
                  <a:pt x="115" y="374"/>
                  <a:pt x="115" y="374"/>
                </a:cubicBezTo>
                <a:cubicBezTo>
                  <a:pt x="115" y="374"/>
                  <a:pt x="115" y="374"/>
                  <a:pt x="115" y="374"/>
                </a:cubicBezTo>
                <a:cubicBezTo>
                  <a:pt x="68" y="529"/>
                  <a:pt x="68" y="529"/>
                  <a:pt x="68" y="529"/>
                </a:cubicBezTo>
                <a:cubicBezTo>
                  <a:pt x="22" y="453"/>
                  <a:pt x="0" y="368"/>
                  <a:pt x="0" y="273"/>
                </a:cubicBezTo>
                <a:cubicBezTo>
                  <a:pt x="0" y="189"/>
                  <a:pt x="18" y="112"/>
                  <a:pt x="53" y="43"/>
                </a:cubicBezTo>
                <a:close/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" name="Group 59"/>
          <p:cNvGrpSpPr/>
          <p:nvPr/>
        </p:nvGrpSpPr>
        <p:grpSpPr>
          <a:xfrm>
            <a:off x="6107883" y="3878526"/>
            <a:ext cx="2276195" cy="555580"/>
            <a:chOff x="7154104" y="3206176"/>
            <a:chExt cx="2276195" cy="555580"/>
          </a:xfrm>
        </p:grpSpPr>
        <p:sp>
          <p:nvSpPr>
            <p:cNvPr id="12" name="TextBox 11"/>
            <p:cNvSpPr txBox="1"/>
            <p:nvPr/>
          </p:nvSpPr>
          <p:spPr>
            <a:xfrm>
              <a:off x="7154105" y="3453979"/>
              <a:ext cx="2276194" cy="30777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defTabSz="913765">
                <a:spcBef>
                  <a:spcPct val="20000"/>
                </a:spcBef>
                <a:defRPr/>
              </a:pPr>
              <a:r>
                <a:rPr lang="zh-CN" alt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点击编辑点击编辑点击编辑点击编辑点击编辑</a:t>
              </a:r>
              <a:r>
                <a:rPr 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.</a:t>
              </a:r>
              <a:endParaRPr 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7154104" y="3206176"/>
              <a:ext cx="1077218" cy="215444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输入你的标题</a:t>
              </a:r>
              <a:endParaRPr lang="en-US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58"/>
          <p:cNvGrpSpPr/>
          <p:nvPr/>
        </p:nvGrpSpPr>
        <p:grpSpPr>
          <a:xfrm>
            <a:off x="6069783" y="1228605"/>
            <a:ext cx="2276195" cy="555580"/>
            <a:chOff x="7174424" y="1352592"/>
            <a:chExt cx="2276195" cy="555580"/>
          </a:xfrm>
        </p:grpSpPr>
        <p:sp>
          <p:nvSpPr>
            <p:cNvPr id="15" name="TextBox 14"/>
            <p:cNvSpPr txBox="1"/>
            <p:nvPr/>
          </p:nvSpPr>
          <p:spPr>
            <a:xfrm>
              <a:off x="7174424" y="1600395"/>
              <a:ext cx="2276195" cy="30777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defTabSz="913765">
                <a:spcBef>
                  <a:spcPct val="20000"/>
                </a:spcBef>
                <a:defRPr/>
              </a:pPr>
              <a:r>
                <a:rPr lang="zh-CN" alt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点击编辑点击编辑点击编辑点击编辑点击编辑</a:t>
              </a:r>
              <a:r>
                <a:rPr 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.</a:t>
              </a:r>
              <a:endParaRPr 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7174424" y="1352592"/>
              <a:ext cx="1077218" cy="215444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输入你的标题</a:t>
              </a:r>
              <a:endParaRPr lang="en-US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56"/>
          <p:cNvGrpSpPr/>
          <p:nvPr/>
        </p:nvGrpSpPr>
        <p:grpSpPr>
          <a:xfrm>
            <a:off x="740907" y="1228605"/>
            <a:ext cx="2276197" cy="555580"/>
            <a:chOff x="-296510" y="1363501"/>
            <a:chExt cx="2276197" cy="555580"/>
          </a:xfrm>
        </p:grpSpPr>
        <p:sp>
          <p:nvSpPr>
            <p:cNvPr id="18" name="TextBox 17"/>
            <p:cNvSpPr txBox="1"/>
            <p:nvPr/>
          </p:nvSpPr>
          <p:spPr>
            <a:xfrm>
              <a:off x="-296510" y="1611304"/>
              <a:ext cx="2276196" cy="30777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 defTabSz="913765">
                <a:spcBef>
                  <a:spcPct val="20000"/>
                </a:spcBef>
                <a:defRPr/>
              </a:pPr>
              <a:r>
                <a:rPr lang="zh-CN" alt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点击编辑点击编辑点击编辑点击编辑点击编辑</a:t>
              </a:r>
              <a:endParaRPr 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Rectangle 18"/>
            <p:cNvSpPr/>
            <p:nvPr/>
          </p:nvSpPr>
          <p:spPr>
            <a:xfrm>
              <a:off x="902469" y="1363501"/>
              <a:ext cx="1077218" cy="215444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r"/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输入你的标题</a:t>
              </a:r>
              <a:endParaRPr lang="en-US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56"/>
          <p:cNvGrpSpPr/>
          <p:nvPr/>
        </p:nvGrpSpPr>
        <p:grpSpPr>
          <a:xfrm>
            <a:off x="712332" y="3860343"/>
            <a:ext cx="2276197" cy="555580"/>
            <a:chOff x="-296510" y="1363501"/>
            <a:chExt cx="2276197" cy="555580"/>
          </a:xfrm>
        </p:grpSpPr>
        <p:sp>
          <p:nvSpPr>
            <p:cNvPr id="21" name="TextBox 20"/>
            <p:cNvSpPr txBox="1"/>
            <p:nvPr/>
          </p:nvSpPr>
          <p:spPr>
            <a:xfrm>
              <a:off x="-296510" y="1611304"/>
              <a:ext cx="2276196" cy="30777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 defTabSz="913765">
                <a:spcBef>
                  <a:spcPct val="20000"/>
                </a:spcBef>
                <a:defRPr/>
              </a:pPr>
              <a:r>
                <a:rPr lang="zh-CN" alt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点击编辑点击编辑点击编辑点击编辑点击编辑</a:t>
              </a:r>
              <a:endParaRPr 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902469" y="1363501"/>
              <a:ext cx="1077218" cy="215444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r"/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输入你的标题</a:t>
              </a:r>
              <a:endParaRPr lang="en-US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3" name="Text Placeholder 3"/>
          <p:cNvSpPr txBox="1"/>
          <p:nvPr/>
        </p:nvSpPr>
        <p:spPr>
          <a:xfrm>
            <a:off x="4456431" y="1408769"/>
            <a:ext cx="285335" cy="307777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13765">
              <a:spcBef>
                <a:spcPct val="20000"/>
              </a:spcBef>
              <a:defRPr/>
            </a:pPr>
            <a:r>
              <a:rPr 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24" name="Text Placeholder 3"/>
          <p:cNvSpPr txBox="1"/>
          <p:nvPr/>
        </p:nvSpPr>
        <p:spPr>
          <a:xfrm>
            <a:off x="5611617" y="2203891"/>
            <a:ext cx="285335" cy="307777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13765">
              <a:spcBef>
                <a:spcPct val="20000"/>
              </a:spcBef>
              <a:defRPr/>
            </a:pPr>
            <a:r>
              <a:rPr 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25" name="Text Placeholder 3"/>
          <p:cNvSpPr txBox="1"/>
          <p:nvPr/>
        </p:nvSpPr>
        <p:spPr>
          <a:xfrm>
            <a:off x="5523472" y="3471198"/>
            <a:ext cx="285335" cy="307777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13765">
              <a:spcBef>
                <a:spcPct val="20000"/>
              </a:spcBef>
              <a:defRPr/>
            </a:pPr>
            <a:r>
              <a:rPr 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26" name="Text Placeholder 3"/>
          <p:cNvSpPr txBox="1"/>
          <p:nvPr/>
        </p:nvSpPr>
        <p:spPr>
          <a:xfrm>
            <a:off x="3336379" y="2071256"/>
            <a:ext cx="285335" cy="307777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13765">
              <a:spcBef>
                <a:spcPct val="20000"/>
              </a:spcBef>
              <a:defRPr/>
            </a:pPr>
            <a:r>
              <a:rPr 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27" name="Text Placeholder 3"/>
          <p:cNvSpPr txBox="1"/>
          <p:nvPr/>
        </p:nvSpPr>
        <p:spPr>
          <a:xfrm>
            <a:off x="4381008" y="4024472"/>
            <a:ext cx="285335" cy="307777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13765">
              <a:spcBef>
                <a:spcPct val="20000"/>
              </a:spcBef>
              <a:defRPr/>
            </a:pPr>
            <a:r>
              <a:rPr 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05</a:t>
            </a:r>
          </a:p>
        </p:txBody>
      </p:sp>
      <p:sp>
        <p:nvSpPr>
          <p:cNvPr id="28" name="Text Placeholder 3"/>
          <p:cNvSpPr txBox="1"/>
          <p:nvPr/>
        </p:nvSpPr>
        <p:spPr>
          <a:xfrm>
            <a:off x="3354871" y="3375948"/>
            <a:ext cx="285335" cy="307777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13765">
              <a:spcBef>
                <a:spcPct val="20000"/>
              </a:spcBef>
              <a:defRPr/>
            </a:pPr>
            <a:r>
              <a:rPr 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06</a:t>
            </a:r>
          </a:p>
        </p:txBody>
      </p:sp>
      <p:sp>
        <p:nvSpPr>
          <p:cNvPr id="29" name="Freeform 122"/>
          <p:cNvSpPr>
            <a:spLocks noEditPoints="1"/>
          </p:cNvSpPr>
          <p:nvPr/>
        </p:nvSpPr>
        <p:spPr bwMode="auto">
          <a:xfrm>
            <a:off x="3116702" y="2621966"/>
            <a:ext cx="439353" cy="344809"/>
          </a:xfrm>
          <a:custGeom>
            <a:avLst/>
            <a:gdLst/>
            <a:ahLst/>
            <a:cxnLst>
              <a:cxn ang="0">
                <a:pos x="57" y="37"/>
              </a:cxn>
              <a:cxn ang="0">
                <a:pos x="38" y="56"/>
              </a:cxn>
              <a:cxn ang="0">
                <a:pos x="34" y="57"/>
              </a:cxn>
              <a:cxn ang="0">
                <a:pos x="31" y="56"/>
              </a:cxn>
              <a:cxn ang="0">
                <a:pos x="4" y="28"/>
              </a:cxn>
              <a:cxn ang="0">
                <a:pos x="0" y="20"/>
              </a:cxn>
              <a:cxn ang="0">
                <a:pos x="0" y="4"/>
              </a:cxn>
              <a:cxn ang="0">
                <a:pos x="5" y="0"/>
              </a:cxn>
              <a:cxn ang="0">
                <a:pos x="21" y="0"/>
              </a:cxn>
              <a:cxn ang="0">
                <a:pos x="29" y="3"/>
              </a:cxn>
              <a:cxn ang="0">
                <a:pos x="57" y="30"/>
              </a:cxn>
              <a:cxn ang="0">
                <a:pos x="58" y="34"/>
              </a:cxn>
              <a:cxn ang="0">
                <a:pos x="57" y="37"/>
              </a:cxn>
              <a:cxn ang="0">
                <a:pos x="13" y="7"/>
              </a:cxn>
              <a:cxn ang="0">
                <a:pos x="8" y="12"/>
              </a:cxn>
              <a:cxn ang="0">
                <a:pos x="13" y="17"/>
              </a:cxn>
              <a:cxn ang="0">
                <a:pos x="17" y="12"/>
              </a:cxn>
              <a:cxn ang="0">
                <a:pos x="13" y="7"/>
              </a:cxn>
              <a:cxn ang="0">
                <a:pos x="71" y="37"/>
              </a:cxn>
              <a:cxn ang="0">
                <a:pos x="52" y="56"/>
              </a:cxn>
              <a:cxn ang="0">
                <a:pos x="49" y="57"/>
              </a:cxn>
              <a:cxn ang="0">
                <a:pos x="45" y="55"/>
              </a:cxn>
              <a:cxn ang="0">
                <a:pos x="63" y="37"/>
              </a:cxn>
              <a:cxn ang="0">
                <a:pos x="64" y="34"/>
              </a:cxn>
              <a:cxn ang="0">
                <a:pos x="63" y="30"/>
              </a:cxn>
              <a:cxn ang="0">
                <a:pos x="35" y="3"/>
              </a:cxn>
              <a:cxn ang="0">
                <a:pos x="27" y="0"/>
              </a:cxn>
              <a:cxn ang="0">
                <a:pos x="36" y="0"/>
              </a:cxn>
              <a:cxn ang="0">
                <a:pos x="44" y="3"/>
              </a:cxn>
              <a:cxn ang="0">
                <a:pos x="71" y="30"/>
              </a:cxn>
              <a:cxn ang="0">
                <a:pos x="73" y="34"/>
              </a:cxn>
              <a:cxn ang="0">
                <a:pos x="71" y="37"/>
              </a:cxn>
            </a:cxnLst>
            <a:rect l="0" t="0" r="r" b="b"/>
            <a:pathLst>
              <a:path w="73" h="57">
                <a:moveTo>
                  <a:pt x="57" y="37"/>
                </a:moveTo>
                <a:cubicBezTo>
                  <a:pt x="38" y="56"/>
                  <a:pt x="38" y="56"/>
                  <a:pt x="38" y="56"/>
                </a:cubicBezTo>
                <a:cubicBezTo>
                  <a:pt x="37" y="57"/>
                  <a:pt x="36" y="57"/>
                  <a:pt x="34" y="57"/>
                </a:cubicBezTo>
                <a:cubicBezTo>
                  <a:pt x="33" y="57"/>
                  <a:pt x="32" y="57"/>
                  <a:pt x="31" y="56"/>
                </a:cubicBezTo>
                <a:cubicBezTo>
                  <a:pt x="4" y="28"/>
                  <a:pt x="4" y="28"/>
                  <a:pt x="4" y="28"/>
                </a:cubicBezTo>
                <a:cubicBezTo>
                  <a:pt x="2" y="27"/>
                  <a:pt x="0" y="23"/>
                  <a:pt x="0" y="20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3" y="0"/>
                  <a:pt x="5" y="0"/>
                </a:cubicBezTo>
                <a:cubicBezTo>
                  <a:pt x="21" y="0"/>
                  <a:pt x="21" y="0"/>
                  <a:pt x="21" y="0"/>
                </a:cubicBezTo>
                <a:cubicBezTo>
                  <a:pt x="24" y="0"/>
                  <a:pt x="27" y="1"/>
                  <a:pt x="29" y="3"/>
                </a:cubicBezTo>
                <a:cubicBezTo>
                  <a:pt x="57" y="30"/>
                  <a:pt x="57" y="30"/>
                  <a:pt x="57" y="30"/>
                </a:cubicBezTo>
                <a:cubicBezTo>
                  <a:pt x="57" y="31"/>
                  <a:pt x="58" y="32"/>
                  <a:pt x="58" y="34"/>
                </a:cubicBezTo>
                <a:cubicBezTo>
                  <a:pt x="58" y="35"/>
                  <a:pt x="57" y="36"/>
                  <a:pt x="57" y="37"/>
                </a:cubicBezTo>
                <a:close/>
                <a:moveTo>
                  <a:pt x="13" y="7"/>
                </a:moveTo>
                <a:cubicBezTo>
                  <a:pt x="10" y="7"/>
                  <a:pt x="8" y="9"/>
                  <a:pt x="8" y="12"/>
                </a:cubicBezTo>
                <a:cubicBezTo>
                  <a:pt x="8" y="14"/>
                  <a:pt x="10" y="17"/>
                  <a:pt x="13" y="17"/>
                </a:cubicBezTo>
                <a:cubicBezTo>
                  <a:pt x="15" y="17"/>
                  <a:pt x="17" y="14"/>
                  <a:pt x="17" y="12"/>
                </a:cubicBezTo>
                <a:cubicBezTo>
                  <a:pt x="17" y="9"/>
                  <a:pt x="15" y="7"/>
                  <a:pt x="13" y="7"/>
                </a:cubicBezTo>
                <a:close/>
                <a:moveTo>
                  <a:pt x="71" y="37"/>
                </a:moveTo>
                <a:cubicBezTo>
                  <a:pt x="52" y="56"/>
                  <a:pt x="52" y="56"/>
                  <a:pt x="52" y="56"/>
                </a:cubicBezTo>
                <a:cubicBezTo>
                  <a:pt x="52" y="57"/>
                  <a:pt x="50" y="57"/>
                  <a:pt x="49" y="57"/>
                </a:cubicBezTo>
                <a:cubicBezTo>
                  <a:pt x="47" y="57"/>
                  <a:pt x="46" y="56"/>
                  <a:pt x="45" y="55"/>
                </a:cubicBezTo>
                <a:cubicBezTo>
                  <a:pt x="63" y="37"/>
                  <a:pt x="63" y="37"/>
                  <a:pt x="63" y="37"/>
                </a:cubicBezTo>
                <a:cubicBezTo>
                  <a:pt x="63" y="36"/>
                  <a:pt x="64" y="35"/>
                  <a:pt x="64" y="34"/>
                </a:cubicBezTo>
                <a:cubicBezTo>
                  <a:pt x="64" y="32"/>
                  <a:pt x="63" y="31"/>
                  <a:pt x="63" y="30"/>
                </a:cubicBezTo>
                <a:cubicBezTo>
                  <a:pt x="35" y="3"/>
                  <a:pt x="35" y="3"/>
                  <a:pt x="35" y="3"/>
                </a:cubicBezTo>
                <a:cubicBezTo>
                  <a:pt x="34" y="1"/>
                  <a:pt x="30" y="0"/>
                  <a:pt x="27" y="0"/>
                </a:cubicBezTo>
                <a:cubicBezTo>
                  <a:pt x="36" y="0"/>
                  <a:pt x="36" y="0"/>
                  <a:pt x="36" y="0"/>
                </a:cubicBezTo>
                <a:cubicBezTo>
                  <a:pt x="38" y="0"/>
                  <a:pt x="42" y="1"/>
                  <a:pt x="44" y="3"/>
                </a:cubicBezTo>
                <a:cubicBezTo>
                  <a:pt x="71" y="30"/>
                  <a:pt x="71" y="30"/>
                  <a:pt x="71" y="30"/>
                </a:cubicBezTo>
                <a:cubicBezTo>
                  <a:pt x="72" y="31"/>
                  <a:pt x="73" y="32"/>
                  <a:pt x="73" y="34"/>
                </a:cubicBezTo>
                <a:cubicBezTo>
                  <a:pt x="73" y="35"/>
                  <a:pt x="72" y="36"/>
                  <a:pt x="71" y="37"/>
                </a:cubicBezTo>
                <a:close/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Freeform 166"/>
          <p:cNvSpPr>
            <a:spLocks noEditPoints="1"/>
          </p:cNvSpPr>
          <p:nvPr/>
        </p:nvSpPr>
        <p:spPr bwMode="auto">
          <a:xfrm>
            <a:off x="3862486" y="1543270"/>
            <a:ext cx="377030" cy="379802"/>
          </a:xfrm>
          <a:custGeom>
            <a:avLst/>
            <a:gdLst/>
            <a:ahLst/>
            <a:cxnLst>
              <a:cxn ang="0">
                <a:pos x="1" y="42"/>
              </a:cxn>
              <a:cxn ang="0">
                <a:pos x="1" y="40"/>
              </a:cxn>
              <a:cxn ang="0">
                <a:pos x="14" y="41"/>
              </a:cxn>
              <a:cxn ang="0">
                <a:pos x="30" y="19"/>
              </a:cxn>
              <a:cxn ang="0">
                <a:pos x="17" y="8"/>
              </a:cxn>
              <a:cxn ang="0">
                <a:pos x="9" y="14"/>
              </a:cxn>
              <a:cxn ang="0">
                <a:pos x="9" y="19"/>
              </a:cxn>
              <a:cxn ang="0">
                <a:pos x="18" y="39"/>
              </a:cxn>
              <a:cxn ang="0">
                <a:pos x="4" y="24"/>
              </a:cxn>
              <a:cxn ang="0">
                <a:pos x="4" y="9"/>
              </a:cxn>
              <a:cxn ang="0">
                <a:pos x="17" y="0"/>
              </a:cxn>
              <a:cxn ang="0">
                <a:pos x="37" y="16"/>
              </a:cxn>
              <a:cxn ang="0">
                <a:pos x="30" y="19"/>
              </a:cxn>
              <a:cxn ang="0">
                <a:pos x="6" y="58"/>
              </a:cxn>
              <a:cxn ang="0">
                <a:pos x="5" y="56"/>
              </a:cxn>
              <a:cxn ang="0">
                <a:pos x="16" y="46"/>
              </a:cxn>
              <a:cxn ang="0">
                <a:pos x="7" y="58"/>
              </a:cxn>
              <a:cxn ang="0">
                <a:pos x="22" y="63"/>
              </a:cxn>
              <a:cxn ang="0">
                <a:pos x="20" y="49"/>
              </a:cxn>
              <a:cxn ang="0">
                <a:pos x="23" y="49"/>
              </a:cxn>
              <a:cxn ang="0">
                <a:pos x="59" y="54"/>
              </a:cxn>
              <a:cxn ang="0">
                <a:pos x="46" y="62"/>
              </a:cxn>
              <a:cxn ang="0">
                <a:pos x="25" y="46"/>
              </a:cxn>
              <a:cxn ang="0">
                <a:pos x="33" y="43"/>
              </a:cxn>
              <a:cxn ang="0">
                <a:pos x="48" y="54"/>
              </a:cxn>
              <a:cxn ang="0">
                <a:pos x="55" y="46"/>
              </a:cxn>
              <a:cxn ang="0">
                <a:pos x="44" y="33"/>
              </a:cxn>
              <a:cxn ang="0">
                <a:pos x="46" y="25"/>
              </a:cxn>
              <a:cxn ang="0">
                <a:pos x="62" y="46"/>
              </a:cxn>
              <a:cxn ang="0">
                <a:pos x="42" y="13"/>
              </a:cxn>
              <a:cxn ang="0">
                <a:pos x="40" y="13"/>
              </a:cxn>
              <a:cxn ang="0">
                <a:pos x="41" y="0"/>
              </a:cxn>
              <a:cxn ang="0">
                <a:pos x="42" y="13"/>
              </a:cxn>
              <a:cxn ang="0">
                <a:pos x="47" y="17"/>
              </a:cxn>
              <a:cxn ang="0">
                <a:pos x="46" y="15"/>
              </a:cxn>
              <a:cxn ang="0">
                <a:pos x="58" y="5"/>
              </a:cxn>
              <a:cxn ang="0">
                <a:pos x="48" y="16"/>
              </a:cxn>
              <a:cxn ang="0">
                <a:pos x="50" y="23"/>
              </a:cxn>
              <a:cxn ang="0">
                <a:pos x="50" y="20"/>
              </a:cxn>
              <a:cxn ang="0">
                <a:pos x="63" y="22"/>
              </a:cxn>
            </a:cxnLst>
            <a:rect l="0" t="0" r="r" b="b"/>
            <a:pathLst>
              <a:path w="63" h="63">
                <a:moveTo>
                  <a:pt x="13" y="42"/>
                </a:moveTo>
                <a:cubicBezTo>
                  <a:pt x="1" y="42"/>
                  <a:pt x="1" y="42"/>
                  <a:pt x="1" y="42"/>
                </a:cubicBezTo>
                <a:cubicBezTo>
                  <a:pt x="0" y="42"/>
                  <a:pt x="0" y="42"/>
                  <a:pt x="0" y="41"/>
                </a:cubicBezTo>
                <a:cubicBezTo>
                  <a:pt x="0" y="40"/>
                  <a:pt x="0" y="40"/>
                  <a:pt x="1" y="40"/>
                </a:cubicBezTo>
                <a:cubicBezTo>
                  <a:pt x="13" y="40"/>
                  <a:pt x="13" y="40"/>
                  <a:pt x="13" y="40"/>
                </a:cubicBezTo>
                <a:cubicBezTo>
                  <a:pt x="14" y="40"/>
                  <a:pt x="14" y="40"/>
                  <a:pt x="14" y="41"/>
                </a:cubicBezTo>
                <a:cubicBezTo>
                  <a:pt x="14" y="42"/>
                  <a:pt x="14" y="42"/>
                  <a:pt x="13" y="42"/>
                </a:cubicBezTo>
                <a:close/>
                <a:moveTo>
                  <a:pt x="30" y="19"/>
                </a:moveTo>
                <a:cubicBezTo>
                  <a:pt x="19" y="9"/>
                  <a:pt x="19" y="9"/>
                  <a:pt x="19" y="9"/>
                </a:cubicBezTo>
                <a:cubicBezTo>
                  <a:pt x="19" y="8"/>
                  <a:pt x="18" y="8"/>
                  <a:pt x="17" y="8"/>
                </a:cubicBezTo>
                <a:cubicBezTo>
                  <a:pt x="16" y="8"/>
                  <a:pt x="15" y="8"/>
                  <a:pt x="14" y="9"/>
                </a:cubicBezTo>
                <a:cubicBezTo>
                  <a:pt x="9" y="14"/>
                  <a:pt x="9" y="14"/>
                  <a:pt x="9" y="14"/>
                </a:cubicBezTo>
                <a:cubicBezTo>
                  <a:pt x="8" y="15"/>
                  <a:pt x="8" y="16"/>
                  <a:pt x="8" y="17"/>
                </a:cubicBezTo>
                <a:cubicBezTo>
                  <a:pt x="8" y="18"/>
                  <a:pt x="8" y="19"/>
                  <a:pt x="9" y="19"/>
                </a:cubicBezTo>
                <a:cubicBezTo>
                  <a:pt x="19" y="30"/>
                  <a:pt x="19" y="30"/>
                  <a:pt x="19" y="30"/>
                </a:cubicBezTo>
                <a:cubicBezTo>
                  <a:pt x="18" y="39"/>
                  <a:pt x="18" y="39"/>
                  <a:pt x="18" y="39"/>
                </a:cubicBezTo>
                <a:cubicBezTo>
                  <a:pt x="18" y="38"/>
                  <a:pt x="17" y="38"/>
                  <a:pt x="16" y="37"/>
                </a:cubicBezTo>
                <a:cubicBezTo>
                  <a:pt x="4" y="24"/>
                  <a:pt x="4" y="24"/>
                  <a:pt x="4" y="24"/>
                </a:cubicBezTo>
                <a:cubicBezTo>
                  <a:pt x="2" y="22"/>
                  <a:pt x="0" y="20"/>
                  <a:pt x="0" y="17"/>
                </a:cubicBezTo>
                <a:cubicBezTo>
                  <a:pt x="0" y="14"/>
                  <a:pt x="2" y="11"/>
                  <a:pt x="4" y="9"/>
                </a:cubicBezTo>
                <a:cubicBezTo>
                  <a:pt x="9" y="3"/>
                  <a:pt x="9" y="3"/>
                  <a:pt x="9" y="3"/>
                </a:cubicBezTo>
                <a:cubicBezTo>
                  <a:pt x="11" y="1"/>
                  <a:pt x="14" y="0"/>
                  <a:pt x="17" y="0"/>
                </a:cubicBezTo>
                <a:cubicBezTo>
                  <a:pt x="20" y="0"/>
                  <a:pt x="23" y="1"/>
                  <a:pt x="25" y="4"/>
                </a:cubicBezTo>
                <a:cubicBezTo>
                  <a:pt x="37" y="16"/>
                  <a:pt x="37" y="16"/>
                  <a:pt x="37" y="16"/>
                </a:cubicBezTo>
                <a:cubicBezTo>
                  <a:pt x="38" y="17"/>
                  <a:pt x="38" y="18"/>
                  <a:pt x="39" y="18"/>
                </a:cubicBezTo>
                <a:lnTo>
                  <a:pt x="30" y="19"/>
                </a:lnTo>
                <a:close/>
                <a:moveTo>
                  <a:pt x="7" y="58"/>
                </a:moveTo>
                <a:cubicBezTo>
                  <a:pt x="6" y="58"/>
                  <a:pt x="6" y="58"/>
                  <a:pt x="6" y="58"/>
                </a:cubicBezTo>
                <a:cubicBezTo>
                  <a:pt x="6" y="58"/>
                  <a:pt x="5" y="58"/>
                  <a:pt x="5" y="58"/>
                </a:cubicBezTo>
                <a:cubicBezTo>
                  <a:pt x="5" y="57"/>
                  <a:pt x="5" y="56"/>
                  <a:pt x="5" y="56"/>
                </a:cubicBezTo>
                <a:cubicBezTo>
                  <a:pt x="15" y="46"/>
                  <a:pt x="15" y="46"/>
                  <a:pt x="15" y="46"/>
                </a:cubicBezTo>
                <a:cubicBezTo>
                  <a:pt x="15" y="46"/>
                  <a:pt x="16" y="46"/>
                  <a:pt x="16" y="46"/>
                </a:cubicBezTo>
                <a:cubicBezTo>
                  <a:pt x="17" y="47"/>
                  <a:pt x="17" y="47"/>
                  <a:pt x="16" y="48"/>
                </a:cubicBezTo>
                <a:lnTo>
                  <a:pt x="7" y="58"/>
                </a:lnTo>
                <a:close/>
                <a:moveTo>
                  <a:pt x="23" y="62"/>
                </a:moveTo>
                <a:cubicBezTo>
                  <a:pt x="23" y="62"/>
                  <a:pt x="22" y="63"/>
                  <a:pt x="22" y="63"/>
                </a:cubicBezTo>
                <a:cubicBezTo>
                  <a:pt x="21" y="63"/>
                  <a:pt x="20" y="62"/>
                  <a:pt x="20" y="62"/>
                </a:cubicBezTo>
                <a:cubicBezTo>
                  <a:pt x="20" y="49"/>
                  <a:pt x="20" y="49"/>
                  <a:pt x="20" y="49"/>
                </a:cubicBezTo>
                <a:cubicBezTo>
                  <a:pt x="20" y="49"/>
                  <a:pt x="21" y="48"/>
                  <a:pt x="22" y="48"/>
                </a:cubicBezTo>
                <a:cubicBezTo>
                  <a:pt x="22" y="48"/>
                  <a:pt x="23" y="49"/>
                  <a:pt x="23" y="49"/>
                </a:cubicBezTo>
                <a:lnTo>
                  <a:pt x="23" y="62"/>
                </a:lnTo>
                <a:close/>
                <a:moveTo>
                  <a:pt x="59" y="54"/>
                </a:moveTo>
                <a:cubicBezTo>
                  <a:pt x="54" y="59"/>
                  <a:pt x="54" y="59"/>
                  <a:pt x="54" y="59"/>
                </a:cubicBezTo>
                <a:cubicBezTo>
                  <a:pt x="51" y="61"/>
                  <a:pt x="49" y="62"/>
                  <a:pt x="46" y="62"/>
                </a:cubicBezTo>
                <a:cubicBezTo>
                  <a:pt x="43" y="62"/>
                  <a:pt x="40" y="61"/>
                  <a:pt x="38" y="59"/>
                </a:cubicBezTo>
                <a:cubicBezTo>
                  <a:pt x="25" y="46"/>
                  <a:pt x="25" y="46"/>
                  <a:pt x="25" y="46"/>
                </a:cubicBezTo>
                <a:cubicBezTo>
                  <a:pt x="25" y="46"/>
                  <a:pt x="24" y="45"/>
                  <a:pt x="24" y="44"/>
                </a:cubicBezTo>
                <a:cubicBezTo>
                  <a:pt x="33" y="43"/>
                  <a:pt x="33" y="43"/>
                  <a:pt x="33" y="43"/>
                </a:cubicBezTo>
                <a:cubicBezTo>
                  <a:pt x="43" y="54"/>
                  <a:pt x="43" y="54"/>
                  <a:pt x="43" y="54"/>
                </a:cubicBezTo>
                <a:cubicBezTo>
                  <a:pt x="45" y="55"/>
                  <a:pt x="47" y="55"/>
                  <a:pt x="48" y="54"/>
                </a:cubicBezTo>
                <a:cubicBezTo>
                  <a:pt x="54" y="48"/>
                  <a:pt x="54" y="48"/>
                  <a:pt x="54" y="48"/>
                </a:cubicBezTo>
                <a:cubicBezTo>
                  <a:pt x="55" y="48"/>
                  <a:pt x="55" y="47"/>
                  <a:pt x="55" y="46"/>
                </a:cubicBezTo>
                <a:cubicBezTo>
                  <a:pt x="55" y="45"/>
                  <a:pt x="55" y="44"/>
                  <a:pt x="54" y="43"/>
                </a:cubicBezTo>
                <a:cubicBezTo>
                  <a:pt x="44" y="33"/>
                  <a:pt x="44" y="33"/>
                  <a:pt x="44" y="33"/>
                </a:cubicBezTo>
                <a:cubicBezTo>
                  <a:pt x="44" y="24"/>
                  <a:pt x="44" y="24"/>
                  <a:pt x="44" y="24"/>
                </a:cubicBezTo>
                <a:cubicBezTo>
                  <a:pt x="45" y="24"/>
                  <a:pt x="46" y="25"/>
                  <a:pt x="46" y="25"/>
                </a:cubicBezTo>
                <a:cubicBezTo>
                  <a:pt x="59" y="38"/>
                  <a:pt x="59" y="38"/>
                  <a:pt x="59" y="38"/>
                </a:cubicBezTo>
                <a:cubicBezTo>
                  <a:pt x="61" y="40"/>
                  <a:pt x="62" y="43"/>
                  <a:pt x="62" y="46"/>
                </a:cubicBezTo>
                <a:cubicBezTo>
                  <a:pt x="62" y="49"/>
                  <a:pt x="61" y="52"/>
                  <a:pt x="59" y="54"/>
                </a:cubicBezTo>
                <a:close/>
                <a:moveTo>
                  <a:pt x="42" y="13"/>
                </a:moveTo>
                <a:cubicBezTo>
                  <a:pt x="42" y="14"/>
                  <a:pt x="42" y="14"/>
                  <a:pt x="41" y="14"/>
                </a:cubicBezTo>
                <a:cubicBezTo>
                  <a:pt x="40" y="14"/>
                  <a:pt x="40" y="14"/>
                  <a:pt x="40" y="13"/>
                </a:cubicBezTo>
                <a:cubicBezTo>
                  <a:pt x="40" y="1"/>
                  <a:pt x="40" y="1"/>
                  <a:pt x="40" y="1"/>
                </a:cubicBezTo>
                <a:cubicBezTo>
                  <a:pt x="40" y="0"/>
                  <a:pt x="40" y="0"/>
                  <a:pt x="41" y="0"/>
                </a:cubicBezTo>
                <a:cubicBezTo>
                  <a:pt x="42" y="0"/>
                  <a:pt x="42" y="0"/>
                  <a:pt x="42" y="1"/>
                </a:cubicBezTo>
                <a:lnTo>
                  <a:pt x="42" y="13"/>
                </a:lnTo>
                <a:close/>
                <a:moveTo>
                  <a:pt x="48" y="16"/>
                </a:moveTo>
                <a:cubicBezTo>
                  <a:pt x="48" y="17"/>
                  <a:pt x="47" y="17"/>
                  <a:pt x="47" y="17"/>
                </a:cubicBezTo>
                <a:cubicBezTo>
                  <a:pt x="47" y="17"/>
                  <a:pt x="47" y="17"/>
                  <a:pt x="46" y="16"/>
                </a:cubicBezTo>
                <a:cubicBezTo>
                  <a:pt x="46" y="16"/>
                  <a:pt x="46" y="15"/>
                  <a:pt x="46" y="15"/>
                </a:cubicBezTo>
                <a:cubicBezTo>
                  <a:pt x="56" y="5"/>
                  <a:pt x="56" y="5"/>
                  <a:pt x="56" y="5"/>
                </a:cubicBezTo>
                <a:cubicBezTo>
                  <a:pt x="56" y="4"/>
                  <a:pt x="57" y="4"/>
                  <a:pt x="58" y="5"/>
                </a:cubicBezTo>
                <a:cubicBezTo>
                  <a:pt x="58" y="5"/>
                  <a:pt x="58" y="6"/>
                  <a:pt x="58" y="7"/>
                </a:cubicBezTo>
                <a:lnTo>
                  <a:pt x="48" y="16"/>
                </a:lnTo>
                <a:close/>
                <a:moveTo>
                  <a:pt x="62" y="23"/>
                </a:moveTo>
                <a:cubicBezTo>
                  <a:pt x="50" y="23"/>
                  <a:pt x="50" y="23"/>
                  <a:pt x="50" y="23"/>
                </a:cubicBezTo>
                <a:cubicBezTo>
                  <a:pt x="49" y="23"/>
                  <a:pt x="48" y="22"/>
                  <a:pt x="48" y="22"/>
                </a:cubicBezTo>
                <a:cubicBezTo>
                  <a:pt x="48" y="21"/>
                  <a:pt x="49" y="20"/>
                  <a:pt x="50" y="20"/>
                </a:cubicBezTo>
                <a:cubicBezTo>
                  <a:pt x="62" y="20"/>
                  <a:pt x="62" y="20"/>
                  <a:pt x="62" y="20"/>
                </a:cubicBezTo>
                <a:cubicBezTo>
                  <a:pt x="62" y="20"/>
                  <a:pt x="63" y="21"/>
                  <a:pt x="63" y="22"/>
                </a:cubicBezTo>
                <a:cubicBezTo>
                  <a:pt x="63" y="22"/>
                  <a:pt x="62" y="23"/>
                  <a:pt x="62" y="23"/>
                </a:cubicBezTo>
                <a:close/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Freeform 40"/>
          <p:cNvSpPr>
            <a:spLocks noEditPoints="1"/>
          </p:cNvSpPr>
          <p:nvPr/>
        </p:nvSpPr>
        <p:spPr bwMode="auto">
          <a:xfrm>
            <a:off x="5187952" y="1662145"/>
            <a:ext cx="359334" cy="361976"/>
          </a:xfrm>
          <a:custGeom>
            <a:avLst/>
            <a:gdLst/>
            <a:ahLst/>
            <a:cxnLst>
              <a:cxn ang="0">
                <a:pos x="63" y="43"/>
              </a:cxn>
              <a:cxn ang="0">
                <a:pos x="60" y="48"/>
              </a:cxn>
              <a:cxn ang="0">
                <a:pos x="34" y="62"/>
              </a:cxn>
              <a:cxn ang="0">
                <a:pos x="31" y="63"/>
              </a:cxn>
              <a:cxn ang="0">
                <a:pos x="29" y="62"/>
              </a:cxn>
              <a:cxn ang="0">
                <a:pos x="2" y="48"/>
              </a:cxn>
              <a:cxn ang="0">
                <a:pos x="0" y="43"/>
              </a:cxn>
              <a:cxn ang="0">
                <a:pos x="0" y="14"/>
              </a:cxn>
              <a:cxn ang="0">
                <a:pos x="3" y="10"/>
              </a:cxn>
              <a:cxn ang="0">
                <a:pos x="30" y="0"/>
              </a:cxn>
              <a:cxn ang="0">
                <a:pos x="31" y="0"/>
              </a:cxn>
              <a:cxn ang="0">
                <a:pos x="33" y="0"/>
              </a:cxn>
              <a:cxn ang="0">
                <a:pos x="60" y="10"/>
              </a:cxn>
              <a:cxn ang="0">
                <a:pos x="63" y="14"/>
              </a:cxn>
              <a:cxn ang="0">
                <a:pos x="63" y="43"/>
              </a:cxn>
              <a:cxn ang="0">
                <a:pos x="58" y="14"/>
              </a:cxn>
              <a:cxn ang="0">
                <a:pos x="31" y="4"/>
              </a:cxn>
              <a:cxn ang="0">
                <a:pos x="5" y="14"/>
              </a:cxn>
              <a:cxn ang="0">
                <a:pos x="31" y="24"/>
              </a:cxn>
              <a:cxn ang="0">
                <a:pos x="58" y="14"/>
              </a:cxn>
              <a:cxn ang="0">
                <a:pos x="58" y="43"/>
              </a:cxn>
              <a:cxn ang="0">
                <a:pos x="58" y="19"/>
              </a:cxn>
              <a:cxn ang="0">
                <a:pos x="34" y="28"/>
              </a:cxn>
              <a:cxn ang="0">
                <a:pos x="34" y="57"/>
              </a:cxn>
              <a:cxn ang="0">
                <a:pos x="58" y="43"/>
              </a:cxn>
            </a:cxnLst>
            <a:rect l="0" t="0" r="r" b="b"/>
            <a:pathLst>
              <a:path w="63" h="63">
                <a:moveTo>
                  <a:pt x="63" y="43"/>
                </a:moveTo>
                <a:cubicBezTo>
                  <a:pt x="63" y="45"/>
                  <a:pt x="62" y="47"/>
                  <a:pt x="60" y="48"/>
                </a:cubicBezTo>
                <a:cubicBezTo>
                  <a:pt x="34" y="62"/>
                  <a:pt x="34" y="62"/>
                  <a:pt x="34" y="62"/>
                </a:cubicBezTo>
                <a:cubicBezTo>
                  <a:pt x="33" y="63"/>
                  <a:pt x="32" y="63"/>
                  <a:pt x="31" y="63"/>
                </a:cubicBezTo>
                <a:cubicBezTo>
                  <a:pt x="31" y="63"/>
                  <a:pt x="30" y="63"/>
                  <a:pt x="29" y="62"/>
                </a:cubicBezTo>
                <a:cubicBezTo>
                  <a:pt x="2" y="48"/>
                  <a:pt x="2" y="48"/>
                  <a:pt x="2" y="48"/>
                </a:cubicBezTo>
                <a:cubicBezTo>
                  <a:pt x="1" y="47"/>
                  <a:pt x="0" y="45"/>
                  <a:pt x="0" y="43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12"/>
                  <a:pt x="1" y="10"/>
                  <a:pt x="3" y="10"/>
                </a:cubicBezTo>
                <a:cubicBezTo>
                  <a:pt x="30" y="0"/>
                  <a:pt x="30" y="0"/>
                  <a:pt x="30" y="0"/>
                </a:cubicBezTo>
                <a:cubicBezTo>
                  <a:pt x="30" y="0"/>
                  <a:pt x="31" y="0"/>
                  <a:pt x="31" y="0"/>
                </a:cubicBezTo>
                <a:cubicBezTo>
                  <a:pt x="32" y="0"/>
                  <a:pt x="32" y="0"/>
                  <a:pt x="33" y="0"/>
                </a:cubicBezTo>
                <a:cubicBezTo>
                  <a:pt x="60" y="10"/>
                  <a:pt x="60" y="10"/>
                  <a:pt x="60" y="10"/>
                </a:cubicBezTo>
                <a:cubicBezTo>
                  <a:pt x="62" y="10"/>
                  <a:pt x="63" y="12"/>
                  <a:pt x="63" y="14"/>
                </a:cubicBezTo>
                <a:lnTo>
                  <a:pt x="63" y="43"/>
                </a:lnTo>
                <a:close/>
                <a:moveTo>
                  <a:pt x="58" y="14"/>
                </a:moveTo>
                <a:cubicBezTo>
                  <a:pt x="31" y="4"/>
                  <a:pt x="31" y="4"/>
                  <a:pt x="31" y="4"/>
                </a:cubicBezTo>
                <a:cubicBezTo>
                  <a:pt x="5" y="14"/>
                  <a:pt x="5" y="14"/>
                  <a:pt x="5" y="14"/>
                </a:cubicBezTo>
                <a:cubicBezTo>
                  <a:pt x="31" y="24"/>
                  <a:pt x="31" y="24"/>
                  <a:pt x="31" y="24"/>
                </a:cubicBezTo>
                <a:lnTo>
                  <a:pt x="58" y="14"/>
                </a:lnTo>
                <a:close/>
                <a:moveTo>
                  <a:pt x="58" y="43"/>
                </a:moveTo>
                <a:cubicBezTo>
                  <a:pt x="58" y="19"/>
                  <a:pt x="58" y="19"/>
                  <a:pt x="58" y="19"/>
                </a:cubicBezTo>
                <a:cubicBezTo>
                  <a:pt x="34" y="28"/>
                  <a:pt x="34" y="28"/>
                  <a:pt x="34" y="28"/>
                </a:cubicBezTo>
                <a:cubicBezTo>
                  <a:pt x="34" y="57"/>
                  <a:pt x="34" y="57"/>
                  <a:pt x="34" y="57"/>
                </a:cubicBezTo>
                <a:lnTo>
                  <a:pt x="58" y="43"/>
                </a:lnTo>
                <a:close/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Freeform 145"/>
          <p:cNvSpPr/>
          <p:nvPr/>
        </p:nvSpPr>
        <p:spPr bwMode="auto">
          <a:xfrm>
            <a:off x="5645912" y="2889240"/>
            <a:ext cx="378651" cy="326519"/>
          </a:xfrm>
          <a:custGeom>
            <a:avLst/>
            <a:gdLst/>
            <a:ahLst/>
            <a:cxnLst>
              <a:cxn ang="0">
                <a:pos x="64" y="51"/>
              </a:cxn>
              <a:cxn ang="0">
                <a:pos x="60" y="55"/>
              </a:cxn>
              <a:cxn ang="0">
                <a:pos x="49" y="55"/>
              </a:cxn>
              <a:cxn ang="0">
                <a:pos x="45" y="51"/>
              </a:cxn>
              <a:cxn ang="0">
                <a:pos x="45" y="40"/>
              </a:cxn>
              <a:cxn ang="0">
                <a:pos x="49" y="36"/>
              </a:cxn>
              <a:cxn ang="0">
                <a:pos x="52" y="36"/>
              </a:cxn>
              <a:cxn ang="0">
                <a:pos x="52" y="30"/>
              </a:cxn>
              <a:cxn ang="0">
                <a:pos x="34" y="30"/>
              </a:cxn>
              <a:cxn ang="0">
                <a:pos x="34" y="36"/>
              </a:cxn>
              <a:cxn ang="0">
                <a:pos x="37" y="36"/>
              </a:cxn>
              <a:cxn ang="0">
                <a:pos x="41" y="40"/>
              </a:cxn>
              <a:cxn ang="0">
                <a:pos x="41" y="51"/>
              </a:cxn>
              <a:cxn ang="0">
                <a:pos x="37" y="55"/>
              </a:cxn>
              <a:cxn ang="0">
                <a:pos x="26" y="55"/>
              </a:cxn>
              <a:cxn ang="0">
                <a:pos x="23" y="51"/>
              </a:cxn>
              <a:cxn ang="0">
                <a:pos x="23" y="40"/>
              </a:cxn>
              <a:cxn ang="0">
                <a:pos x="26" y="36"/>
              </a:cxn>
              <a:cxn ang="0">
                <a:pos x="29" y="36"/>
              </a:cxn>
              <a:cxn ang="0">
                <a:pos x="29" y="30"/>
              </a:cxn>
              <a:cxn ang="0">
                <a:pos x="11" y="30"/>
              </a:cxn>
              <a:cxn ang="0">
                <a:pos x="11" y="36"/>
              </a:cxn>
              <a:cxn ang="0">
                <a:pos x="15" y="36"/>
              </a:cxn>
              <a:cxn ang="0">
                <a:pos x="18" y="40"/>
              </a:cxn>
              <a:cxn ang="0">
                <a:pos x="18" y="51"/>
              </a:cxn>
              <a:cxn ang="0">
                <a:pos x="15" y="55"/>
              </a:cxn>
              <a:cxn ang="0">
                <a:pos x="3" y="55"/>
              </a:cxn>
              <a:cxn ang="0">
                <a:pos x="0" y="51"/>
              </a:cxn>
              <a:cxn ang="0">
                <a:pos x="0" y="40"/>
              </a:cxn>
              <a:cxn ang="0">
                <a:pos x="3" y="36"/>
              </a:cxn>
              <a:cxn ang="0">
                <a:pos x="7" y="36"/>
              </a:cxn>
              <a:cxn ang="0">
                <a:pos x="7" y="30"/>
              </a:cxn>
              <a:cxn ang="0">
                <a:pos x="11" y="25"/>
              </a:cxn>
              <a:cxn ang="0">
                <a:pos x="29" y="25"/>
              </a:cxn>
              <a:cxn ang="0">
                <a:pos x="29" y="18"/>
              </a:cxn>
              <a:cxn ang="0">
                <a:pos x="26" y="18"/>
              </a:cxn>
              <a:cxn ang="0">
                <a:pos x="23" y="15"/>
              </a:cxn>
              <a:cxn ang="0">
                <a:pos x="23" y="3"/>
              </a:cxn>
              <a:cxn ang="0">
                <a:pos x="26" y="0"/>
              </a:cxn>
              <a:cxn ang="0">
                <a:pos x="37" y="0"/>
              </a:cxn>
              <a:cxn ang="0">
                <a:pos x="41" y="3"/>
              </a:cxn>
              <a:cxn ang="0">
                <a:pos x="41" y="15"/>
              </a:cxn>
              <a:cxn ang="0">
                <a:pos x="37" y="18"/>
              </a:cxn>
              <a:cxn ang="0">
                <a:pos x="34" y="18"/>
              </a:cxn>
              <a:cxn ang="0">
                <a:pos x="34" y="25"/>
              </a:cxn>
              <a:cxn ang="0">
                <a:pos x="52" y="25"/>
              </a:cxn>
              <a:cxn ang="0">
                <a:pos x="57" y="30"/>
              </a:cxn>
              <a:cxn ang="0">
                <a:pos x="57" y="36"/>
              </a:cxn>
              <a:cxn ang="0">
                <a:pos x="60" y="36"/>
              </a:cxn>
              <a:cxn ang="0">
                <a:pos x="64" y="40"/>
              </a:cxn>
              <a:cxn ang="0">
                <a:pos x="64" y="51"/>
              </a:cxn>
            </a:cxnLst>
            <a:rect l="0" t="0" r="r" b="b"/>
            <a:pathLst>
              <a:path w="64" h="55">
                <a:moveTo>
                  <a:pt x="64" y="51"/>
                </a:moveTo>
                <a:cubicBezTo>
                  <a:pt x="64" y="53"/>
                  <a:pt x="62" y="55"/>
                  <a:pt x="60" y="55"/>
                </a:cubicBezTo>
                <a:cubicBezTo>
                  <a:pt x="49" y="55"/>
                  <a:pt x="49" y="55"/>
                  <a:pt x="49" y="55"/>
                </a:cubicBezTo>
                <a:cubicBezTo>
                  <a:pt x="47" y="55"/>
                  <a:pt x="45" y="53"/>
                  <a:pt x="45" y="51"/>
                </a:cubicBezTo>
                <a:cubicBezTo>
                  <a:pt x="45" y="40"/>
                  <a:pt x="45" y="40"/>
                  <a:pt x="45" y="40"/>
                </a:cubicBezTo>
                <a:cubicBezTo>
                  <a:pt x="45" y="38"/>
                  <a:pt x="47" y="36"/>
                  <a:pt x="49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0"/>
                  <a:pt x="52" y="30"/>
                  <a:pt x="52" y="30"/>
                </a:cubicBezTo>
                <a:cubicBezTo>
                  <a:pt x="34" y="30"/>
                  <a:pt x="34" y="30"/>
                  <a:pt x="34" y="30"/>
                </a:cubicBezTo>
                <a:cubicBezTo>
                  <a:pt x="34" y="36"/>
                  <a:pt x="34" y="36"/>
                  <a:pt x="34" y="36"/>
                </a:cubicBezTo>
                <a:cubicBezTo>
                  <a:pt x="37" y="36"/>
                  <a:pt x="37" y="36"/>
                  <a:pt x="37" y="36"/>
                </a:cubicBezTo>
                <a:cubicBezTo>
                  <a:pt x="39" y="36"/>
                  <a:pt x="41" y="38"/>
                  <a:pt x="41" y="40"/>
                </a:cubicBezTo>
                <a:cubicBezTo>
                  <a:pt x="41" y="51"/>
                  <a:pt x="41" y="51"/>
                  <a:pt x="41" y="51"/>
                </a:cubicBezTo>
                <a:cubicBezTo>
                  <a:pt x="41" y="53"/>
                  <a:pt x="39" y="55"/>
                  <a:pt x="37" y="55"/>
                </a:cubicBezTo>
                <a:cubicBezTo>
                  <a:pt x="26" y="55"/>
                  <a:pt x="26" y="55"/>
                  <a:pt x="26" y="55"/>
                </a:cubicBezTo>
                <a:cubicBezTo>
                  <a:pt x="24" y="55"/>
                  <a:pt x="23" y="53"/>
                  <a:pt x="23" y="51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38"/>
                  <a:pt x="24" y="36"/>
                  <a:pt x="26" y="36"/>
                </a:cubicBezTo>
                <a:cubicBezTo>
                  <a:pt x="29" y="36"/>
                  <a:pt x="29" y="36"/>
                  <a:pt x="29" y="36"/>
                </a:cubicBezTo>
                <a:cubicBezTo>
                  <a:pt x="29" y="30"/>
                  <a:pt x="29" y="30"/>
                  <a:pt x="29" y="30"/>
                </a:cubicBezTo>
                <a:cubicBezTo>
                  <a:pt x="11" y="30"/>
                  <a:pt x="11" y="30"/>
                  <a:pt x="11" y="30"/>
                </a:cubicBezTo>
                <a:cubicBezTo>
                  <a:pt x="11" y="36"/>
                  <a:pt x="11" y="36"/>
                  <a:pt x="11" y="36"/>
                </a:cubicBezTo>
                <a:cubicBezTo>
                  <a:pt x="15" y="36"/>
                  <a:pt x="15" y="36"/>
                  <a:pt x="15" y="36"/>
                </a:cubicBezTo>
                <a:cubicBezTo>
                  <a:pt x="17" y="36"/>
                  <a:pt x="18" y="38"/>
                  <a:pt x="18" y="40"/>
                </a:cubicBezTo>
                <a:cubicBezTo>
                  <a:pt x="18" y="51"/>
                  <a:pt x="18" y="51"/>
                  <a:pt x="18" y="51"/>
                </a:cubicBezTo>
                <a:cubicBezTo>
                  <a:pt x="18" y="53"/>
                  <a:pt x="17" y="55"/>
                  <a:pt x="15" y="55"/>
                </a:cubicBezTo>
                <a:cubicBezTo>
                  <a:pt x="3" y="55"/>
                  <a:pt x="3" y="55"/>
                  <a:pt x="3" y="55"/>
                </a:cubicBezTo>
                <a:cubicBezTo>
                  <a:pt x="1" y="55"/>
                  <a:pt x="0" y="53"/>
                  <a:pt x="0" y="51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38"/>
                  <a:pt x="1" y="36"/>
                  <a:pt x="3" y="36"/>
                </a:cubicBezTo>
                <a:cubicBezTo>
                  <a:pt x="7" y="36"/>
                  <a:pt x="7" y="36"/>
                  <a:pt x="7" y="36"/>
                </a:cubicBezTo>
                <a:cubicBezTo>
                  <a:pt x="7" y="30"/>
                  <a:pt x="7" y="30"/>
                  <a:pt x="7" y="30"/>
                </a:cubicBezTo>
                <a:cubicBezTo>
                  <a:pt x="7" y="27"/>
                  <a:pt x="9" y="25"/>
                  <a:pt x="11" y="25"/>
                </a:cubicBezTo>
                <a:cubicBezTo>
                  <a:pt x="29" y="25"/>
                  <a:pt x="29" y="25"/>
                  <a:pt x="29" y="25"/>
                </a:cubicBezTo>
                <a:cubicBezTo>
                  <a:pt x="29" y="18"/>
                  <a:pt x="29" y="18"/>
                  <a:pt x="29" y="18"/>
                </a:cubicBezTo>
                <a:cubicBezTo>
                  <a:pt x="26" y="18"/>
                  <a:pt x="26" y="18"/>
                  <a:pt x="26" y="18"/>
                </a:cubicBezTo>
                <a:cubicBezTo>
                  <a:pt x="24" y="18"/>
                  <a:pt x="23" y="17"/>
                  <a:pt x="23" y="15"/>
                </a:cubicBezTo>
                <a:cubicBezTo>
                  <a:pt x="23" y="3"/>
                  <a:pt x="23" y="3"/>
                  <a:pt x="23" y="3"/>
                </a:cubicBezTo>
                <a:cubicBezTo>
                  <a:pt x="23" y="1"/>
                  <a:pt x="24" y="0"/>
                  <a:pt x="26" y="0"/>
                </a:cubicBezTo>
                <a:cubicBezTo>
                  <a:pt x="37" y="0"/>
                  <a:pt x="37" y="0"/>
                  <a:pt x="37" y="0"/>
                </a:cubicBezTo>
                <a:cubicBezTo>
                  <a:pt x="39" y="0"/>
                  <a:pt x="41" y="1"/>
                  <a:pt x="41" y="3"/>
                </a:cubicBezTo>
                <a:cubicBezTo>
                  <a:pt x="41" y="15"/>
                  <a:pt x="41" y="15"/>
                  <a:pt x="41" y="15"/>
                </a:cubicBezTo>
                <a:cubicBezTo>
                  <a:pt x="41" y="17"/>
                  <a:pt x="39" y="18"/>
                  <a:pt x="37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25"/>
                  <a:pt x="34" y="25"/>
                  <a:pt x="34" y="25"/>
                </a:cubicBezTo>
                <a:cubicBezTo>
                  <a:pt x="52" y="25"/>
                  <a:pt x="52" y="25"/>
                  <a:pt x="52" y="25"/>
                </a:cubicBezTo>
                <a:cubicBezTo>
                  <a:pt x="55" y="25"/>
                  <a:pt x="57" y="27"/>
                  <a:pt x="57" y="30"/>
                </a:cubicBezTo>
                <a:cubicBezTo>
                  <a:pt x="57" y="36"/>
                  <a:pt x="57" y="36"/>
                  <a:pt x="57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2" y="36"/>
                  <a:pt x="64" y="38"/>
                  <a:pt x="64" y="40"/>
                </a:cubicBezTo>
                <a:lnTo>
                  <a:pt x="64" y="51"/>
                </a:lnTo>
                <a:close/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Freeform 122"/>
          <p:cNvSpPr/>
          <p:nvPr/>
        </p:nvSpPr>
        <p:spPr bwMode="auto">
          <a:xfrm>
            <a:off x="4943476" y="3879393"/>
            <a:ext cx="339402" cy="320676"/>
          </a:xfrm>
          <a:custGeom>
            <a:avLst/>
            <a:gdLst/>
            <a:ahLst/>
            <a:cxnLst>
              <a:cxn ang="0">
                <a:pos x="60" y="52"/>
              </a:cxn>
              <a:cxn ang="0">
                <a:pos x="49" y="48"/>
              </a:cxn>
              <a:cxn ang="0">
                <a:pos x="45" y="53"/>
              </a:cxn>
              <a:cxn ang="0">
                <a:pos x="46" y="62"/>
              </a:cxn>
              <a:cxn ang="0">
                <a:pos x="46" y="62"/>
              </a:cxn>
              <a:cxn ang="0">
                <a:pos x="45" y="62"/>
              </a:cxn>
              <a:cxn ang="0">
                <a:pos x="32" y="63"/>
              </a:cxn>
              <a:cxn ang="0">
                <a:pos x="26" y="59"/>
              </a:cxn>
              <a:cxn ang="0">
                <a:pos x="31" y="48"/>
              </a:cxn>
              <a:cxn ang="0">
                <a:pos x="23" y="41"/>
              </a:cxn>
              <a:cxn ang="0">
                <a:pos x="15" y="48"/>
              </a:cxn>
              <a:cxn ang="0">
                <a:pos x="19" y="58"/>
              </a:cxn>
              <a:cxn ang="0">
                <a:pos x="17" y="62"/>
              </a:cxn>
              <a:cxn ang="0">
                <a:pos x="13" y="63"/>
              </a:cxn>
              <a:cxn ang="0">
                <a:pos x="3" y="62"/>
              </a:cxn>
              <a:cxn ang="0">
                <a:pos x="0" y="62"/>
              </a:cxn>
              <a:cxn ang="0">
                <a:pos x="0" y="62"/>
              </a:cxn>
              <a:cxn ang="0">
                <a:pos x="0" y="62"/>
              </a:cxn>
              <a:cxn ang="0">
                <a:pos x="0" y="21"/>
              </a:cxn>
              <a:cxn ang="0">
                <a:pos x="3" y="21"/>
              </a:cxn>
              <a:cxn ang="0">
                <a:pos x="13" y="22"/>
              </a:cxn>
              <a:cxn ang="0">
                <a:pos x="17" y="21"/>
              </a:cxn>
              <a:cxn ang="0">
                <a:pos x="19" y="17"/>
              </a:cxn>
              <a:cxn ang="0">
                <a:pos x="15" y="7"/>
              </a:cxn>
              <a:cxn ang="0">
                <a:pos x="23" y="0"/>
              </a:cxn>
              <a:cxn ang="0">
                <a:pos x="31" y="7"/>
              </a:cxn>
              <a:cxn ang="0">
                <a:pos x="26" y="18"/>
              </a:cxn>
              <a:cxn ang="0">
                <a:pos x="32" y="22"/>
              </a:cxn>
              <a:cxn ang="0">
                <a:pos x="46" y="21"/>
              </a:cxn>
              <a:cxn ang="0">
                <a:pos x="46" y="21"/>
              </a:cxn>
              <a:cxn ang="0">
                <a:pos x="46" y="24"/>
              </a:cxn>
              <a:cxn ang="0">
                <a:pos x="45" y="34"/>
              </a:cxn>
              <a:cxn ang="0">
                <a:pos x="46" y="38"/>
              </a:cxn>
              <a:cxn ang="0">
                <a:pos x="50" y="40"/>
              </a:cxn>
              <a:cxn ang="0">
                <a:pos x="60" y="36"/>
              </a:cxn>
              <a:cxn ang="0">
                <a:pos x="67" y="44"/>
              </a:cxn>
              <a:cxn ang="0">
                <a:pos x="60" y="52"/>
              </a:cxn>
            </a:cxnLst>
            <a:rect l="0" t="0" r="r" b="b"/>
            <a:pathLst>
              <a:path w="67" h="63">
                <a:moveTo>
                  <a:pt x="60" y="52"/>
                </a:moveTo>
                <a:cubicBezTo>
                  <a:pt x="55" y="52"/>
                  <a:pt x="54" y="48"/>
                  <a:pt x="49" y="48"/>
                </a:cubicBezTo>
                <a:cubicBezTo>
                  <a:pt x="46" y="48"/>
                  <a:pt x="45" y="50"/>
                  <a:pt x="45" y="53"/>
                </a:cubicBezTo>
                <a:cubicBezTo>
                  <a:pt x="45" y="56"/>
                  <a:pt x="46" y="59"/>
                  <a:pt x="46" y="62"/>
                </a:cubicBezTo>
                <a:cubicBezTo>
                  <a:pt x="46" y="62"/>
                  <a:pt x="46" y="62"/>
                  <a:pt x="46" y="62"/>
                </a:cubicBezTo>
                <a:cubicBezTo>
                  <a:pt x="46" y="62"/>
                  <a:pt x="45" y="62"/>
                  <a:pt x="45" y="62"/>
                </a:cubicBezTo>
                <a:cubicBezTo>
                  <a:pt x="41" y="62"/>
                  <a:pt x="36" y="63"/>
                  <a:pt x="32" y="63"/>
                </a:cubicBezTo>
                <a:cubicBezTo>
                  <a:pt x="29" y="63"/>
                  <a:pt x="26" y="62"/>
                  <a:pt x="26" y="59"/>
                </a:cubicBezTo>
                <a:cubicBezTo>
                  <a:pt x="26" y="54"/>
                  <a:pt x="31" y="53"/>
                  <a:pt x="31" y="48"/>
                </a:cubicBezTo>
                <a:cubicBezTo>
                  <a:pt x="31" y="44"/>
                  <a:pt x="27" y="41"/>
                  <a:pt x="23" y="41"/>
                </a:cubicBezTo>
                <a:cubicBezTo>
                  <a:pt x="19" y="41"/>
                  <a:pt x="15" y="44"/>
                  <a:pt x="15" y="48"/>
                </a:cubicBezTo>
                <a:cubicBezTo>
                  <a:pt x="15" y="53"/>
                  <a:pt x="19" y="56"/>
                  <a:pt x="19" y="58"/>
                </a:cubicBezTo>
                <a:cubicBezTo>
                  <a:pt x="19" y="60"/>
                  <a:pt x="18" y="61"/>
                  <a:pt x="17" y="62"/>
                </a:cubicBezTo>
                <a:cubicBezTo>
                  <a:pt x="16" y="63"/>
                  <a:pt x="14" y="63"/>
                  <a:pt x="13" y="63"/>
                </a:cubicBezTo>
                <a:cubicBezTo>
                  <a:pt x="9" y="63"/>
                  <a:pt x="6" y="63"/>
                  <a:pt x="3" y="62"/>
                </a:cubicBezTo>
                <a:cubicBezTo>
                  <a:pt x="2" y="62"/>
                  <a:pt x="1" y="62"/>
                  <a:pt x="0" y="62"/>
                </a:cubicBezTo>
                <a:cubicBezTo>
                  <a:pt x="0" y="62"/>
                  <a:pt x="0" y="62"/>
                  <a:pt x="0" y="62"/>
                </a:cubicBezTo>
                <a:cubicBezTo>
                  <a:pt x="0" y="62"/>
                  <a:pt x="0" y="62"/>
                  <a:pt x="0" y="62"/>
                </a:cubicBezTo>
                <a:cubicBezTo>
                  <a:pt x="0" y="21"/>
                  <a:pt x="0" y="21"/>
                  <a:pt x="0" y="21"/>
                </a:cubicBezTo>
                <a:cubicBezTo>
                  <a:pt x="0" y="21"/>
                  <a:pt x="2" y="21"/>
                  <a:pt x="3" y="21"/>
                </a:cubicBezTo>
                <a:cubicBezTo>
                  <a:pt x="6" y="22"/>
                  <a:pt x="9" y="22"/>
                  <a:pt x="13" y="22"/>
                </a:cubicBezTo>
                <a:cubicBezTo>
                  <a:pt x="14" y="22"/>
                  <a:pt x="16" y="22"/>
                  <a:pt x="17" y="21"/>
                </a:cubicBezTo>
                <a:cubicBezTo>
                  <a:pt x="18" y="20"/>
                  <a:pt x="19" y="19"/>
                  <a:pt x="19" y="17"/>
                </a:cubicBezTo>
                <a:cubicBezTo>
                  <a:pt x="19" y="15"/>
                  <a:pt x="15" y="12"/>
                  <a:pt x="15" y="7"/>
                </a:cubicBezTo>
                <a:cubicBezTo>
                  <a:pt x="15" y="3"/>
                  <a:pt x="19" y="0"/>
                  <a:pt x="23" y="0"/>
                </a:cubicBezTo>
                <a:cubicBezTo>
                  <a:pt x="27" y="0"/>
                  <a:pt x="31" y="3"/>
                  <a:pt x="31" y="7"/>
                </a:cubicBezTo>
                <a:cubicBezTo>
                  <a:pt x="31" y="12"/>
                  <a:pt x="26" y="13"/>
                  <a:pt x="26" y="18"/>
                </a:cubicBezTo>
                <a:cubicBezTo>
                  <a:pt x="26" y="21"/>
                  <a:pt x="29" y="22"/>
                  <a:pt x="32" y="22"/>
                </a:cubicBezTo>
                <a:cubicBezTo>
                  <a:pt x="37" y="22"/>
                  <a:pt x="41" y="21"/>
                  <a:pt x="46" y="21"/>
                </a:cubicBezTo>
                <a:cubicBezTo>
                  <a:pt x="46" y="21"/>
                  <a:pt x="46" y="21"/>
                  <a:pt x="46" y="21"/>
                </a:cubicBezTo>
                <a:cubicBezTo>
                  <a:pt x="46" y="21"/>
                  <a:pt x="46" y="23"/>
                  <a:pt x="46" y="24"/>
                </a:cubicBezTo>
                <a:cubicBezTo>
                  <a:pt x="45" y="27"/>
                  <a:pt x="45" y="30"/>
                  <a:pt x="45" y="34"/>
                </a:cubicBezTo>
                <a:cubicBezTo>
                  <a:pt x="45" y="35"/>
                  <a:pt x="45" y="37"/>
                  <a:pt x="46" y="38"/>
                </a:cubicBezTo>
                <a:cubicBezTo>
                  <a:pt x="47" y="39"/>
                  <a:pt x="48" y="40"/>
                  <a:pt x="50" y="40"/>
                </a:cubicBezTo>
                <a:cubicBezTo>
                  <a:pt x="52" y="40"/>
                  <a:pt x="55" y="36"/>
                  <a:pt x="60" y="36"/>
                </a:cubicBezTo>
                <a:cubicBezTo>
                  <a:pt x="64" y="36"/>
                  <a:pt x="67" y="40"/>
                  <a:pt x="67" y="44"/>
                </a:cubicBezTo>
                <a:cubicBezTo>
                  <a:pt x="67" y="49"/>
                  <a:pt x="64" y="52"/>
                  <a:pt x="60" y="52"/>
                </a:cubicBezTo>
                <a:close/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Freeform 107"/>
          <p:cNvSpPr>
            <a:spLocks noEditPoints="1"/>
          </p:cNvSpPr>
          <p:nvPr/>
        </p:nvSpPr>
        <p:spPr bwMode="auto">
          <a:xfrm>
            <a:off x="3674366" y="3739946"/>
            <a:ext cx="361596" cy="366725"/>
          </a:xfrm>
          <a:custGeom>
            <a:avLst/>
            <a:gdLst/>
            <a:ahLst/>
            <a:cxnLst>
              <a:cxn ang="0">
                <a:pos x="64" y="14"/>
              </a:cxn>
              <a:cxn ang="0">
                <a:pos x="12" y="65"/>
              </a:cxn>
              <a:cxn ang="0">
                <a:pos x="10" y="66"/>
              </a:cxn>
              <a:cxn ang="0">
                <a:pos x="8" y="65"/>
              </a:cxn>
              <a:cxn ang="0">
                <a:pos x="0" y="57"/>
              </a:cxn>
              <a:cxn ang="0">
                <a:pos x="0" y="56"/>
              </a:cxn>
              <a:cxn ang="0">
                <a:pos x="0" y="54"/>
              </a:cxn>
              <a:cxn ang="0">
                <a:pos x="52" y="2"/>
              </a:cxn>
              <a:cxn ang="0">
                <a:pos x="54" y="1"/>
              </a:cxn>
              <a:cxn ang="0">
                <a:pos x="56" y="2"/>
              </a:cxn>
              <a:cxn ang="0">
                <a:pos x="64" y="10"/>
              </a:cxn>
              <a:cxn ang="0">
                <a:pos x="64" y="12"/>
              </a:cxn>
              <a:cxn ang="0">
                <a:pos x="64" y="14"/>
              </a:cxn>
              <a:cxn ang="0">
                <a:pos x="14" y="5"/>
              </a:cxn>
              <a:cxn ang="0">
                <a:pos x="10" y="7"/>
              </a:cxn>
              <a:cxn ang="0">
                <a:pos x="9" y="11"/>
              </a:cxn>
              <a:cxn ang="0">
                <a:pos x="8" y="7"/>
              </a:cxn>
              <a:cxn ang="0">
                <a:pos x="4" y="5"/>
              </a:cxn>
              <a:cxn ang="0">
                <a:pos x="8" y="4"/>
              </a:cxn>
              <a:cxn ang="0">
                <a:pos x="9" y="0"/>
              </a:cxn>
              <a:cxn ang="0">
                <a:pos x="10" y="4"/>
              </a:cxn>
              <a:cxn ang="0">
                <a:pos x="14" y="5"/>
              </a:cxn>
              <a:cxn ang="0">
                <a:pos x="32" y="13"/>
              </a:cxn>
              <a:cxn ang="0">
                <a:pos x="24" y="16"/>
              </a:cxn>
              <a:cxn ang="0">
                <a:pos x="22" y="23"/>
              </a:cxn>
              <a:cxn ang="0">
                <a:pos x="19" y="16"/>
              </a:cxn>
              <a:cxn ang="0">
                <a:pos x="11" y="13"/>
              </a:cxn>
              <a:cxn ang="0">
                <a:pos x="19" y="11"/>
              </a:cxn>
              <a:cxn ang="0">
                <a:pos x="22" y="3"/>
              </a:cxn>
              <a:cxn ang="0">
                <a:pos x="24" y="11"/>
              </a:cxn>
              <a:cxn ang="0">
                <a:pos x="32" y="13"/>
              </a:cxn>
              <a:cxn ang="0">
                <a:pos x="40" y="5"/>
              </a:cxn>
              <a:cxn ang="0">
                <a:pos x="36" y="7"/>
              </a:cxn>
              <a:cxn ang="0">
                <a:pos x="34" y="11"/>
              </a:cxn>
              <a:cxn ang="0">
                <a:pos x="33" y="7"/>
              </a:cxn>
              <a:cxn ang="0">
                <a:pos x="29" y="5"/>
              </a:cxn>
              <a:cxn ang="0">
                <a:pos x="33" y="4"/>
              </a:cxn>
              <a:cxn ang="0">
                <a:pos x="34" y="0"/>
              </a:cxn>
              <a:cxn ang="0">
                <a:pos x="36" y="4"/>
              </a:cxn>
              <a:cxn ang="0">
                <a:pos x="40" y="5"/>
              </a:cxn>
              <a:cxn ang="0">
                <a:pos x="58" y="12"/>
              </a:cxn>
              <a:cxn ang="0">
                <a:pos x="54" y="8"/>
              </a:cxn>
              <a:cxn ang="0">
                <a:pos x="42" y="19"/>
              </a:cxn>
              <a:cxn ang="0">
                <a:pos x="46" y="24"/>
              </a:cxn>
              <a:cxn ang="0">
                <a:pos x="58" y="12"/>
              </a:cxn>
              <a:cxn ang="0">
                <a:pos x="65" y="31"/>
              </a:cxn>
              <a:cxn ang="0">
                <a:pos x="61" y="32"/>
              </a:cxn>
              <a:cxn ang="0">
                <a:pos x="60" y="36"/>
              </a:cxn>
              <a:cxn ang="0">
                <a:pos x="59" y="32"/>
              </a:cxn>
              <a:cxn ang="0">
                <a:pos x="55" y="31"/>
              </a:cxn>
              <a:cxn ang="0">
                <a:pos x="59" y="30"/>
              </a:cxn>
              <a:cxn ang="0">
                <a:pos x="60" y="26"/>
              </a:cxn>
              <a:cxn ang="0">
                <a:pos x="61" y="30"/>
              </a:cxn>
              <a:cxn ang="0">
                <a:pos x="65" y="31"/>
              </a:cxn>
            </a:cxnLst>
            <a:rect l="0" t="0" r="r" b="b"/>
            <a:pathLst>
              <a:path w="65" h="66">
                <a:moveTo>
                  <a:pt x="64" y="14"/>
                </a:moveTo>
                <a:cubicBezTo>
                  <a:pt x="12" y="65"/>
                  <a:pt x="12" y="65"/>
                  <a:pt x="12" y="65"/>
                </a:cubicBezTo>
                <a:cubicBezTo>
                  <a:pt x="11" y="66"/>
                  <a:pt x="11" y="66"/>
                  <a:pt x="10" y="66"/>
                </a:cubicBezTo>
                <a:cubicBezTo>
                  <a:pt x="9" y="66"/>
                  <a:pt x="9" y="66"/>
                  <a:pt x="8" y="65"/>
                </a:cubicBezTo>
                <a:cubicBezTo>
                  <a:pt x="0" y="57"/>
                  <a:pt x="0" y="57"/>
                  <a:pt x="0" y="57"/>
                </a:cubicBezTo>
                <a:cubicBezTo>
                  <a:pt x="0" y="57"/>
                  <a:pt x="0" y="56"/>
                  <a:pt x="0" y="56"/>
                </a:cubicBezTo>
                <a:cubicBezTo>
                  <a:pt x="0" y="55"/>
                  <a:pt x="0" y="54"/>
                  <a:pt x="0" y="54"/>
                </a:cubicBezTo>
                <a:cubicBezTo>
                  <a:pt x="52" y="2"/>
                  <a:pt x="52" y="2"/>
                  <a:pt x="52" y="2"/>
                </a:cubicBezTo>
                <a:cubicBezTo>
                  <a:pt x="52" y="2"/>
                  <a:pt x="53" y="1"/>
                  <a:pt x="54" y="1"/>
                </a:cubicBezTo>
                <a:cubicBezTo>
                  <a:pt x="54" y="1"/>
                  <a:pt x="55" y="2"/>
                  <a:pt x="56" y="2"/>
                </a:cubicBezTo>
                <a:cubicBezTo>
                  <a:pt x="64" y="10"/>
                  <a:pt x="64" y="10"/>
                  <a:pt x="64" y="10"/>
                </a:cubicBezTo>
                <a:cubicBezTo>
                  <a:pt x="64" y="11"/>
                  <a:pt x="64" y="11"/>
                  <a:pt x="64" y="12"/>
                </a:cubicBezTo>
                <a:cubicBezTo>
                  <a:pt x="64" y="13"/>
                  <a:pt x="64" y="13"/>
                  <a:pt x="64" y="14"/>
                </a:cubicBezTo>
                <a:close/>
                <a:moveTo>
                  <a:pt x="14" y="5"/>
                </a:moveTo>
                <a:cubicBezTo>
                  <a:pt x="10" y="7"/>
                  <a:pt x="10" y="7"/>
                  <a:pt x="10" y="7"/>
                </a:cubicBezTo>
                <a:cubicBezTo>
                  <a:pt x="9" y="11"/>
                  <a:pt x="9" y="11"/>
                  <a:pt x="9" y="11"/>
                </a:cubicBezTo>
                <a:cubicBezTo>
                  <a:pt x="8" y="7"/>
                  <a:pt x="8" y="7"/>
                  <a:pt x="8" y="7"/>
                </a:cubicBezTo>
                <a:cubicBezTo>
                  <a:pt x="4" y="5"/>
                  <a:pt x="4" y="5"/>
                  <a:pt x="4" y="5"/>
                </a:cubicBezTo>
                <a:cubicBezTo>
                  <a:pt x="8" y="4"/>
                  <a:pt x="8" y="4"/>
                  <a:pt x="8" y="4"/>
                </a:cubicBezTo>
                <a:cubicBezTo>
                  <a:pt x="9" y="0"/>
                  <a:pt x="9" y="0"/>
                  <a:pt x="9" y="0"/>
                </a:cubicBezTo>
                <a:cubicBezTo>
                  <a:pt x="10" y="4"/>
                  <a:pt x="10" y="4"/>
                  <a:pt x="10" y="4"/>
                </a:cubicBezTo>
                <a:lnTo>
                  <a:pt x="14" y="5"/>
                </a:lnTo>
                <a:close/>
                <a:moveTo>
                  <a:pt x="32" y="13"/>
                </a:moveTo>
                <a:cubicBezTo>
                  <a:pt x="24" y="16"/>
                  <a:pt x="24" y="16"/>
                  <a:pt x="24" y="16"/>
                </a:cubicBezTo>
                <a:cubicBezTo>
                  <a:pt x="22" y="23"/>
                  <a:pt x="22" y="23"/>
                  <a:pt x="22" y="23"/>
                </a:cubicBezTo>
                <a:cubicBezTo>
                  <a:pt x="19" y="16"/>
                  <a:pt x="19" y="16"/>
                  <a:pt x="19" y="16"/>
                </a:cubicBezTo>
                <a:cubicBezTo>
                  <a:pt x="11" y="13"/>
                  <a:pt x="11" y="13"/>
                  <a:pt x="11" y="13"/>
                </a:cubicBezTo>
                <a:cubicBezTo>
                  <a:pt x="19" y="11"/>
                  <a:pt x="19" y="11"/>
                  <a:pt x="19" y="11"/>
                </a:cubicBezTo>
                <a:cubicBezTo>
                  <a:pt x="22" y="3"/>
                  <a:pt x="22" y="3"/>
                  <a:pt x="22" y="3"/>
                </a:cubicBezTo>
                <a:cubicBezTo>
                  <a:pt x="24" y="11"/>
                  <a:pt x="24" y="11"/>
                  <a:pt x="24" y="11"/>
                </a:cubicBezTo>
                <a:lnTo>
                  <a:pt x="32" y="13"/>
                </a:lnTo>
                <a:close/>
                <a:moveTo>
                  <a:pt x="40" y="5"/>
                </a:moveTo>
                <a:cubicBezTo>
                  <a:pt x="36" y="7"/>
                  <a:pt x="36" y="7"/>
                  <a:pt x="36" y="7"/>
                </a:cubicBezTo>
                <a:cubicBezTo>
                  <a:pt x="34" y="11"/>
                  <a:pt x="34" y="11"/>
                  <a:pt x="34" y="11"/>
                </a:cubicBezTo>
                <a:cubicBezTo>
                  <a:pt x="33" y="7"/>
                  <a:pt x="33" y="7"/>
                  <a:pt x="33" y="7"/>
                </a:cubicBezTo>
                <a:cubicBezTo>
                  <a:pt x="29" y="5"/>
                  <a:pt x="29" y="5"/>
                  <a:pt x="29" y="5"/>
                </a:cubicBezTo>
                <a:cubicBezTo>
                  <a:pt x="33" y="4"/>
                  <a:pt x="33" y="4"/>
                  <a:pt x="33" y="4"/>
                </a:cubicBezTo>
                <a:cubicBezTo>
                  <a:pt x="34" y="0"/>
                  <a:pt x="34" y="0"/>
                  <a:pt x="34" y="0"/>
                </a:cubicBezTo>
                <a:cubicBezTo>
                  <a:pt x="36" y="4"/>
                  <a:pt x="36" y="4"/>
                  <a:pt x="36" y="4"/>
                </a:cubicBezTo>
                <a:lnTo>
                  <a:pt x="40" y="5"/>
                </a:lnTo>
                <a:close/>
                <a:moveTo>
                  <a:pt x="58" y="12"/>
                </a:moveTo>
                <a:cubicBezTo>
                  <a:pt x="54" y="8"/>
                  <a:pt x="54" y="8"/>
                  <a:pt x="54" y="8"/>
                </a:cubicBezTo>
                <a:cubicBezTo>
                  <a:pt x="42" y="19"/>
                  <a:pt x="42" y="19"/>
                  <a:pt x="42" y="19"/>
                </a:cubicBezTo>
                <a:cubicBezTo>
                  <a:pt x="46" y="24"/>
                  <a:pt x="46" y="24"/>
                  <a:pt x="46" y="24"/>
                </a:cubicBezTo>
                <a:lnTo>
                  <a:pt x="58" y="12"/>
                </a:lnTo>
                <a:close/>
                <a:moveTo>
                  <a:pt x="65" y="31"/>
                </a:moveTo>
                <a:cubicBezTo>
                  <a:pt x="61" y="32"/>
                  <a:pt x="61" y="32"/>
                  <a:pt x="61" y="32"/>
                </a:cubicBezTo>
                <a:cubicBezTo>
                  <a:pt x="60" y="36"/>
                  <a:pt x="60" y="36"/>
                  <a:pt x="60" y="36"/>
                </a:cubicBezTo>
                <a:cubicBezTo>
                  <a:pt x="59" y="32"/>
                  <a:pt x="59" y="32"/>
                  <a:pt x="59" y="32"/>
                </a:cubicBezTo>
                <a:cubicBezTo>
                  <a:pt x="55" y="31"/>
                  <a:pt x="55" y="31"/>
                  <a:pt x="55" y="31"/>
                </a:cubicBezTo>
                <a:cubicBezTo>
                  <a:pt x="59" y="30"/>
                  <a:pt x="59" y="30"/>
                  <a:pt x="59" y="30"/>
                </a:cubicBezTo>
                <a:cubicBezTo>
                  <a:pt x="60" y="26"/>
                  <a:pt x="60" y="26"/>
                  <a:pt x="60" y="26"/>
                </a:cubicBezTo>
                <a:cubicBezTo>
                  <a:pt x="61" y="30"/>
                  <a:pt x="61" y="30"/>
                  <a:pt x="61" y="30"/>
                </a:cubicBezTo>
                <a:lnTo>
                  <a:pt x="65" y="31"/>
                </a:lnTo>
                <a:close/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" name="Group 56"/>
          <p:cNvGrpSpPr/>
          <p:nvPr/>
        </p:nvGrpSpPr>
        <p:grpSpPr>
          <a:xfrm>
            <a:off x="424296" y="2490114"/>
            <a:ext cx="2276197" cy="555580"/>
            <a:chOff x="-296510" y="1363501"/>
            <a:chExt cx="2276197" cy="555580"/>
          </a:xfrm>
        </p:grpSpPr>
        <p:sp>
          <p:nvSpPr>
            <p:cNvPr id="37" name="TextBox 36"/>
            <p:cNvSpPr txBox="1"/>
            <p:nvPr/>
          </p:nvSpPr>
          <p:spPr>
            <a:xfrm>
              <a:off x="-296510" y="1611304"/>
              <a:ext cx="2276196" cy="30777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 defTabSz="913765">
                <a:spcBef>
                  <a:spcPct val="20000"/>
                </a:spcBef>
                <a:defRPr/>
              </a:pPr>
              <a:r>
                <a:rPr lang="zh-CN" alt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点击编辑点击编辑点击编辑点击编辑点击编辑</a:t>
              </a:r>
              <a:endParaRPr 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902469" y="1363501"/>
              <a:ext cx="1077218" cy="215444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r"/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输入你的标题</a:t>
              </a:r>
              <a:endParaRPr lang="en-US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59"/>
          <p:cNvGrpSpPr/>
          <p:nvPr/>
        </p:nvGrpSpPr>
        <p:grpSpPr>
          <a:xfrm>
            <a:off x="6501117" y="2490114"/>
            <a:ext cx="2276195" cy="555580"/>
            <a:chOff x="7154104" y="3206176"/>
            <a:chExt cx="2276195" cy="555580"/>
          </a:xfrm>
        </p:grpSpPr>
        <p:sp>
          <p:nvSpPr>
            <p:cNvPr id="40" name="TextBox 39"/>
            <p:cNvSpPr txBox="1"/>
            <p:nvPr/>
          </p:nvSpPr>
          <p:spPr>
            <a:xfrm>
              <a:off x="7154105" y="3453979"/>
              <a:ext cx="2276194" cy="30777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defTabSz="913765">
                <a:spcBef>
                  <a:spcPct val="20000"/>
                </a:spcBef>
                <a:defRPr/>
              </a:pPr>
              <a:r>
                <a:rPr lang="zh-CN" alt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点击编辑点击编辑点击编辑点击编辑点击编辑</a:t>
              </a:r>
              <a:r>
                <a:rPr 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.</a:t>
              </a:r>
              <a:endParaRPr 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7154104" y="3206176"/>
              <a:ext cx="1077218" cy="215444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输入你的标题</a:t>
              </a:r>
              <a:endParaRPr lang="en-US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2" name="Freeform 31"/>
          <p:cNvSpPr>
            <a:spLocks noEditPoints="1"/>
          </p:cNvSpPr>
          <p:nvPr/>
        </p:nvSpPr>
        <p:spPr bwMode="auto">
          <a:xfrm>
            <a:off x="4198064" y="2448525"/>
            <a:ext cx="804312" cy="804312"/>
          </a:xfrm>
          <a:custGeom>
            <a:avLst/>
            <a:gdLst/>
            <a:ahLst/>
            <a:cxnLst>
              <a:cxn ang="0">
                <a:pos x="602" y="178"/>
              </a:cxn>
              <a:cxn ang="0">
                <a:pos x="450" y="390"/>
              </a:cxn>
              <a:cxn ang="0">
                <a:pos x="330" y="390"/>
              </a:cxn>
              <a:cxn ang="0">
                <a:pos x="421" y="339"/>
              </a:cxn>
              <a:cxn ang="0">
                <a:pos x="390" y="781"/>
              </a:cxn>
              <a:cxn ang="0">
                <a:pos x="390" y="0"/>
              </a:cxn>
              <a:cxn ang="0">
                <a:pos x="695" y="522"/>
              </a:cxn>
              <a:cxn ang="0">
                <a:pos x="652" y="488"/>
              </a:cxn>
              <a:cxn ang="0">
                <a:pos x="722" y="405"/>
              </a:cxn>
              <a:cxn ang="0">
                <a:pos x="669" y="375"/>
              </a:cxn>
              <a:cxn ang="0">
                <a:pos x="699" y="268"/>
              </a:cxn>
              <a:cxn ang="0">
                <a:pos x="645" y="275"/>
              </a:cxn>
              <a:cxn ang="0">
                <a:pos x="522" y="85"/>
              </a:cxn>
              <a:cxn ang="0">
                <a:pos x="488" y="129"/>
              </a:cxn>
              <a:cxn ang="0">
                <a:pos x="405" y="58"/>
              </a:cxn>
              <a:cxn ang="0">
                <a:pos x="375" y="111"/>
              </a:cxn>
              <a:cxn ang="0">
                <a:pos x="268" y="81"/>
              </a:cxn>
              <a:cxn ang="0">
                <a:pos x="275" y="136"/>
              </a:cxn>
              <a:cxn ang="0">
                <a:pos x="166" y="145"/>
              </a:cxn>
              <a:cxn ang="0">
                <a:pos x="182" y="203"/>
              </a:cxn>
              <a:cxn ang="0">
                <a:pos x="85" y="258"/>
              </a:cxn>
              <a:cxn ang="0">
                <a:pos x="129" y="292"/>
              </a:cxn>
              <a:cxn ang="0">
                <a:pos x="58" y="375"/>
              </a:cxn>
              <a:cxn ang="0">
                <a:pos x="111" y="405"/>
              </a:cxn>
              <a:cxn ang="0">
                <a:pos x="81" y="512"/>
              </a:cxn>
              <a:cxn ang="0">
                <a:pos x="136" y="506"/>
              </a:cxn>
              <a:cxn ang="0">
                <a:pos x="145" y="614"/>
              </a:cxn>
              <a:cxn ang="0">
                <a:pos x="203" y="598"/>
              </a:cxn>
              <a:cxn ang="0">
                <a:pos x="390" y="723"/>
              </a:cxn>
              <a:cxn ang="0">
                <a:pos x="577" y="598"/>
              </a:cxn>
              <a:cxn ang="0">
                <a:pos x="635" y="614"/>
              </a:cxn>
              <a:cxn ang="0">
                <a:pos x="280" y="599"/>
              </a:cxn>
              <a:cxn ang="0">
                <a:pos x="500" y="555"/>
              </a:cxn>
              <a:cxn ang="0">
                <a:pos x="280" y="599"/>
              </a:cxn>
              <a:cxn ang="0">
                <a:pos x="280" y="599"/>
              </a:cxn>
            </a:cxnLst>
            <a:rect l="0" t="0" r="r" b="b"/>
            <a:pathLst>
              <a:path w="781" h="781">
                <a:moveTo>
                  <a:pt x="421" y="339"/>
                </a:moveTo>
                <a:cubicBezTo>
                  <a:pt x="602" y="178"/>
                  <a:pt x="602" y="178"/>
                  <a:pt x="602" y="178"/>
                </a:cubicBezTo>
                <a:cubicBezTo>
                  <a:pt x="442" y="361"/>
                  <a:pt x="442" y="361"/>
                  <a:pt x="442" y="361"/>
                </a:cubicBezTo>
                <a:cubicBezTo>
                  <a:pt x="447" y="370"/>
                  <a:pt x="450" y="379"/>
                  <a:pt x="450" y="390"/>
                </a:cubicBezTo>
                <a:cubicBezTo>
                  <a:pt x="450" y="423"/>
                  <a:pt x="423" y="450"/>
                  <a:pt x="390" y="450"/>
                </a:cubicBezTo>
                <a:cubicBezTo>
                  <a:pt x="357" y="450"/>
                  <a:pt x="330" y="423"/>
                  <a:pt x="330" y="390"/>
                </a:cubicBezTo>
                <a:cubicBezTo>
                  <a:pt x="330" y="357"/>
                  <a:pt x="357" y="330"/>
                  <a:pt x="390" y="330"/>
                </a:cubicBezTo>
                <a:cubicBezTo>
                  <a:pt x="401" y="330"/>
                  <a:pt x="412" y="334"/>
                  <a:pt x="421" y="339"/>
                </a:cubicBezTo>
                <a:close/>
                <a:moveTo>
                  <a:pt x="781" y="390"/>
                </a:moveTo>
                <a:cubicBezTo>
                  <a:pt x="781" y="605"/>
                  <a:pt x="605" y="781"/>
                  <a:pt x="390" y="781"/>
                </a:cubicBezTo>
                <a:cubicBezTo>
                  <a:pt x="175" y="781"/>
                  <a:pt x="0" y="605"/>
                  <a:pt x="0" y="390"/>
                </a:cubicBezTo>
                <a:cubicBezTo>
                  <a:pt x="0" y="175"/>
                  <a:pt x="175" y="0"/>
                  <a:pt x="390" y="0"/>
                </a:cubicBezTo>
                <a:cubicBezTo>
                  <a:pt x="605" y="0"/>
                  <a:pt x="781" y="175"/>
                  <a:pt x="781" y="390"/>
                </a:cubicBezTo>
                <a:close/>
                <a:moveTo>
                  <a:pt x="695" y="522"/>
                </a:moveTo>
                <a:cubicBezTo>
                  <a:pt x="646" y="503"/>
                  <a:pt x="646" y="503"/>
                  <a:pt x="646" y="503"/>
                </a:cubicBezTo>
                <a:cubicBezTo>
                  <a:pt x="652" y="488"/>
                  <a:pt x="652" y="488"/>
                  <a:pt x="652" y="488"/>
                </a:cubicBezTo>
                <a:cubicBezTo>
                  <a:pt x="701" y="508"/>
                  <a:pt x="701" y="508"/>
                  <a:pt x="701" y="508"/>
                </a:cubicBezTo>
                <a:cubicBezTo>
                  <a:pt x="713" y="476"/>
                  <a:pt x="720" y="442"/>
                  <a:pt x="722" y="405"/>
                </a:cubicBezTo>
                <a:cubicBezTo>
                  <a:pt x="669" y="405"/>
                  <a:pt x="669" y="405"/>
                  <a:pt x="669" y="405"/>
                </a:cubicBezTo>
                <a:cubicBezTo>
                  <a:pt x="669" y="375"/>
                  <a:pt x="669" y="375"/>
                  <a:pt x="669" y="375"/>
                </a:cubicBezTo>
                <a:cubicBezTo>
                  <a:pt x="722" y="375"/>
                  <a:pt x="722" y="375"/>
                  <a:pt x="722" y="375"/>
                </a:cubicBezTo>
                <a:cubicBezTo>
                  <a:pt x="720" y="337"/>
                  <a:pt x="712" y="302"/>
                  <a:pt x="699" y="268"/>
                </a:cubicBezTo>
                <a:cubicBezTo>
                  <a:pt x="651" y="289"/>
                  <a:pt x="651" y="289"/>
                  <a:pt x="651" y="289"/>
                </a:cubicBezTo>
                <a:cubicBezTo>
                  <a:pt x="645" y="275"/>
                  <a:pt x="645" y="275"/>
                  <a:pt x="645" y="275"/>
                </a:cubicBezTo>
                <a:cubicBezTo>
                  <a:pt x="693" y="254"/>
                  <a:pt x="693" y="254"/>
                  <a:pt x="693" y="254"/>
                </a:cubicBezTo>
                <a:cubicBezTo>
                  <a:pt x="659" y="179"/>
                  <a:pt x="598" y="118"/>
                  <a:pt x="522" y="85"/>
                </a:cubicBezTo>
                <a:cubicBezTo>
                  <a:pt x="503" y="134"/>
                  <a:pt x="503" y="134"/>
                  <a:pt x="503" y="134"/>
                </a:cubicBezTo>
                <a:cubicBezTo>
                  <a:pt x="488" y="129"/>
                  <a:pt x="488" y="129"/>
                  <a:pt x="488" y="129"/>
                </a:cubicBezTo>
                <a:cubicBezTo>
                  <a:pt x="508" y="80"/>
                  <a:pt x="508" y="80"/>
                  <a:pt x="508" y="80"/>
                </a:cubicBezTo>
                <a:cubicBezTo>
                  <a:pt x="476" y="67"/>
                  <a:pt x="442" y="60"/>
                  <a:pt x="405" y="58"/>
                </a:cubicBezTo>
                <a:cubicBezTo>
                  <a:pt x="405" y="111"/>
                  <a:pt x="405" y="111"/>
                  <a:pt x="405" y="111"/>
                </a:cubicBezTo>
                <a:cubicBezTo>
                  <a:pt x="375" y="111"/>
                  <a:pt x="375" y="111"/>
                  <a:pt x="375" y="111"/>
                </a:cubicBezTo>
                <a:cubicBezTo>
                  <a:pt x="375" y="58"/>
                  <a:pt x="375" y="58"/>
                  <a:pt x="375" y="58"/>
                </a:cubicBezTo>
                <a:cubicBezTo>
                  <a:pt x="337" y="60"/>
                  <a:pt x="302" y="68"/>
                  <a:pt x="268" y="81"/>
                </a:cubicBezTo>
                <a:cubicBezTo>
                  <a:pt x="289" y="130"/>
                  <a:pt x="289" y="130"/>
                  <a:pt x="289" y="130"/>
                </a:cubicBezTo>
                <a:cubicBezTo>
                  <a:pt x="275" y="136"/>
                  <a:pt x="275" y="136"/>
                  <a:pt x="275" y="136"/>
                </a:cubicBezTo>
                <a:cubicBezTo>
                  <a:pt x="254" y="87"/>
                  <a:pt x="254" y="87"/>
                  <a:pt x="254" y="87"/>
                </a:cubicBezTo>
                <a:cubicBezTo>
                  <a:pt x="222" y="102"/>
                  <a:pt x="192" y="121"/>
                  <a:pt x="166" y="145"/>
                </a:cubicBezTo>
                <a:cubicBezTo>
                  <a:pt x="203" y="182"/>
                  <a:pt x="203" y="182"/>
                  <a:pt x="203" y="182"/>
                </a:cubicBezTo>
                <a:cubicBezTo>
                  <a:pt x="182" y="203"/>
                  <a:pt x="182" y="203"/>
                  <a:pt x="182" y="203"/>
                </a:cubicBezTo>
                <a:cubicBezTo>
                  <a:pt x="145" y="166"/>
                  <a:pt x="145" y="166"/>
                  <a:pt x="145" y="166"/>
                </a:cubicBezTo>
                <a:cubicBezTo>
                  <a:pt x="120" y="193"/>
                  <a:pt x="100" y="224"/>
                  <a:pt x="85" y="258"/>
                </a:cubicBezTo>
                <a:cubicBezTo>
                  <a:pt x="134" y="278"/>
                  <a:pt x="134" y="278"/>
                  <a:pt x="134" y="278"/>
                </a:cubicBezTo>
                <a:cubicBezTo>
                  <a:pt x="129" y="292"/>
                  <a:pt x="129" y="292"/>
                  <a:pt x="129" y="292"/>
                </a:cubicBezTo>
                <a:cubicBezTo>
                  <a:pt x="80" y="272"/>
                  <a:pt x="80" y="272"/>
                  <a:pt x="80" y="272"/>
                </a:cubicBezTo>
                <a:cubicBezTo>
                  <a:pt x="67" y="304"/>
                  <a:pt x="60" y="339"/>
                  <a:pt x="58" y="375"/>
                </a:cubicBezTo>
                <a:cubicBezTo>
                  <a:pt x="111" y="375"/>
                  <a:pt x="111" y="375"/>
                  <a:pt x="111" y="375"/>
                </a:cubicBezTo>
                <a:cubicBezTo>
                  <a:pt x="111" y="405"/>
                  <a:pt x="111" y="405"/>
                  <a:pt x="111" y="405"/>
                </a:cubicBezTo>
                <a:cubicBezTo>
                  <a:pt x="58" y="405"/>
                  <a:pt x="58" y="405"/>
                  <a:pt x="58" y="405"/>
                </a:cubicBezTo>
                <a:cubicBezTo>
                  <a:pt x="60" y="443"/>
                  <a:pt x="68" y="479"/>
                  <a:pt x="81" y="512"/>
                </a:cubicBezTo>
                <a:cubicBezTo>
                  <a:pt x="130" y="492"/>
                  <a:pt x="130" y="492"/>
                  <a:pt x="130" y="492"/>
                </a:cubicBezTo>
                <a:cubicBezTo>
                  <a:pt x="136" y="506"/>
                  <a:pt x="136" y="506"/>
                  <a:pt x="136" y="506"/>
                </a:cubicBezTo>
                <a:cubicBezTo>
                  <a:pt x="87" y="526"/>
                  <a:pt x="87" y="526"/>
                  <a:pt x="87" y="526"/>
                </a:cubicBezTo>
                <a:cubicBezTo>
                  <a:pt x="102" y="558"/>
                  <a:pt x="121" y="588"/>
                  <a:pt x="145" y="614"/>
                </a:cubicBezTo>
                <a:cubicBezTo>
                  <a:pt x="182" y="577"/>
                  <a:pt x="182" y="577"/>
                  <a:pt x="182" y="577"/>
                </a:cubicBezTo>
                <a:cubicBezTo>
                  <a:pt x="203" y="598"/>
                  <a:pt x="203" y="598"/>
                  <a:pt x="203" y="598"/>
                </a:cubicBezTo>
                <a:cubicBezTo>
                  <a:pt x="166" y="635"/>
                  <a:pt x="166" y="635"/>
                  <a:pt x="166" y="635"/>
                </a:cubicBezTo>
                <a:cubicBezTo>
                  <a:pt x="226" y="689"/>
                  <a:pt x="304" y="723"/>
                  <a:pt x="390" y="723"/>
                </a:cubicBezTo>
                <a:cubicBezTo>
                  <a:pt x="476" y="723"/>
                  <a:pt x="555" y="689"/>
                  <a:pt x="614" y="635"/>
                </a:cubicBezTo>
                <a:cubicBezTo>
                  <a:pt x="577" y="598"/>
                  <a:pt x="577" y="598"/>
                  <a:pt x="577" y="598"/>
                </a:cubicBezTo>
                <a:cubicBezTo>
                  <a:pt x="598" y="577"/>
                  <a:pt x="598" y="577"/>
                  <a:pt x="598" y="577"/>
                </a:cubicBezTo>
                <a:cubicBezTo>
                  <a:pt x="635" y="614"/>
                  <a:pt x="635" y="614"/>
                  <a:pt x="635" y="614"/>
                </a:cubicBezTo>
                <a:cubicBezTo>
                  <a:pt x="660" y="587"/>
                  <a:pt x="680" y="556"/>
                  <a:pt x="695" y="522"/>
                </a:cubicBezTo>
                <a:close/>
                <a:moveTo>
                  <a:pt x="280" y="599"/>
                </a:moveTo>
                <a:cubicBezTo>
                  <a:pt x="500" y="599"/>
                  <a:pt x="500" y="599"/>
                  <a:pt x="500" y="599"/>
                </a:cubicBezTo>
                <a:cubicBezTo>
                  <a:pt x="500" y="555"/>
                  <a:pt x="500" y="555"/>
                  <a:pt x="500" y="555"/>
                </a:cubicBezTo>
                <a:cubicBezTo>
                  <a:pt x="280" y="555"/>
                  <a:pt x="280" y="555"/>
                  <a:pt x="280" y="555"/>
                </a:cubicBezTo>
                <a:lnTo>
                  <a:pt x="280" y="599"/>
                </a:lnTo>
                <a:close/>
                <a:moveTo>
                  <a:pt x="280" y="599"/>
                </a:moveTo>
                <a:cubicBezTo>
                  <a:pt x="280" y="599"/>
                  <a:pt x="280" y="599"/>
                  <a:pt x="280" y="599"/>
                </a:cubicBezTo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684207" y="41661"/>
            <a:ext cx="235192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</a:rPr>
              <a:t>在此输入你的标题</a:t>
            </a:r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000"/>
                            </p:stCondLst>
                            <p:childTnLst>
                              <p:par>
                                <p:cTn id="6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80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000"/>
                            </p:stCondLst>
                            <p:childTnLst>
                              <p:par>
                                <p:cTn id="9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500"/>
                            </p:stCondLst>
                            <p:childTnLst>
                              <p:par>
                                <p:cTn id="101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6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1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6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1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6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3" grpId="0" animBg="1"/>
      <p:bldP spid="2054" grpId="0" animBg="1"/>
      <p:bldP spid="2055" grpId="0" animBg="1"/>
      <p:bldP spid="2056" grpId="0" animBg="1"/>
      <p:bldP spid="2057" grpId="0" animBg="1"/>
      <p:bldP spid="2058" grpId="0" animBg="1"/>
      <p:bldP spid="23" grpId="0"/>
      <p:bldP spid="24" grpId="0"/>
      <p:bldP spid="25" grpId="0"/>
      <p:bldP spid="26" grpId="0"/>
      <p:bldP spid="27" grpId="0"/>
      <p:bldP spid="28" grpId="0"/>
      <p:bldP spid="29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4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U-Turn Arrow 39"/>
          <p:cNvSpPr/>
          <p:nvPr/>
        </p:nvSpPr>
        <p:spPr>
          <a:xfrm>
            <a:off x="6461473" y="1269966"/>
            <a:ext cx="2034359" cy="1877854"/>
          </a:xfrm>
          <a:prstGeom prst="uturnArrow">
            <a:avLst>
              <a:gd name="adj1" fmla="val 20076"/>
              <a:gd name="adj2" fmla="val 19764"/>
              <a:gd name="adj3" fmla="val 23347"/>
              <a:gd name="adj4" fmla="val 49304"/>
              <a:gd name="adj5" fmla="val 99251"/>
            </a:avLst>
          </a:pr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U-Turn Arrow 38"/>
          <p:cNvSpPr/>
          <p:nvPr/>
        </p:nvSpPr>
        <p:spPr>
          <a:xfrm rot="10800000" flipH="1">
            <a:off x="5000544" y="2710142"/>
            <a:ext cx="2034359" cy="1877854"/>
          </a:xfrm>
          <a:prstGeom prst="uturnArrow">
            <a:avLst>
              <a:gd name="adj1" fmla="val 20076"/>
              <a:gd name="adj2" fmla="val 19764"/>
              <a:gd name="adj3" fmla="val 23347"/>
              <a:gd name="adj4" fmla="val 49304"/>
              <a:gd name="adj5" fmla="val 99251"/>
            </a:avLst>
          </a:pr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U-Turn Arrow 37"/>
          <p:cNvSpPr/>
          <p:nvPr/>
        </p:nvSpPr>
        <p:spPr>
          <a:xfrm>
            <a:off x="3546438" y="1269966"/>
            <a:ext cx="2034359" cy="1877854"/>
          </a:xfrm>
          <a:prstGeom prst="uturnArrow">
            <a:avLst>
              <a:gd name="adj1" fmla="val 20076"/>
              <a:gd name="adj2" fmla="val 19764"/>
              <a:gd name="adj3" fmla="val 23347"/>
              <a:gd name="adj4" fmla="val 49304"/>
              <a:gd name="adj5" fmla="val 99251"/>
            </a:avLst>
          </a:pr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U-Turn Arrow 36"/>
          <p:cNvSpPr/>
          <p:nvPr/>
        </p:nvSpPr>
        <p:spPr>
          <a:xfrm rot="10800000" flipH="1">
            <a:off x="2088166" y="2710142"/>
            <a:ext cx="2034359" cy="1877854"/>
          </a:xfrm>
          <a:prstGeom prst="uturnArrow">
            <a:avLst>
              <a:gd name="adj1" fmla="val 20076"/>
              <a:gd name="adj2" fmla="val 19764"/>
              <a:gd name="adj3" fmla="val 23347"/>
              <a:gd name="adj4" fmla="val 49304"/>
              <a:gd name="adj5" fmla="val 99251"/>
            </a:avLst>
          </a:pr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U-Turn Arrow 34"/>
          <p:cNvSpPr/>
          <p:nvPr/>
        </p:nvSpPr>
        <p:spPr>
          <a:xfrm>
            <a:off x="648170" y="1269966"/>
            <a:ext cx="2034359" cy="1877854"/>
          </a:xfrm>
          <a:prstGeom prst="uturnArrow">
            <a:avLst>
              <a:gd name="adj1" fmla="val 20076"/>
              <a:gd name="adj2" fmla="val 19764"/>
              <a:gd name="adj3" fmla="val 23347"/>
              <a:gd name="adj4" fmla="val 49304"/>
              <a:gd name="adj5" fmla="val 99251"/>
            </a:avLst>
          </a:pr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Freeform 41"/>
          <p:cNvSpPr/>
          <p:nvPr/>
        </p:nvSpPr>
        <p:spPr>
          <a:xfrm>
            <a:off x="1092559" y="1734859"/>
            <a:ext cx="966528" cy="966528"/>
          </a:xfrm>
          <a:custGeom>
            <a:avLst/>
            <a:gdLst>
              <a:gd name="connsiteX0" fmla="*/ 0 w 905504"/>
              <a:gd name="connsiteY0" fmla="*/ 452752 h 905504"/>
              <a:gd name="connsiteX1" fmla="*/ 132608 w 905504"/>
              <a:gd name="connsiteY1" fmla="*/ 132608 h 905504"/>
              <a:gd name="connsiteX2" fmla="*/ 452752 w 905504"/>
              <a:gd name="connsiteY2" fmla="*/ 0 h 905504"/>
              <a:gd name="connsiteX3" fmla="*/ 772896 w 905504"/>
              <a:gd name="connsiteY3" fmla="*/ 132608 h 905504"/>
              <a:gd name="connsiteX4" fmla="*/ 905504 w 905504"/>
              <a:gd name="connsiteY4" fmla="*/ 452752 h 905504"/>
              <a:gd name="connsiteX5" fmla="*/ 772896 w 905504"/>
              <a:gd name="connsiteY5" fmla="*/ 772896 h 905504"/>
              <a:gd name="connsiteX6" fmla="*/ 452752 w 905504"/>
              <a:gd name="connsiteY6" fmla="*/ 905504 h 905504"/>
              <a:gd name="connsiteX7" fmla="*/ 132608 w 905504"/>
              <a:gd name="connsiteY7" fmla="*/ 772896 h 905504"/>
              <a:gd name="connsiteX8" fmla="*/ 0 w 905504"/>
              <a:gd name="connsiteY8" fmla="*/ 452752 h 905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05504" h="905504">
                <a:moveTo>
                  <a:pt x="0" y="452752"/>
                </a:moveTo>
                <a:cubicBezTo>
                  <a:pt x="0" y="332675"/>
                  <a:pt x="47701" y="217515"/>
                  <a:pt x="132608" y="132608"/>
                </a:cubicBezTo>
                <a:cubicBezTo>
                  <a:pt x="217516" y="47701"/>
                  <a:pt x="332675" y="0"/>
                  <a:pt x="452752" y="0"/>
                </a:cubicBezTo>
                <a:cubicBezTo>
                  <a:pt x="572829" y="0"/>
                  <a:pt x="687989" y="47701"/>
                  <a:pt x="772896" y="132608"/>
                </a:cubicBezTo>
                <a:cubicBezTo>
                  <a:pt x="857803" y="217516"/>
                  <a:pt x="905504" y="332675"/>
                  <a:pt x="905504" y="452752"/>
                </a:cubicBezTo>
                <a:cubicBezTo>
                  <a:pt x="905504" y="572829"/>
                  <a:pt x="857803" y="687989"/>
                  <a:pt x="772896" y="772896"/>
                </a:cubicBezTo>
                <a:cubicBezTo>
                  <a:pt x="687988" y="857803"/>
                  <a:pt x="572829" y="905504"/>
                  <a:pt x="452752" y="905504"/>
                </a:cubicBezTo>
                <a:cubicBezTo>
                  <a:pt x="332675" y="905504"/>
                  <a:pt x="217515" y="857803"/>
                  <a:pt x="132608" y="772896"/>
                </a:cubicBezTo>
                <a:cubicBezTo>
                  <a:pt x="47701" y="687988"/>
                  <a:pt x="0" y="572829"/>
                  <a:pt x="0" y="452752"/>
                </a:cubicBezTo>
                <a:close/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Freeform 42"/>
          <p:cNvSpPr/>
          <p:nvPr/>
        </p:nvSpPr>
        <p:spPr>
          <a:xfrm>
            <a:off x="2533396" y="3173514"/>
            <a:ext cx="966528" cy="966528"/>
          </a:xfrm>
          <a:custGeom>
            <a:avLst/>
            <a:gdLst>
              <a:gd name="connsiteX0" fmla="*/ 0 w 905504"/>
              <a:gd name="connsiteY0" fmla="*/ 452752 h 905504"/>
              <a:gd name="connsiteX1" fmla="*/ 132608 w 905504"/>
              <a:gd name="connsiteY1" fmla="*/ 132608 h 905504"/>
              <a:gd name="connsiteX2" fmla="*/ 452752 w 905504"/>
              <a:gd name="connsiteY2" fmla="*/ 0 h 905504"/>
              <a:gd name="connsiteX3" fmla="*/ 772896 w 905504"/>
              <a:gd name="connsiteY3" fmla="*/ 132608 h 905504"/>
              <a:gd name="connsiteX4" fmla="*/ 905504 w 905504"/>
              <a:gd name="connsiteY4" fmla="*/ 452752 h 905504"/>
              <a:gd name="connsiteX5" fmla="*/ 772896 w 905504"/>
              <a:gd name="connsiteY5" fmla="*/ 772896 h 905504"/>
              <a:gd name="connsiteX6" fmla="*/ 452752 w 905504"/>
              <a:gd name="connsiteY6" fmla="*/ 905504 h 905504"/>
              <a:gd name="connsiteX7" fmla="*/ 132608 w 905504"/>
              <a:gd name="connsiteY7" fmla="*/ 772896 h 905504"/>
              <a:gd name="connsiteX8" fmla="*/ 0 w 905504"/>
              <a:gd name="connsiteY8" fmla="*/ 452752 h 905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05504" h="905504">
                <a:moveTo>
                  <a:pt x="0" y="452752"/>
                </a:moveTo>
                <a:cubicBezTo>
                  <a:pt x="0" y="332675"/>
                  <a:pt x="47701" y="217515"/>
                  <a:pt x="132608" y="132608"/>
                </a:cubicBezTo>
                <a:cubicBezTo>
                  <a:pt x="217516" y="47701"/>
                  <a:pt x="332675" y="0"/>
                  <a:pt x="452752" y="0"/>
                </a:cubicBezTo>
                <a:cubicBezTo>
                  <a:pt x="572829" y="0"/>
                  <a:pt x="687989" y="47701"/>
                  <a:pt x="772896" y="132608"/>
                </a:cubicBezTo>
                <a:cubicBezTo>
                  <a:pt x="857803" y="217516"/>
                  <a:pt x="905504" y="332675"/>
                  <a:pt x="905504" y="452752"/>
                </a:cubicBezTo>
                <a:cubicBezTo>
                  <a:pt x="905504" y="572829"/>
                  <a:pt x="857803" y="687989"/>
                  <a:pt x="772896" y="772896"/>
                </a:cubicBezTo>
                <a:cubicBezTo>
                  <a:pt x="687988" y="857803"/>
                  <a:pt x="572829" y="905504"/>
                  <a:pt x="452752" y="905504"/>
                </a:cubicBezTo>
                <a:cubicBezTo>
                  <a:pt x="332675" y="905504"/>
                  <a:pt x="217515" y="857803"/>
                  <a:pt x="132608" y="772896"/>
                </a:cubicBezTo>
                <a:cubicBezTo>
                  <a:pt x="47701" y="687988"/>
                  <a:pt x="0" y="572829"/>
                  <a:pt x="0" y="452752"/>
                </a:cubicBezTo>
                <a:close/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Freeform 43"/>
          <p:cNvSpPr/>
          <p:nvPr/>
        </p:nvSpPr>
        <p:spPr>
          <a:xfrm>
            <a:off x="3985656" y="1734859"/>
            <a:ext cx="966528" cy="966528"/>
          </a:xfrm>
          <a:custGeom>
            <a:avLst/>
            <a:gdLst>
              <a:gd name="connsiteX0" fmla="*/ 0 w 905504"/>
              <a:gd name="connsiteY0" fmla="*/ 452752 h 905504"/>
              <a:gd name="connsiteX1" fmla="*/ 132608 w 905504"/>
              <a:gd name="connsiteY1" fmla="*/ 132608 h 905504"/>
              <a:gd name="connsiteX2" fmla="*/ 452752 w 905504"/>
              <a:gd name="connsiteY2" fmla="*/ 0 h 905504"/>
              <a:gd name="connsiteX3" fmla="*/ 772896 w 905504"/>
              <a:gd name="connsiteY3" fmla="*/ 132608 h 905504"/>
              <a:gd name="connsiteX4" fmla="*/ 905504 w 905504"/>
              <a:gd name="connsiteY4" fmla="*/ 452752 h 905504"/>
              <a:gd name="connsiteX5" fmla="*/ 772896 w 905504"/>
              <a:gd name="connsiteY5" fmla="*/ 772896 h 905504"/>
              <a:gd name="connsiteX6" fmla="*/ 452752 w 905504"/>
              <a:gd name="connsiteY6" fmla="*/ 905504 h 905504"/>
              <a:gd name="connsiteX7" fmla="*/ 132608 w 905504"/>
              <a:gd name="connsiteY7" fmla="*/ 772896 h 905504"/>
              <a:gd name="connsiteX8" fmla="*/ 0 w 905504"/>
              <a:gd name="connsiteY8" fmla="*/ 452752 h 905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05504" h="905504">
                <a:moveTo>
                  <a:pt x="0" y="452752"/>
                </a:moveTo>
                <a:cubicBezTo>
                  <a:pt x="0" y="332675"/>
                  <a:pt x="47701" y="217515"/>
                  <a:pt x="132608" y="132608"/>
                </a:cubicBezTo>
                <a:cubicBezTo>
                  <a:pt x="217516" y="47701"/>
                  <a:pt x="332675" y="0"/>
                  <a:pt x="452752" y="0"/>
                </a:cubicBezTo>
                <a:cubicBezTo>
                  <a:pt x="572829" y="0"/>
                  <a:pt x="687989" y="47701"/>
                  <a:pt x="772896" y="132608"/>
                </a:cubicBezTo>
                <a:cubicBezTo>
                  <a:pt x="857803" y="217516"/>
                  <a:pt x="905504" y="332675"/>
                  <a:pt x="905504" y="452752"/>
                </a:cubicBezTo>
                <a:cubicBezTo>
                  <a:pt x="905504" y="572829"/>
                  <a:pt x="857803" y="687989"/>
                  <a:pt x="772896" y="772896"/>
                </a:cubicBezTo>
                <a:cubicBezTo>
                  <a:pt x="687988" y="857803"/>
                  <a:pt x="572829" y="905504"/>
                  <a:pt x="452752" y="905504"/>
                </a:cubicBezTo>
                <a:cubicBezTo>
                  <a:pt x="332675" y="905504"/>
                  <a:pt x="217515" y="857803"/>
                  <a:pt x="132608" y="772896"/>
                </a:cubicBezTo>
                <a:cubicBezTo>
                  <a:pt x="47701" y="687988"/>
                  <a:pt x="0" y="572829"/>
                  <a:pt x="0" y="452752"/>
                </a:cubicBezTo>
                <a:close/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Freeform 44"/>
          <p:cNvSpPr/>
          <p:nvPr/>
        </p:nvSpPr>
        <p:spPr>
          <a:xfrm>
            <a:off x="5446379" y="3173514"/>
            <a:ext cx="966528" cy="966528"/>
          </a:xfrm>
          <a:custGeom>
            <a:avLst/>
            <a:gdLst>
              <a:gd name="connsiteX0" fmla="*/ 0 w 905504"/>
              <a:gd name="connsiteY0" fmla="*/ 452752 h 905504"/>
              <a:gd name="connsiteX1" fmla="*/ 132608 w 905504"/>
              <a:gd name="connsiteY1" fmla="*/ 132608 h 905504"/>
              <a:gd name="connsiteX2" fmla="*/ 452752 w 905504"/>
              <a:gd name="connsiteY2" fmla="*/ 0 h 905504"/>
              <a:gd name="connsiteX3" fmla="*/ 772896 w 905504"/>
              <a:gd name="connsiteY3" fmla="*/ 132608 h 905504"/>
              <a:gd name="connsiteX4" fmla="*/ 905504 w 905504"/>
              <a:gd name="connsiteY4" fmla="*/ 452752 h 905504"/>
              <a:gd name="connsiteX5" fmla="*/ 772896 w 905504"/>
              <a:gd name="connsiteY5" fmla="*/ 772896 h 905504"/>
              <a:gd name="connsiteX6" fmla="*/ 452752 w 905504"/>
              <a:gd name="connsiteY6" fmla="*/ 905504 h 905504"/>
              <a:gd name="connsiteX7" fmla="*/ 132608 w 905504"/>
              <a:gd name="connsiteY7" fmla="*/ 772896 h 905504"/>
              <a:gd name="connsiteX8" fmla="*/ 0 w 905504"/>
              <a:gd name="connsiteY8" fmla="*/ 452752 h 905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05504" h="905504">
                <a:moveTo>
                  <a:pt x="0" y="452752"/>
                </a:moveTo>
                <a:cubicBezTo>
                  <a:pt x="0" y="332675"/>
                  <a:pt x="47701" y="217515"/>
                  <a:pt x="132608" y="132608"/>
                </a:cubicBezTo>
                <a:cubicBezTo>
                  <a:pt x="217516" y="47701"/>
                  <a:pt x="332675" y="0"/>
                  <a:pt x="452752" y="0"/>
                </a:cubicBezTo>
                <a:cubicBezTo>
                  <a:pt x="572829" y="0"/>
                  <a:pt x="687989" y="47701"/>
                  <a:pt x="772896" y="132608"/>
                </a:cubicBezTo>
                <a:cubicBezTo>
                  <a:pt x="857803" y="217516"/>
                  <a:pt x="905504" y="332675"/>
                  <a:pt x="905504" y="452752"/>
                </a:cubicBezTo>
                <a:cubicBezTo>
                  <a:pt x="905504" y="572829"/>
                  <a:pt x="857803" y="687989"/>
                  <a:pt x="772896" y="772896"/>
                </a:cubicBezTo>
                <a:cubicBezTo>
                  <a:pt x="687988" y="857803"/>
                  <a:pt x="572829" y="905504"/>
                  <a:pt x="452752" y="905504"/>
                </a:cubicBezTo>
                <a:cubicBezTo>
                  <a:pt x="332675" y="905504"/>
                  <a:pt x="217515" y="857803"/>
                  <a:pt x="132608" y="772896"/>
                </a:cubicBezTo>
                <a:cubicBezTo>
                  <a:pt x="47701" y="687988"/>
                  <a:pt x="0" y="572829"/>
                  <a:pt x="0" y="452752"/>
                </a:cubicBezTo>
                <a:close/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/>
          <p:nvPr/>
        </p:nvSpPr>
        <p:spPr>
          <a:xfrm>
            <a:off x="6904852" y="1734859"/>
            <a:ext cx="966528" cy="966528"/>
          </a:xfrm>
          <a:custGeom>
            <a:avLst/>
            <a:gdLst>
              <a:gd name="connsiteX0" fmla="*/ 0 w 905504"/>
              <a:gd name="connsiteY0" fmla="*/ 452752 h 905504"/>
              <a:gd name="connsiteX1" fmla="*/ 132608 w 905504"/>
              <a:gd name="connsiteY1" fmla="*/ 132608 h 905504"/>
              <a:gd name="connsiteX2" fmla="*/ 452752 w 905504"/>
              <a:gd name="connsiteY2" fmla="*/ 0 h 905504"/>
              <a:gd name="connsiteX3" fmla="*/ 772896 w 905504"/>
              <a:gd name="connsiteY3" fmla="*/ 132608 h 905504"/>
              <a:gd name="connsiteX4" fmla="*/ 905504 w 905504"/>
              <a:gd name="connsiteY4" fmla="*/ 452752 h 905504"/>
              <a:gd name="connsiteX5" fmla="*/ 772896 w 905504"/>
              <a:gd name="connsiteY5" fmla="*/ 772896 h 905504"/>
              <a:gd name="connsiteX6" fmla="*/ 452752 w 905504"/>
              <a:gd name="connsiteY6" fmla="*/ 905504 h 905504"/>
              <a:gd name="connsiteX7" fmla="*/ 132608 w 905504"/>
              <a:gd name="connsiteY7" fmla="*/ 772896 h 905504"/>
              <a:gd name="connsiteX8" fmla="*/ 0 w 905504"/>
              <a:gd name="connsiteY8" fmla="*/ 452752 h 905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05504" h="905504">
                <a:moveTo>
                  <a:pt x="0" y="452752"/>
                </a:moveTo>
                <a:cubicBezTo>
                  <a:pt x="0" y="332675"/>
                  <a:pt x="47701" y="217515"/>
                  <a:pt x="132608" y="132608"/>
                </a:cubicBezTo>
                <a:cubicBezTo>
                  <a:pt x="217516" y="47701"/>
                  <a:pt x="332675" y="0"/>
                  <a:pt x="452752" y="0"/>
                </a:cubicBezTo>
                <a:cubicBezTo>
                  <a:pt x="572829" y="0"/>
                  <a:pt x="687989" y="47701"/>
                  <a:pt x="772896" y="132608"/>
                </a:cubicBezTo>
                <a:cubicBezTo>
                  <a:pt x="857803" y="217516"/>
                  <a:pt x="905504" y="332675"/>
                  <a:pt x="905504" y="452752"/>
                </a:cubicBezTo>
                <a:cubicBezTo>
                  <a:pt x="905504" y="572829"/>
                  <a:pt x="857803" y="687989"/>
                  <a:pt x="772896" y="772896"/>
                </a:cubicBezTo>
                <a:cubicBezTo>
                  <a:pt x="687988" y="857803"/>
                  <a:pt x="572829" y="905504"/>
                  <a:pt x="452752" y="905504"/>
                </a:cubicBezTo>
                <a:cubicBezTo>
                  <a:pt x="332675" y="905504"/>
                  <a:pt x="217515" y="857803"/>
                  <a:pt x="132608" y="772896"/>
                </a:cubicBezTo>
                <a:cubicBezTo>
                  <a:pt x="47701" y="687988"/>
                  <a:pt x="0" y="572829"/>
                  <a:pt x="0" y="452752"/>
                </a:cubicBezTo>
                <a:close/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1287802" y="2868279"/>
            <a:ext cx="512962" cy="276999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algn="ctr" defTabSz="913765">
              <a:spcBef>
                <a:spcPct val="20000"/>
              </a:spcBef>
              <a:defRPr/>
            </a:pPr>
            <a:r>
              <a:rPr lang="en-US" sz="18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2014</a:t>
            </a:r>
            <a:endParaRPr lang="en-US" sz="1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795032" y="2415165"/>
            <a:ext cx="512962" cy="276999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algn="ctr" defTabSz="913765">
              <a:spcBef>
                <a:spcPct val="20000"/>
              </a:spcBef>
              <a:defRPr/>
            </a:pPr>
            <a:r>
              <a:rPr lang="en-US" sz="18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2015</a:t>
            </a:r>
            <a:endParaRPr lang="en-US" sz="1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4237936" y="2868279"/>
            <a:ext cx="512962" cy="276999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algn="ctr" defTabSz="913765">
              <a:spcBef>
                <a:spcPct val="20000"/>
              </a:spcBef>
              <a:defRPr/>
            </a:pPr>
            <a:r>
              <a:rPr lang="en-US" sz="18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2016</a:t>
            </a:r>
            <a:endParaRPr lang="en-US" sz="1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5727347" y="2415165"/>
            <a:ext cx="512962" cy="276999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algn="ctr" defTabSz="913765">
              <a:spcBef>
                <a:spcPct val="20000"/>
              </a:spcBef>
              <a:defRPr/>
            </a:pPr>
            <a:r>
              <a:rPr lang="en-US" sz="18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endParaRPr lang="en-US" sz="1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7188071" y="2868279"/>
            <a:ext cx="512962" cy="276999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algn="ctr" defTabSz="913765">
              <a:spcBef>
                <a:spcPct val="20000"/>
              </a:spcBef>
              <a:defRPr/>
            </a:pPr>
            <a:r>
              <a:rPr lang="en-US" sz="18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2018</a:t>
            </a:r>
            <a:endParaRPr lang="en-US" sz="1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839709" y="1016362"/>
            <a:ext cx="1651278" cy="184666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输入你的标题</a:t>
            </a:r>
            <a:endParaRPr lang="en-US" sz="12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3737977" y="1016362"/>
            <a:ext cx="1651278" cy="184666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输入你的标题</a:t>
            </a:r>
            <a:endParaRPr lang="en-US" sz="12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6653012" y="1016362"/>
            <a:ext cx="1651278" cy="184666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输入你的标题</a:t>
            </a:r>
            <a:endParaRPr lang="en-US" sz="12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2279705" y="4663318"/>
            <a:ext cx="1651278" cy="184666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输入你的标题</a:t>
            </a:r>
            <a:endParaRPr lang="en-US" sz="12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5192083" y="4663318"/>
            <a:ext cx="1651278" cy="184666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输入你的标题</a:t>
            </a:r>
            <a:endParaRPr lang="en-US" sz="12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Freeform 178"/>
          <p:cNvSpPr>
            <a:spLocks noEditPoints="1"/>
          </p:cNvSpPr>
          <p:nvPr/>
        </p:nvSpPr>
        <p:spPr bwMode="auto">
          <a:xfrm>
            <a:off x="4215680" y="2011824"/>
            <a:ext cx="515095" cy="387952"/>
          </a:xfrm>
          <a:custGeom>
            <a:avLst/>
            <a:gdLst/>
            <a:ahLst/>
            <a:cxnLst>
              <a:cxn ang="0">
                <a:pos x="158" y="119"/>
              </a:cxn>
              <a:cxn ang="0">
                <a:pos x="0" y="119"/>
              </a:cxn>
              <a:cxn ang="0">
                <a:pos x="0" y="0"/>
              </a:cxn>
              <a:cxn ang="0">
                <a:pos x="9" y="0"/>
              </a:cxn>
              <a:cxn ang="0">
                <a:pos x="9" y="108"/>
              </a:cxn>
              <a:cxn ang="0">
                <a:pos x="158" y="108"/>
              </a:cxn>
              <a:cxn ang="0">
                <a:pos x="158" y="119"/>
              </a:cxn>
              <a:cxn ang="0">
                <a:pos x="50" y="99"/>
              </a:cxn>
              <a:cxn ang="0">
                <a:pos x="29" y="99"/>
              </a:cxn>
              <a:cxn ang="0">
                <a:pos x="29" y="60"/>
              </a:cxn>
              <a:cxn ang="0">
                <a:pos x="50" y="60"/>
              </a:cxn>
              <a:cxn ang="0">
                <a:pos x="50" y="99"/>
              </a:cxn>
              <a:cxn ang="0">
                <a:pos x="78" y="99"/>
              </a:cxn>
              <a:cxn ang="0">
                <a:pos x="59" y="99"/>
              </a:cxn>
              <a:cxn ang="0">
                <a:pos x="59" y="19"/>
              </a:cxn>
              <a:cxn ang="0">
                <a:pos x="78" y="19"/>
              </a:cxn>
              <a:cxn ang="0">
                <a:pos x="78" y="99"/>
              </a:cxn>
              <a:cxn ang="0">
                <a:pos x="109" y="99"/>
              </a:cxn>
              <a:cxn ang="0">
                <a:pos x="89" y="99"/>
              </a:cxn>
              <a:cxn ang="0">
                <a:pos x="89" y="39"/>
              </a:cxn>
              <a:cxn ang="0">
                <a:pos x="109" y="39"/>
              </a:cxn>
              <a:cxn ang="0">
                <a:pos x="109" y="99"/>
              </a:cxn>
              <a:cxn ang="0">
                <a:pos x="139" y="99"/>
              </a:cxn>
              <a:cxn ang="0">
                <a:pos x="119" y="99"/>
              </a:cxn>
              <a:cxn ang="0">
                <a:pos x="119" y="11"/>
              </a:cxn>
              <a:cxn ang="0">
                <a:pos x="139" y="11"/>
              </a:cxn>
              <a:cxn ang="0">
                <a:pos x="139" y="99"/>
              </a:cxn>
            </a:cxnLst>
            <a:rect l="0" t="0" r="r" b="b"/>
            <a:pathLst>
              <a:path w="158" h="119">
                <a:moveTo>
                  <a:pt x="158" y="119"/>
                </a:moveTo>
                <a:lnTo>
                  <a:pt x="0" y="119"/>
                </a:lnTo>
                <a:lnTo>
                  <a:pt x="0" y="0"/>
                </a:lnTo>
                <a:lnTo>
                  <a:pt x="9" y="0"/>
                </a:lnTo>
                <a:lnTo>
                  <a:pt x="9" y="108"/>
                </a:lnTo>
                <a:lnTo>
                  <a:pt x="158" y="108"/>
                </a:lnTo>
                <a:lnTo>
                  <a:pt x="158" y="119"/>
                </a:lnTo>
                <a:close/>
                <a:moveTo>
                  <a:pt x="50" y="99"/>
                </a:moveTo>
                <a:lnTo>
                  <a:pt x="29" y="99"/>
                </a:lnTo>
                <a:lnTo>
                  <a:pt x="29" y="60"/>
                </a:lnTo>
                <a:lnTo>
                  <a:pt x="50" y="60"/>
                </a:lnTo>
                <a:lnTo>
                  <a:pt x="50" y="99"/>
                </a:lnTo>
                <a:close/>
                <a:moveTo>
                  <a:pt x="78" y="99"/>
                </a:moveTo>
                <a:lnTo>
                  <a:pt x="59" y="99"/>
                </a:lnTo>
                <a:lnTo>
                  <a:pt x="59" y="19"/>
                </a:lnTo>
                <a:lnTo>
                  <a:pt x="78" y="19"/>
                </a:lnTo>
                <a:lnTo>
                  <a:pt x="78" y="99"/>
                </a:lnTo>
                <a:close/>
                <a:moveTo>
                  <a:pt x="109" y="99"/>
                </a:moveTo>
                <a:lnTo>
                  <a:pt x="89" y="99"/>
                </a:lnTo>
                <a:lnTo>
                  <a:pt x="89" y="39"/>
                </a:lnTo>
                <a:lnTo>
                  <a:pt x="109" y="39"/>
                </a:lnTo>
                <a:lnTo>
                  <a:pt x="109" y="99"/>
                </a:lnTo>
                <a:close/>
                <a:moveTo>
                  <a:pt x="139" y="99"/>
                </a:moveTo>
                <a:lnTo>
                  <a:pt x="119" y="99"/>
                </a:lnTo>
                <a:lnTo>
                  <a:pt x="119" y="11"/>
                </a:lnTo>
                <a:lnTo>
                  <a:pt x="139" y="11"/>
                </a:lnTo>
                <a:lnTo>
                  <a:pt x="139" y="99"/>
                </a:lnTo>
                <a:close/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Freeform 116"/>
          <p:cNvSpPr>
            <a:spLocks noEditPoints="1"/>
          </p:cNvSpPr>
          <p:nvPr/>
        </p:nvSpPr>
        <p:spPr bwMode="auto">
          <a:xfrm>
            <a:off x="1377049" y="2057823"/>
            <a:ext cx="397548" cy="320603"/>
          </a:xfrm>
          <a:custGeom>
            <a:avLst/>
            <a:gdLst/>
            <a:ahLst/>
            <a:cxnLst>
              <a:cxn ang="0">
                <a:pos x="55" y="27"/>
              </a:cxn>
              <a:cxn ang="0">
                <a:pos x="54" y="27"/>
              </a:cxn>
              <a:cxn ang="0">
                <a:pos x="54" y="27"/>
              </a:cxn>
              <a:cxn ang="0">
                <a:pos x="53" y="27"/>
              </a:cxn>
              <a:cxn ang="0">
                <a:pos x="28" y="6"/>
              </a:cxn>
              <a:cxn ang="0">
                <a:pos x="4" y="27"/>
              </a:cxn>
              <a:cxn ang="0">
                <a:pos x="3" y="27"/>
              </a:cxn>
              <a:cxn ang="0">
                <a:pos x="2" y="27"/>
              </a:cxn>
              <a:cxn ang="0">
                <a:pos x="0" y="24"/>
              </a:cxn>
              <a:cxn ang="0">
                <a:pos x="0" y="23"/>
              </a:cxn>
              <a:cxn ang="0">
                <a:pos x="26" y="1"/>
              </a:cxn>
              <a:cxn ang="0">
                <a:pos x="31" y="1"/>
              </a:cxn>
              <a:cxn ang="0">
                <a:pos x="40" y="8"/>
              </a:cxn>
              <a:cxn ang="0">
                <a:pos x="40" y="1"/>
              </a:cxn>
              <a:cxn ang="0">
                <a:pos x="41" y="0"/>
              </a:cxn>
              <a:cxn ang="0">
                <a:pos x="48" y="0"/>
              </a:cxn>
              <a:cxn ang="0">
                <a:pos x="49" y="1"/>
              </a:cxn>
              <a:cxn ang="0">
                <a:pos x="49" y="16"/>
              </a:cxn>
              <a:cxn ang="0">
                <a:pos x="57" y="23"/>
              </a:cxn>
              <a:cxn ang="0">
                <a:pos x="57" y="24"/>
              </a:cxn>
              <a:cxn ang="0">
                <a:pos x="55" y="27"/>
              </a:cxn>
              <a:cxn ang="0">
                <a:pos x="49" y="44"/>
              </a:cxn>
              <a:cxn ang="0">
                <a:pos x="47" y="46"/>
              </a:cxn>
              <a:cxn ang="0">
                <a:pos x="33" y="46"/>
              </a:cxn>
              <a:cxn ang="0">
                <a:pos x="33" y="32"/>
              </a:cxn>
              <a:cxn ang="0">
                <a:pos x="24" y="32"/>
              </a:cxn>
              <a:cxn ang="0">
                <a:pos x="24" y="46"/>
              </a:cxn>
              <a:cxn ang="0">
                <a:pos x="10" y="46"/>
              </a:cxn>
              <a:cxn ang="0">
                <a:pos x="8" y="44"/>
              </a:cxn>
              <a:cxn ang="0">
                <a:pos x="8" y="27"/>
              </a:cxn>
              <a:cxn ang="0">
                <a:pos x="8" y="26"/>
              </a:cxn>
              <a:cxn ang="0">
                <a:pos x="28" y="9"/>
              </a:cxn>
              <a:cxn ang="0">
                <a:pos x="49" y="26"/>
              </a:cxn>
              <a:cxn ang="0">
                <a:pos x="49" y="27"/>
              </a:cxn>
              <a:cxn ang="0">
                <a:pos x="49" y="44"/>
              </a:cxn>
            </a:cxnLst>
            <a:rect l="0" t="0" r="r" b="b"/>
            <a:pathLst>
              <a:path w="57" h="46">
                <a:moveTo>
                  <a:pt x="55" y="27"/>
                </a:moveTo>
                <a:cubicBezTo>
                  <a:pt x="55" y="27"/>
                  <a:pt x="54" y="27"/>
                  <a:pt x="54" y="27"/>
                </a:cubicBezTo>
                <a:cubicBezTo>
                  <a:pt x="54" y="27"/>
                  <a:pt x="54" y="27"/>
                  <a:pt x="54" y="27"/>
                </a:cubicBezTo>
                <a:cubicBezTo>
                  <a:pt x="54" y="27"/>
                  <a:pt x="53" y="27"/>
                  <a:pt x="53" y="27"/>
                </a:cubicBezTo>
                <a:cubicBezTo>
                  <a:pt x="28" y="6"/>
                  <a:pt x="28" y="6"/>
                  <a:pt x="28" y="6"/>
                </a:cubicBezTo>
                <a:cubicBezTo>
                  <a:pt x="4" y="27"/>
                  <a:pt x="4" y="27"/>
                  <a:pt x="4" y="27"/>
                </a:cubicBezTo>
                <a:cubicBezTo>
                  <a:pt x="4" y="27"/>
                  <a:pt x="3" y="27"/>
                  <a:pt x="3" y="27"/>
                </a:cubicBezTo>
                <a:cubicBezTo>
                  <a:pt x="3" y="27"/>
                  <a:pt x="2" y="27"/>
                  <a:pt x="2" y="27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0" y="23"/>
                </a:cubicBezTo>
                <a:cubicBezTo>
                  <a:pt x="26" y="1"/>
                  <a:pt x="26" y="1"/>
                  <a:pt x="26" y="1"/>
                </a:cubicBezTo>
                <a:cubicBezTo>
                  <a:pt x="27" y="0"/>
                  <a:pt x="30" y="0"/>
                  <a:pt x="31" y="1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1"/>
                  <a:pt x="40" y="1"/>
                  <a:pt x="40" y="1"/>
                </a:cubicBezTo>
                <a:cubicBezTo>
                  <a:pt x="40" y="1"/>
                  <a:pt x="40" y="0"/>
                  <a:pt x="41" y="0"/>
                </a:cubicBezTo>
                <a:cubicBezTo>
                  <a:pt x="48" y="0"/>
                  <a:pt x="48" y="0"/>
                  <a:pt x="48" y="0"/>
                </a:cubicBezTo>
                <a:cubicBezTo>
                  <a:pt x="49" y="0"/>
                  <a:pt x="49" y="1"/>
                  <a:pt x="49" y="1"/>
                </a:cubicBezTo>
                <a:cubicBezTo>
                  <a:pt x="49" y="16"/>
                  <a:pt x="49" y="16"/>
                  <a:pt x="49" y="16"/>
                </a:cubicBezTo>
                <a:cubicBezTo>
                  <a:pt x="57" y="23"/>
                  <a:pt x="57" y="23"/>
                  <a:pt x="57" y="23"/>
                </a:cubicBezTo>
                <a:cubicBezTo>
                  <a:pt x="57" y="23"/>
                  <a:pt x="57" y="24"/>
                  <a:pt x="57" y="24"/>
                </a:cubicBezTo>
                <a:lnTo>
                  <a:pt x="55" y="27"/>
                </a:lnTo>
                <a:close/>
                <a:moveTo>
                  <a:pt x="49" y="44"/>
                </a:moveTo>
                <a:cubicBezTo>
                  <a:pt x="49" y="45"/>
                  <a:pt x="48" y="46"/>
                  <a:pt x="47" y="46"/>
                </a:cubicBezTo>
                <a:cubicBezTo>
                  <a:pt x="33" y="46"/>
                  <a:pt x="33" y="46"/>
                  <a:pt x="33" y="46"/>
                </a:cubicBezTo>
                <a:cubicBezTo>
                  <a:pt x="33" y="32"/>
                  <a:pt x="33" y="32"/>
                  <a:pt x="33" y="32"/>
                </a:cubicBezTo>
                <a:cubicBezTo>
                  <a:pt x="24" y="32"/>
                  <a:pt x="24" y="32"/>
                  <a:pt x="24" y="32"/>
                </a:cubicBezTo>
                <a:cubicBezTo>
                  <a:pt x="24" y="46"/>
                  <a:pt x="24" y="46"/>
                  <a:pt x="24" y="46"/>
                </a:cubicBezTo>
                <a:cubicBezTo>
                  <a:pt x="10" y="46"/>
                  <a:pt x="10" y="46"/>
                  <a:pt x="10" y="46"/>
                </a:cubicBezTo>
                <a:cubicBezTo>
                  <a:pt x="9" y="46"/>
                  <a:pt x="8" y="45"/>
                  <a:pt x="8" y="44"/>
                </a:cubicBezTo>
                <a:cubicBezTo>
                  <a:pt x="8" y="27"/>
                  <a:pt x="8" y="27"/>
                  <a:pt x="8" y="27"/>
                </a:cubicBezTo>
                <a:cubicBezTo>
                  <a:pt x="8" y="27"/>
                  <a:pt x="8" y="26"/>
                  <a:pt x="8" y="26"/>
                </a:cubicBezTo>
                <a:cubicBezTo>
                  <a:pt x="28" y="9"/>
                  <a:pt x="28" y="9"/>
                  <a:pt x="28" y="9"/>
                </a:cubicBezTo>
                <a:cubicBezTo>
                  <a:pt x="49" y="26"/>
                  <a:pt x="49" y="26"/>
                  <a:pt x="49" y="26"/>
                </a:cubicBezTo>
                <a:cubicBezTo>
                  <a:pt x="49" y="26"/>
                  <a:pt x="49" y="27"/>
                  <a:pt x="49" y="27"/>
                </a:cubicBezTo>
                <a:lnTo>
                  <a:pt x="49" y="44"/>
                </a:lnTo>
                <a:close/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Freeform 105"/>
          <p:cNvSpPr>
            <a:spLocks noEditPoints="1"/>
          </p:cNvSpPr>
          <p:nvPr/>
        </p:nvSpPr>
        <p:spPr bwMode="auto">
          <a:xfrm>
            <a:off x="2817934" y="3473955"/>
            <a:ext cx="433281" cy="427002"/>
          </a:xfrm>
          <a:custGeom>
            <a:avLst/>
            <a:gdLst/>
            <a:ahLst/>
            <a:cxnLst>
              <a:cxn ang="0">
                <a:pos x="59" y="63"/>
              </a:cxn>
              <a:cxn ang="0">
                <a:pos x="55" y="61"/>
              </a:cxn>
              <a:cxn ang="0">
                <a:pos x="42" y="48"/>
              </a:cxn>
              <a:cxn ang="0">
                <a:pos x="27" y="53"/>
              </a:cxn>
              <a:cxn ang="0">
                <a:pos x="0" y="26"/>
              </a:cxn>
              <a:cxn ang="0">
                <a:pos x="27" y="0"/>
              </a:cxn>
              <a:cxn ang="0">
                <a:pos x="54" y="26"/>
              </a:cxn>
              <a:cxn ang="0">
                <a:pos x="49" y="41"/>
              </a:cxn>
              <a:cxn ang="0">
                <a:pos x="62" y="54"/>
              </a:cxn>
              <a:cxn ang="0">
                <a:pos x="64" y="58"/>
              </a:cxn>
              <a:cxn ang="0">
                <a:pos x="59" y="63"/>
              </a:cxn>
              <a:cxn ang="0">
                <a:pos x="27" y="9"/>
              </a:cxn>
              <a:cxn ang="0">
                <a:pos x="10" y="26"/>
              </a:cxn>
              <a:cxn ang="0">
                <a:pos x="27" y="43"/>
              </a:cxn>
              <a:cxn ang="0">
                <a:pos x="44" y="26"/>
              </a:cxn>
              <a:cxn ang="0">
                <a:pos x="27" y="9"/>
              </a:cxn>
            </a:cxnLst>
            <a:rect l="0" t="0" r="r" b="b"/>
            <a:pathLst>
              <a:path w="64" h="63">
                <a:moveTo>
                  <a:pt x="59" y="63"/>
                </a:moveTo>
                <a:cubicBezTo>
                  <a:pt x="57" y="63"/>
                  <a:pt x="56" y="62"/>
                  <a:pt x="55" y="61"/>
                </a:cubicBezTo>
                <a:cubicBezTo>
                  <a:pt x="42" y="48"/>
                  <a:pt x="42" y="48"/>
                  <a:pt x="42" y="48"/>
                </a:cubicBezTo>
                <a:cubicBezTo>
                  <a:pt x="38" y="51"/>
                  <a:pt x="33" y="53"/>
                  <a:pt x="27" y="53"/>
                </a:cubicBezTo>
                <a:cubicBezTo>
                  <a:pt x="12" y="53"/>
                  <a:pt x="0" y="41"/>
                  <a:pt x="0" y="26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4" y="12"/>
                  <a:pt x="54" y="26"/>
                </a:cubicBezTo>
                <a:cubicBezTo>
                  <a:pt x="54" y="32"/>
                  <a:pt x="52" y="37"/>
                  <a:pt x="49" y="41"/>
                </a:cubicBezTo>
                <a:cubicBezTo>
                  <a:pt x="62" y="54"/>
                  <a:pt x="62" y="54"/>
                  <a:pt x="62" y="54"/>
                </a:cubicBezTo>
                <a:cubicBezTo>
                  <a:pt x="63" y="55"/>
                  <a:pt x="64" y="57"/>
                  <a:pt x="64" y="58"/>
                </a:cubicBezTo>
                <a:cubicBezTo>
                  <a:pt x="64" y="61"/>
                  <a:pt x="61" y="63"/>
                  <a:pt x="59" y="63"/>
                </a:cubicBezTo>
                <a:close/>
                <a:moveTo>
                  <a:pt x="27" y="9"/>
                </a:moveTo>
                <a:cubicBezTo>
                  <a:pt x="18" y="9"/>
                  <a:pt x="10" y="17"/>
                  <a:pt x="10" y="26"/>
                </a:cubicBezTo>
                <a:cubicBezTo>
                  <a:pt x="10" y="36"/>
                  <a:pt x="18" y="43"/>
                  <a:pt x="27" y="43"/>
                </a:cubicBezTo>
                <a:cubicBezTo>
                  <a:pt x="37" y="43"/>
                  <a:pt x="44" y="36"/>
                  <a:pt x="44" y="26"/>
                </a:cubicBezTo>
                <a:cubicBezTo>
                  <a:pt x="44" y="17"/>
                  <a:pt x="37" y="9"/>
                  <a:pt x="27" y="9"/>
                </a:cubicBezTo>
                <a:close/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Freeform 62"/>
          <p:cNvSpPr>
            <a:spLocks noChangeAspect="1" noEditPoints="1"/>
          </p:cNvSpPr>
          <p:nvPr/>
        </p:nvSpPr>
        <p:spPr bwMode="auto">
          <a:xfrm>
            <a:off x="5717837" y="3443277"/>
            <a:ext cx="423615" cy="427002"/>
          </a:xfrm>
          <a:custGeom>
            <a:avLst/>
            <a:gdLst/>
            <a:ahLst/>
            <a:cxnLst>
              <a:cxn ang="0">
                <a:pos x="58" y="33"/>
              </a:cxn>
              <a:cxn ang="0">
                <a:pos x="57" y="34"/>
              </a:cxn>
              <a:cxn ang="0">
                <a:pos x="50" y="35"/>
              </a:cxn>
              <a:cxn ang="0">
                <a:pos x="49" y="39"/>
              </a:cxn>
              <a:cxn ang="0">
                <a:pos x="53" y="44"/>
              </a:cxn>
              <a:cxn ang="0">
                <a:pos x="53" y="45"/>
              </a:cxn>
              <a:cxn ang="0">
                <a:pos x="53" y="46"/>
              </a:cxn>
              <a:cxn ang="0">
                <a:pos x="45" y="53"/>
              </a:cxn>
              <a:cxn ang="0">
                <a:pos x="44" y="52"/>
              </a:cxn>
              <a:cxn ang="0">
                <a:pos x="39" y="48"/>
              </a:cxn>
              <a:cxn ang="0">
                <a:pos x="36" y="50"/>
              </a:cxn>
              <a:cxn ang="0">
                <a:pos x="34" y="57"/>
              </a:cxn>
              <a:cxn ang="0">
                <a:pos x="33" y="58"/>
              </a:cxn>
              <a:cxn ang="0">
                <a:pos x="25" y="58"/>
              </a:cxn>
              <a:cxn ang="0">
                <a:pos x="23" y="57"/>
              </a:cxn>
              <a:cxn ang="0">
                <a:pos x="22" y="50"/>
              </a:cxn>
              <a:cxn ang="0">
                <a:pos x="19" y="48"/>
              </a:cxn>
              <a:cxn ang="0">
                <a:pos x="14" y="52"/>
              </a:cxn>
              <a:cxn ang="0">
                <a:pos x="13" y="53"/>
              </a:cxn>
              <a:cxn ang="0">
                <a:pos x="12" y="52"/>
              </a:cxn>
              <a:cxn ang="0">
                <a:pos x="5" y="46"/>
              </a:cxn>
              <a:cxn ang="0">
                <a:pos x="5" y="45"/>
              </a:cxn>
              <a:cxn ang="0">
                <a:pos x="5" y="44"/>
              </a:cxn>
              <a:cxn ang="0">
                <a:pos x="9" y="39"/>
              </a:cxn>
              <a:cxn ang="0">
                <a:pos x="8" y="35"/>
              </a:cxn>
              <a:cxn ang="0">
                <a:pos x="1" y="34"/>
              </a:cxn>
              <a:cxn ang="0">
                <a:pos x="0" y="33"/>
              </a:cxn>
              <a:cxn ang="0">
                <a:pos x="0" y="24"/>
              </a:cxn>
              <a:cxn ang="0">
                <a:pos x="1" y="23"/>
              </a:cxn>
              <a:cxn ang="0">
                <a:pos x="8" y="22"/>
              </a:cxn>
              <a:cxn ang="0">
                <a:pos x="9" y="18"/>
              </a:cxn>
              <a:cxn ang="0">
                <a:pos x="5" y="13"/>
              </a:cxn>
              <a:cxn ang="0">
                <a:pos x="5" y="12"/>
              </a:cxn>
              <a:cxn ang="0">
                <a:pos x="5" y="11"/>
              </a:cxn>
              <a:cxn ang="0">
                <a:pos x="13" y="5"/>
              </a:cxn>
              <a:cxn ang="0">
                <a:pos x="14" y="5"/>
              </a:cxn>
              <a:cxn ang="0">
                <a:pos x="19" y="9"/>
              </a:cxn>
              <a:cxn ang="0">
                <a:pos x="22" y="8"/>
              </a:cxn>
              <a:cxn ang="0">
                <a:pos x="23" y="1"/>
              </a:cxn>
              <a:cxn ang="0">
                <a:pos x="25" y="0"/>
              </a:cxn>
              <a:cxn ang="0">
                <a:pos x="33" y="0"/>
              </a:cxn>
              <a:cxn ang="0">
                <a:pos x="34" y="1"/>
              </a:cxn>
              <a:cxn ang="0">
                <a:pos x="36" y="8"/>
              </a:cxn>
              <a:cxn ang="0">
                <a:pos x="39" y="9"/>
              </a:cxn>
              <a:cxn ang="0">
                <a:pos x="44" y="5"/>
              </a:cxn>
              <a:cxn ang="0">
                <a:pos x="45" y="5"/>
              </a:cxn>
              <a:cxn ang="0">
                <a:pos x="46" y="5"/>
              </a:cxn>
              <a:cxn ang="0">
                <a:pos x="52" y="12"/>
              </a:cxn>
              <a:cxn ang="0">
                <a:pos x="53" y="12"/>
              </a:cxn>
              <a:cxn ang="0">
                <a:pos x="52" y="13"/>
              </a:cxn>
              <a:cxn ang="0">
                <a:pos x="48" y="18"/>
              </a:cxn>
              <a:cxn ang="0">
                <a:pos x="50" y="22"/>
              </a:cxn>
              <a:cxn ang="0">
                <a:pos x="57" y="23"/>
              </a:cxn>
              <a:cxn ang="0">
                <a:pos x="58" y="25"/>
              </a:cxn>
              <a:cxn ang="0">
                <a:pos x="58" y="33"/>
              </a:cxn>
              <a:cxn ang="0">
                <a:pos x="29" y="19"/>
              </a:cxn>
              <a:cxn ang="0">
                <a:pos x="19" y="29"/>
              </a:cxn>
              <a:cxn ang="0">
                <a:pos x="29" y="38"/>
              </a:cxn>
              <a:cxn ang="0">
                <a:pos x="39" y="29"/>
              </a:cxn>
              <a:cxn ang="0">
                <a:pos x="29" y="19"/>
              </a:cxn>
            </a:cxnLst>
            <a:rect l="0" t="0" r="r" b="b"/>
            <a:pathLst>
              <a:path w="58" h="58">
                <a:moveTo>
                  <a:pt x="58" y="33"/>
                </a:moveTo>
                <a:cubicBezTo>
                  <a:pt x="58" y="34"/>
                  <a:pt x="58" y="34"/>
                  <a:pt x="57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7"/>
                  <a:pt x="49" y="38"/>
                  <a:pt x="49" y="39"/>
                </a:cubicBezTo>
                <a:cubicBezTo>
                  <a:pt x="50" y="41"/>
                  <a:pt x="51" y="42"/>
                  <a:pt x="53" y="44"/>
                </a:cubicBezTo>
                <a:cubicBezTo>
                  <a:pt x="53" y="44"/>
                  <a:pt x="53" y="45"/>
                  <a:pt x="53" y="45"/>
                </a:cubicBezTo>
                <a:cubicBezTo>
                  <a:pt x="53" y="45"/>
                  <a:pt x="53" y="46"/>
                  <a:pt x="53" y="46"/>
                </a:cubicBezTo>
                <a:cubicBezTo>
                  <a:pt x="52" y="47"/>
                  <a:pt x="47" y="53"/>
                  <a:pt x="45" y="53"/>
                </a:cubicBezTo>
                <a:cubicBezTo>
                  <a:pt x="45" y="53"/>
                  <a:pt x="45" y="53"/>
                  <a:pt x="44" y="52"/>
                </a:cubicBezTo>
                <a:cubicBezTo>
                  <a:pt x="39" y="48"/>
                  <a:pt x="39" y="48"/>
                  <a:pt x="39" y="48"/>
                </a:cubicBezTo>
                <a:cubicBezTo>
                  <a:pt x="38" y="49"/>
                  <a:pt x="37" y="49"/>
                  <a:pt x="36" y="50"/>
                </a:cubicBezTo>
                <a:cubicBezTo>
                  <a:pt x="35" y="52"/>
                  <a:pt x="35" y="55"/>
                  <a:pt x="34" y="57"/>
                </a:cubicBezTo>
                <a:cubicBezTo>
                  <a:pt x="34" y="57"/>
                  <a:pt x="34" y="58"/>
                  <a:pt x="33" y="58"/>
                </a:cubicBezTo>
                <a:cubicBezTo>
                  <a:pt x="25" y="58"/>
                  <a:pt x="25" y="58"/>
                  <a:pt x="25" y="58"/>
                </a:cubicBezTo>
                <a:cubicBezTo>
                  <a:pt x="24" y="58"/>
                  <a:pt x="23" y="57"/>
                  <a:pt x="23" y="57"/>
                </a:cubicBezTo>
                <a:cubicBezTo>
                  <a:pt x="22" y="50"/>
                  <a:pt x="22" y="50"/>
                  <a:pt x="22" y="50"/>
                </a:cubicBezTo>
                <a:cubicBezTo>
                  <a:pt x="21" y="49"/>
                  <a:pt x="20" y="49"/>
                  <a:pt x="19" y="48"/>
                </a:cubicBezTo>
                <a:cubicBezTo>
                  <a:pt x="14" y="52"/>
                  <a:pt x="14" y="52"/>
                  <a:pt x="14" y="52"/>
                </a:cubicBezTo>
                <a:cubicBezTo>
                  <a:pt x="13" y="53"/>
                  <a:pt x="13" y="53"/>
                  <a:pt x="13" y="53"/>
                </a:cubicBezTo>
                <a:cubicBezTo>
                  <a:pt x="12" y="53"/>
                  <a:pt x="12" y="53"/>
                  <a:pt x="12" y="52"/>
                </a:cubicBezTo>
                <a:cubicBezTo>
                  <a:pt x="10" y="50"/>
                  <a:pt x="7" y="48"/>
                  <a:pt x="5" y="46"/>
                </a:cubicBezTo>
                <a:cubicBezTo>
                  <a:pt x="5" y="46"/>
                  <a:pt x="5" y="45"/>
                  <a:pt x="5" y="45"/>
                </a:cubicBezTo>
                <a:cubicBezTo>
                  <a:pt x="5" y="45"/>
                  <a:pt x="5" y="44"/>
                  <a:pt x="5" y="44"/>
                </a:cubicBezTo>
                <a:cubicBezTo>
                  <a:pt x="7" y="42"/>
                  <a:pt x="8" y="41"/>
                  <a:pt x="9" y="39"/>
                </a:cubicBezTo>
                <a:cubicBezTo>
                  <a:pt x="9" y="38"/>
                  <a:pt x="8" y="37"/>
                  <a:pt x="8" y="35"/>
                </a:cubicBezTo>
                <a:cubicBezTo>
                  <a:pt x="1" y="34"/>
                  <a:pt x="1" y="34"/>
                  <a:pt x="1" y="34"/>
                </a:cubicBezTo>
                <a:cubicBezTo>
                  <a:pt x="0" y="34"/>
                  <a:pt x="0" y="33"/>
                  <a:pt x="0" y="33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1" y="23"/>
                </a:cubicBezTo>
                <a:cubicBezTo>
                  <a:pt x="8" y="22"/>
                  <a:pt x="8" y="22"/>
                  <a:pt x="8" y="22"/>
                </a:cubicBezTo>
                <a:cubicBezTo>
                  <a:pt x="8" y="21"/>
                  <a:pt x="9" y="20"/>
                  <a:pt x="9" y="18"/>
                </a:cubicBezTo>
                <a:cubicBezTo>
                  <a:pt x="8" y="17"/>
                  <a:pt x="7" y="15"/>
                  <a:pt x="5" y="13"/>
                </a:cubicBezTo>
                <a:cubicBezTo>
                  <a:pt x="5" y="13"/>
                  <a:pt x="5" y="13"/>
                  <a:pt x="5" y="12"/>
                </a:cubicBezTo>
                <a:cubicBezTo>
                  <a:pt x="5" y="12"/>
                  <a:pt x="5" y="12"/>
                  <a:pt x="5" y="11"/>
                </a:cubicBezTo>
                <a:cubicBezTo>
                  <a:pt x="6" y="10"/>
                  <a:pt x="11" y="5"/>
                  <a:pt x="13" y="5"/>
                </a:cubicBezTo>
                <a:cubicBezTo>
                  <a:pt x="13" y="5"/>
                  <a:pt x="13" y="5"/>
                  <a:pt x="14" y="5"/>
                </a:cubicBezTo>
                <a:cubicBezTo>
                  <a:pt x="19" y="9"/>
                  <a:pt x="19" y="9"/>
                  <a:pt x="19" y="9"/>
                </a:cubicBezTo>
                <a:cubicBezTo>
                  <a:pt x="20" y="9"/>
                  <a:pt x="21" y="8"/>
                  <a:pt x="22" y="8"/>
                </a:cubicBezTo>
                <a:cubicBezTo>
                  <a:pt x="22" y="5"/>
                  <a:pt x="23" y="3"/>
                  <a:pt x="23" y="1"/>
                </a:cubicBezTo>
                <a:cubicBezTo>
                  <a:pt x="23" y="0"/>
                  <a:pt x="24" y="0"/>
                  <a:pt x="25" y="0"/>
                </a:cubicBezTo>
                <a:cubicBezTo>
                  <a:pt x="33" y="0"/>
                  <a:pt x="33" y="0"/>
                  <a:pt x="33" y="0"/>
                </a:cubicBezTo>
                <a:cubicBezTo>
                  <a:pt x="34" y="0"/>
                  <a:pt x="34" y="0"/>
                  <a:pt x="34" y="1"/>
                </a:cubicBezTo>
                <a:cubicBezTo>
                  <a:pt x="36" y="8"/>
                  <a:pt x="36" y="8"/>
                  <a:pt x="36" y="8"/>
                </a:cubicBezTo>
                <a:cubicBezTo>
                  <a:pt x="37" y="8"/>
                  <a:pt x="38" y="9"/>
                  <a:pt x="39" y="9"/>
                </a:cubicBezTo>
                <a:cubicBezTo>
                  <a:pt x="44" y="5"/>
                  <a:pt x="44" y="5"/>
                  <a:pt x="44" y="5"/>
                </a:cubicBezTo>
                <a:cubicBezTo>
                  <a:pt x="45" y="5"/>
                  <a:pt x="45" y="5"/>
                  <a:pt x="45" y="5"/>
                </a:cubicBezTo>
                <a:cubicBezTo>
                  <a:pt x="46" y="5"/>
                  <a:pt x="46" y="5"/>
                  <a:pt x="46" y="5"/>
                </a:cubicBezTo>
                <a:cubicBezTo>
                  <a:pt x="48" y="7"/>
                  <a:pt x="51" y="9"/>
                  <a:pt x="52" y="12"/>
                </a:cubicBezTo>
                <a:cubicBezTo>
                  <a:pt x="53" y="12"/>
                  <a:pt x="53" y="12"/>
                  <a:pt x="53" y="12"/>
                </a:cubicBezTo>
                <a:cubicBezTo>
                  <a:pt x="53" y="13"/>
                  <a:pt x="53" y="13"/>
                  <a:pt x="52" y="13"/>
                </a:cubicBezTo>
                <a:cubicBezTo>
                  <a:pt x="51" y="15"/>
                  <a:pt x="50" y="17"/>
                  <a:pt x="48" y="18"/>
                </a:cubicBezTo>
                <a:cubicBezTo>
                  <a:pt x="49" y="20"/>
                  <a:pt x="50" y="21"/>
                  <a:pt x="50" y="22"/>
                </a:cubicBezTo>
                <a:cubicBezTo>
                  <a:pt x="57" y="23"/>
                  <a:pt x="57" y="23"/>
                  <a:pt x="57" y="23"/>
                </a:cubicBezTo>
                <a:cubicBezTo>
                  <a:pt x="58" y="23"/>
                  <a:pt x="58" y="24"/>
                  <a:pt x="58" y="25"/>
                </a:cubicBezTo>
                <a:lnTo>
                  <a:pt x="58" y="33"/>
                </a:lnTo>
                <a:close/>
                <a:moveTo>
                  <a:pt x="29" y="19"/>
                </a:moveTo>
                <a:cubicBezTo>
                  <a:pt x="24" y="19"/>
                  <a:pt x="19" y="23"/>
                  <a:pt x="19" y="29"/>
                </a:cubicBezTo>
                <a:cubicBezTo>
                  <a:pt x="19" y="34"/>
                  <a:pt x="24" y="38"/>
                  <a:pt x="29" y="38"/>
                </a:cubicBezTo>
                <a:cubicBezTo>
                  <a:pt x="34" y="38"/>
                  <a:pt x="39" y="34"/>
                  <a:pt x="39" y="29"/>
                </a:cubicBezTo>
                <a:cubicBezTo>
                  <a:pt x="39" y="23"/>
                  <a:pt x="34" y="19"/>
                  <a:pt x="29" y="19"/>
                </a:cubicBezTo>
                <a:close/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Freeform 45"/>
          <p:cNvSpPr>
            <a:spLocks noEditPoints="1"/>
          </p:cNvSpPr>
          <p:nvPr/>
        </p:nvSpPr>
        <p:spPr bwMode="auto">
          <a:xfrm>
            <a:off x="7193490" y="2023497"/>
            <a:ext cx="389255" cy="38925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684207" y="41661"/>
            <a:ext cx="235192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</a:rPr>
              <a:t>在此输入你的标题</a:t>
            </a:r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" presetClass="entr" presetSubtype="1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0"/>
                            </p:stCondLst>
                            <p:childTnLst>
                              <p:par>
                                <p:cTn id="6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6500"/>
                            </p:stCondLst>
                            <p:childTnLst>
                              <p:par>
                                <p:cTn id="88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0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750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" presetClass="entr" presetSubtype="1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8000"/>
                            </p:stCondLst>
                            <p:childTnLst>
                              <p:par>
                                <p:cTn id="109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8500"/>
                            </p:stCondLst>
                            <p:childTnLst>
                              <p:par>
                                <p:cTn id="114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9000"/>
                            </p:stCondLst>
                            <p:childTnLst>
                              <p:par>
                                <p:cTn id="1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9500"/>
                            </p:stCondLst>
                            <p:childTnLst>
                              <p:par>
                                <p:cTn id="1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39" grpId="0" animBg="1"/>
      <p:bldP spid="38" grpId="0" animBg="1"/>
      <p:bldP spid="37" grpId="0" animBg="1"/>
      <p:bldP spid="35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/>
      <p:bldP spid="48" grpId="0"/>
      <p:bldP spid="49" grpId="0"/>
      <p:bldP spid="50" grpId="0"/>
      <p:bldP spid="51" grpId="0"/>
      <p:bldP spid="60" grpId="0"/>
      <p:bldP spid="61" grpId="0"/>
      <p:bldP spid="62" grpId="0"/>
      <p:bldP spid="68" grpId="0"/>
      <p:bldP spid="69" grpId="0"/>
      <p:bldP spid="26" grpId="0" animBg="1"/>
      <p:bldP spid="28" grpId="0" animBg="1"/>
      <p:bldP spid="30" grpId="0" animBg="1"/>
      <p:bldP spid="32" grpId="0" animBg="1"/>
      <p:bldP spid="3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49"/>
          <p:cNvGrpSpPr/>
          <p:nvPr/>
        </p:nvGrpSpPr>
        <p:grpSpPr>
          <a:xfrm>
            <a:off x="793499" y="1263696"/>
            <a:ext cx="2228412" cy="2228408"/>
            <a:chOff x="953424" y="1486519"/>
            <a:chExt cx="2228412" cy="2228408"/>
          </a:xfrm>
          <a:solidFill>
            <a:schemeClr val="accent1"/>
          </a:solidFill>
        </p:grpSpPr>
        <p:sp>
          <p:nvSpPr>
            <p:cNvPr id="42" name="Freeform 41"/>
            <p:cNvSpPr/>
            <p:nvPr/>
          </p:nvSpPr>
          <p:spPr>
            <a:xfrm>
              <a:off x="953424" y="1486519"/>
              <a:ext cx="2228412" cy="2228408"/>
            </a:xfrm>
            <a:custGeom>
              <a:avLst/>
              <a:gdLst>
                <a:gd name="connsiteX0" fmla="*/ 1124074 w 1583637"/>
                <a:gd name="connsiteY0" fmla="*/ 252493 h 1583637"/>
                <a:gd name="connsiteX1" fmla="*/ 1247256 w 1583637"/>
                <a:gd name="connsiteY1" fmla="*/ 149126 h 1583637"/>
                <a:gd name="connsiteX2" fmla="*/ 1345663 w 1583637"/>
                <a:gd name="connsiteY2" fmla="*/ 231701 h 1583637"/>
                <a:gd name="connsiteX3" fmla="*/ 1265256 w 1583637"/>
                <a:gd name="connsiteY3" fmla="*/ 370961 h 1583637"/>
                <a:gd name="connsiteX4" fmla="*/ 1393012 w 1583637"/>
                <a:gd name="connsiteY4" fmla="*/ 592241 h 1583637"/>
                <a:gd name="connsiteX5" fmla="*/ 1553818 w 1583637"/>
                <a:gd name="connsiteY5" fmla="*/ 592237 h 1583637"/>
                <a:gd name="connsiteX6" fmla="*/ 1576125 w 1583637"/>
                <a:gd name="connsiteY6" fmla="*/ 718748 h 1583637"/>
                <a:gd name="connsiteX7" fmla="*/ 1425015 w 1583637"/>
                <a:gd name="connsiteY7" fmla="*/ 773743 h 1583637"/>
                <a:gd name="connsiteX8" fmla="*/ 1380646 w 1583637"/>
                <a:gd name="connsiteY8" fmla="*/ 1025372 h 1583637"/>
                <a:gd name="connsiteX9" fmla="*/ 1503833 w 1583637"/>
                <a:gd name="connsiteY9" fmla="*/ 1128733 h 1583637"/>
                <a:gd name="connsiteX10" fmla="*/ 1439602 w 1583637"/>
                <a:gd name="connsiteY10" fmla="*/ 1239984 h 1583637"/>
                <a:gd name="connsiteX11" fmla="*/ 1288495 w 1583637"/>
                <a:gd name="connsiteY11" fmla="*/ 1184982 h 1583637"/>
                <a:gd name="connsiteX12" fmla="*/ 1092761 w 1583637"/>
                <a:gd name="connsiteY12" fmla="*/ 1349222 h 1583637"/>
                <a:gd name="connsiteX13" fmla="*/ 1120689 w 1583637"/>
                <a:gd name="connsiteY13" fmla="*/ 1507584 h 1583637"/>
                <a:gd name="connsiteX14" fmla="*/ 999974 w 1583637"/>
                <a:gd name="connsiteY14" fmla="*/ 1551521 h 1583637"/>
                <a:gd name="connsiteX15" fmla="*/ 919574 w 1583637"/>
                <a:gd name="connsiteY15" fmla="*/ 1412257 h 1583637"/>
                <a:gd name="connsiteX16" fmla="*/ 664062 w 1583637"/>
                <a:gd name="connsiteY16" fmla="*/ 1412257 h 1583637"/>
                <a:gd name="connsiteX17" fmla="*/ 583663 w 1583637"/>
                <a:gd name="connsiteY17" fmla="*/ 1551521 h 1583637"/>
                <a:gd name="connsiteX18" fmla="*/ 462948 w 1583637"/>
                <a:gd name="connsiteY18" fmla="*/ 1507584 h 1583637"/>
                <a:gd name="connsiteX19" fmla="*/ 490876 w 1583637"/>
                <a:gd name="connsiteY19" fmla="*/ 1349222 h 1583637"/>
                <a:gd name="connsiteX20" fmla="*/ 295142 w 1583637"/>
                <a:gd name="connsiteY20" fmla="*/ 1184981 h 1583637"/>
                <a:gd name="connsiteX21" fmla="*/ 144035 w 1583637"/>
                <a:gd name="connsiteY21" fmla="*/ 1239984 h 1583637"/>
                <a:gd name="connsiteX22" fmla="*/ 79804 w 1583637"/>
                <a:gd name="connsiteY22" fmla="*/ 1128733 h 1583637"/>
                <a:gd name="connsiteX23" fmla="*/ 202991 w 1583637"/>
                <a:gd name="connsiteY23" fmla="*/ 1025372 h 1583637"/>
                <a:gd name="connsiteX24" fmla="*/ 158622 w 1583637"/>
                <a:gd name="connsiteY24" fmla="*/ 773743 h 1583637"/>
                <a:gd name="connsiteX25" fmla="*/ 7512 w 1583637"/>
                <a:gd name="connsiteY25" fmla="*/ 718748 h 1583637"/>
                <a:gd name="connsiteX26" fmla="*/ 29819 w 1583637"/>
                <a:gd name="connsiteY26" fmla="*/ 592237 h 1583637"/>
                <a:gd name="connsiteX27" fmla="*/ 190625 w 1583637"/>
                <a:gd name="connsiteY27" fmla="*/ 592241 h 1583637"/>
                <a:gd name="connsiteX28" fmla="*/ 318381 w 1583637"/>
                <a:gd name="connsiteY28" fmla="*/ 370961 h 1583637"/>
                <a:gd name="connsiteX29" fmla="*/ 237974 w 1583637"/>
                <a:gd name="connsiteY29" fmla="*/ 231701 h 1583637"/>
                <a:gd name="connsiteX30" fmla="*/ 336381 w 1583637"/>
                <a:gd name="connsiteY30" fmla="*/ 149126 h 1583637"/>
                <a:gd name="connsiteX31" fmla="*/ 459563 w 1583637"/>
                <a:gd name="connsiteY31" fmla="*/ 252493 h 1583637"/>
                <a:gd name="connsiteX32" fmla="*/ 699666 w 1583637"/>
                <a:gd name="connsiteY32" fmla="*/ 165103 h 1583637"/>
                <a:gd name="connsiteX33" fmla="*/ 727586 w 1583637"/>
                <a:gd name="connsiteY33" fmla="*/ 6739 h 1583637"/>
                <a:gd name="connsiteX34" fmla="*/ 856051 w 1583637"/>
                <a:gd name="connsiteY34" fmla="*/ 6739 h 1583637"/>
                <a:gd name="connsiteX35" fmla="*/ 883970 w 1583637"/>
                <a:gd name="connsiteY35" fmla="*/ 165102 h 1583637"/>
                <a:gd name="connsiteX36" fmla="*/ 1124073 w 1583637"/>
                <a:gd name="connsiteY36" fmla="*/ 252493 h 1583637"/>
                <a:gd name="connsiteX37" fmla="*/ 1124074 w 1583637"/>
                <a:gd name="connsiteY37" fmla="*/ 252493 h 15836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583637" h="1583637">
                  <a:moveTo>
                    <a:pt x="1124074" y="252493"/>
                  </a:moveTo>
                  <a:lnTo>
                    <a:pt x="1247256" y="149126"/>
                  </a:lnTo>
                  <a:lnTo>
                    <a:pt x="1345663" y="231701"/>
                  </a:lnTo>
                  <a:lnTo>
                    <a:pt x="1265256" y="370961"/>
                  </a:lnTo>
                  <a:cubicBezTo>
                    <a:pt x="1322430" y="435278"/>
                    <a:pt x="1365899" y="510569"/>
                    <a:pt x="1393012" y="592241"/>
                  </a:cubicBezTo>
                  <a:lnTo>
                    <a:pt x="1553818" y="592237"/>
                  </a:lnTo>
                  <a:lnTo>
                    <a:pt x="1576125" y="718748"/>
                  </a:lnTo>
                  <a:lnTo>
                    <a:pt x="1425015" y="773743"/>
                  </a:lnTo>
                  <a:cubicBezTo>
                    <a:pt x="1427471" y="859762"/>
                    <a:pt x="1412374" y="945380"/>
                    <a:pt x="1380646" y="1025372"/>
                  </a:cubicBezTo>
                  <a:lnTo>
                    <a:pt x="1503833" y="1128733"/>
                  </a:lnTo>
                  <a:lnTo>
                    <a:pt x="1439602" y="1239984"/>
                  </a:lnTo>
                  <a:lnTo>
                    <a:pt x="1288495" y="1184982"/>
                  </a:lnTo>
                  <a:cubicBezTo>
                    <a:pt x="1235084" y="1252456"/>
                    <a:pt x="1168484" y="1308339"/>
                    <a:pt x="1092761" y="1349222"/>
                  </a:cubicBezTo>
                  <a:lnTo>
                    <a:pt x="1120689" y="1507584"/>
                  </a:lnTo>
                  <a:lnTo>
                    <a:pt x="999974" y="1551521"/>
                  </a:lnTo>
                  <a:lnTo>
                    <a:pt x="919574" y="1412257"/>
                  </a:lnTo>
                  <a:cubicBezTo>
                    <a:pt x="835287" y="1429613"/>
                    <a:pt x="748348" y="1429613"/>
                    <a:pt x="664062" y="1412257"/>
                  </a:cubicBezTo>
                  <a:lnTo>
                    <a:pt x="583663" y="1551521"/>
                  </a:lnTo>
                  <a:lnTo>
                    <a:pt x="462948" y="1507584"/>
                  </a:lnTo>
                  <a:lnTo>
                    <a:pt x="490876" y="1349222"/>
                  </a:lnTo>
                  <a:cubicBezTo>
                    <a:pt x="415153" y="1308339"/>
                    <a:pt x="348553" y="1252455"/>
                    <a:pt x="295142" y="1184981"/>
                  </a:cubicBezTo>
                  <a:lnTo>
                    <a:pt x="144035" y="1239984"/>
                  </a:lnTo>
                  <a:lnTo>
                    <a:pt x="79804" y="1128733"/>
                  </a:lnTo>
                  <a:lnTo>
                    <a:pt x="202991" y="1025372"/>
                  </a:lnTo>
                  <a:cubicBezTo>
                    <a:pt x="171263" y="945380"/>
                    <a:pt x="156166" y="859762"/>
                    <a:pt x="158622" y="773743"/>
                  </a:cubicBezTo>
                  <a:lnTo>
                    <a:pt x="7512" y="718748"/>
                  </a:lnTo>
                  <a:lnTo>
                    <a:pt x="29819" y="592237"/>
                  </a:lnTo>
                  <a:lnTo>
                    <a:pt x="190625" y="592241"/>
                  </a:lnTo>
                  <a:cubicBezTo>
                    <a:pt x="217738" y="510569"/>
                    <a:pt x="261208" y="435277"/>
                    <a:pt x="318381" y="370961"/>
                  </a:cubicBezTo>
                  <a:lnTo>
                    <a:pt x="237974" y="231701"/>
                  </a:lnTo>
                  <a:lnTo>
                    <a:pt x="336381" y="149126"/>
                  </a:lnTo>
                  <a:lnTo>
                    <a:pt x="459563" y="252493"/>
                  </a:lnTo>
                  <a:cubicBezTo>
                    <a:pt x="532831" y="207356"/>
                    <a:pt x="614527" y="177621"/>
                    <a:pt x="699666" y="165103"/>
                  </a:cubicBezTo>
                  <a:lnTo>
                    <a:pt x="727586" y="6739"/>
                  </a:lnTo>
                  <a:lnTo>
                    <a:pt x="856051" y="6739"/>
                  </a:lnTo>
                  <a:lnTo>
                    <a:pt x="883970" y="165102"/>
                  </a:lnTo>
                  <a:cubicBezTo>
                    <a:pt x="969110" y="177621"/>
                    <a:pt x="1050806" y="207356"/>
                    <a:pt x="1124073" y="252493"/>
                  </a:cubicBezTo>
                  <a:lnTo>
                    <a:pt x="1124074" y="252493"/>
                  </a:lnTo>
                  <a:close/>
                </a:path>
              </a:pathLst>
            </a:cu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Oval 48"/>
            <p:cNvSpPr/>
            <p:nvPr/>
          </p:nvSpPr>
          <p:spPr>
            <a:xfrm>
              <a:off x="1376346" y="1909439"/>
              <a:ext cx="1382568" cy="1382568"/>
            </a:xfrm>
            <a:prstGeom prst="ellipse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50"/>
          <p:cNvGrpSpPr/>
          <p:nvPr/>
        </p:nvGrpSpPr>
        <p:grpSpPr>
          <a:xfrm>
            <a:off x="3001051" y="1311438"/>
            <a:ext cx="1546429" cy="1546426"/>
            <a:chOff x="953424" y="1486519"/>
            <a:chExt cx="2228412" cy="2228408"/>
          </a:xfrm>
          <a:solidFill>
            <a:schemeClr val="accent2"/>
          </a:solidFill>
        </p:grpSpPr>
        <p:sp>
          <p:nvSpPr>
            <p:cNvPr id="52" name="Freeform 51"/>
            <p:cNvSpPr/>
            <p:nvPr/>
          </p:nvSpPr>
          <p:spPr>
            <a:xfrm>
              <a:off x="953424" y="1486519"/>
              <a:ext cx="2228412" cy="2228408"/>
            </a:xfrm>
            <a:custGeom>
              <a:avLst/>
              <a:gdLst>
                <a:gd name="connsiteX0" fmla="*/ 1124074 w 1583637"/>
                <a:gd name="connsiteY0" fmla="*/ 252493 h 1583637"/>
                <a:gd name="connsiteX1" fmla="*/ 1247256 w 1583637"/>
                <a:gd name="connsiteY1" fmla="*/ 149126 h 1583637"/>
                <a:gd name="connsiteX2" fmla="*/ 1345663 w 1583637"/>
                <a:gd name="connsiteY2" fmla="*/ 231701 h 1583637"/>
                <a:gd name="connsiteX3" fmla="*/ 1265256 w 1583637"/>
                <a:gd name="connsiteY3" fmla="*/ 370961 h 1583637"/>
                <a:gd name="connsiteX4" fmla="*/ 1393012 w 1583637"/>
                <a:gd name="connsiteY4" fmla="*/ 592241 h 1583637"/>
                <a:gd name="connsiteX5" fmla="*/ 1553818 w 1583637"/>
                <a:gd name="connsiteY5" fmla="*/ 592237 h 1583637"/>
                <a:gd name="connsiteX6" fmla="*/ 1576125 w 1583637"/>
                <a:gd name="connsiteY6" fmla="*/ 718748 h 1583637"/>
                <a:gd name="connsiteX7" fmla="*/ 1425015 w 1583637"/>
                <a:gd name="connsiteY7" fmla="*/ 773743 h 1583637"/>
                <a:gd name="connsiteX8" fmla="*/ 1380646 w 1583637"/>
                <a:gd name="connsiteY8" fmla="*/ 1025372 h 1583637"/>
                <a:gd name="connsiteX9" fmla="*/ 1503833 w 1583637"/>
                <a:gd name="connsiteY9" fmla="*/ 1128733 h 1583637"/>
                <a:gd name="connsiteX10" fmla="*/ 1439602 w 1583637"/>
                <a:gd name="connsiteY10" fmla="*/ 1239984 h 1583637"/>
                <a:gd name="connsiteX11" fmla="*/ 1288495 w 1583637"/>
                <a:gd name="connsiteY11" fmla="*/ 1184982 h 1583637"/>
                <a:gd name="connsiteX12" fmla="*/ 1092761 w 1583637"/>
                <a:gd name="connsiteY12" fmla="*/ 1349222 h 1583637"/>
                <a:gd name="connsiteX13" fmla="*/ 1120689 w 1583637"/>
                <a:gd name="connsiteY13" fmla="*/ 1507584 h 1583637"/>
                <a:gd name="connsiteX14" fmla="*/ 999974 w 1583637"/>
                <a:gd name="connsiteY14" fmla="*/ 1551521 h 1583637"/>
                <a:gd name="connsiteX15" fmla="*/ 919574 w 1583637"/>
                <a:gd name="connsiteY15" fmla="*/ 1412257 h 1583637"/>
                <a:gd name="connsiteX16" fmla="*/ 664062 w 1583637"/>
                <a:gd name="connsiteY16" fmla="*/ 1412257 h 1583637"/>
                <a:gd name="connsiteX17" fmla="*/ 583663 w 1583637"/>
                <a:gd name="connsiteY17" fmla="*/ 1551521 h 1583637"/>
                <a:gd name="connsiteX18" fmla="*/ 462948 w 1583637"/>
                <a:gd name="connsiteY18" fmla="*/ 1507584 h 1583637"/>
                <a:gd name="connsiteX19" fmla="*/ 490876 w 1583637"/>
                <a:gd name="connsiteY19" fmla="*/ 1349222 h 1583637"/>
                <a:gd name="connsiteX20" fmla="*/ 295142 w 1583637"/>
                <a:gd name="connsiteY20" fmla="*/ 1184981 h 1583637"/>
                <a:gd name="connsiteX21" fmla="*/ 144035 w 1583637"/>
                <a:gd name="connsiteY21" fmla="*/ 1239984 h 1583637"/>
                <a:gd name="connsiteX22" fmla="*/ 79804 w 1583637"/>
                <a:gd name="connsiteY22" fmla="*/ 1128733 h 1583637"/>
                <a:gd name="connsiteX23" fmla="*/ 202991 w 1583637"/>
                <a:gd name="connsiteY23" fmla="*/ 1025372 h 1583637"/>
                <a:gd name="connsiteX24" fmla="*/ 158622 w 1583637"/>
                <a:gd name="connsiteY24" fmla="*/ 773743 h 1583637"/>
                <a:gd name="connsiteX25" fmla="*/ 7512 w 1583637"/>
                <a:gd name="connsiteY25" fmla="*/ 718748 h 1583637"/>
                <a:gd name="connsiteX26" fmla="*/ 29819 w 1583637"/>
                <a:gd name="connsiteY26" fmla="*/ 592237 h 1583637"/>
                <a:gd name="connsiteX27" fmla="*/ 190625 w 1583637"/>
                <a:gd name="connsiteY27" fmla="*/ 592241 h 1583637"/>
                <a:gd name="connsiteX28" fmla="*/ 318381 w 1583637"/>
                <a:gd name="connsiteY28" fmla="*/ 370961 h 1583637"/>
                <a:gd name="connsiteX29" fmla="*/ 237974 w 1583637"/>
                <a:gd name="connsiteY29" fmla="*/ 231701 h 1583637"/>
                <a:gd name="connsiteX30" fmla="*/ 336381 w 1583637"/>
                <a:gd name="connsiteY30" fmla="*/ 149126 h 1583637"/>
                <a:gd name="connsiteX31" fmla="*/ 459563 w 1583637"/>
                <a:gd name="connsiteY31" fmla="*/ 252493 h 1583637"/>
                <a:gd name="connsiteX32" fmla="*/ 699666 w 1583637"/>
                <a:gd name="connsiteY32" fmla="*/ 165103 h 1583637"/>
                <a:gd name="connsiteX33" fmla="*/ 727586 w 1583637"/>
                <a:gd name="connsiteY33" fmla="*/ 6739 h 1583637"/>
                <a:gd name="connsiteX34" fmla="*/ 856051 w 1583637"/>
                <a:gd name="connsiteY34" fmla="*/ 6739 h 1583637"/>
                <a:gd name="connsiteX35" fmla="*/ 883970 w 1583637"/>
                <a:gd name="connsiteY35" fmla="*/ 165102 h 1583637"/>
                <a:gd name="connsiteX36" fmla="*/ 1124073 w 1583637"/>
                <a:gd name="connsiteY36" fmla="*/ 252493 h 1583637"/>
                <a:gd name="connsiteX37" fmla="*/ 1124074 w 1583637"/>
                <a:gd name="connsiteY37" fmla="*/ 252493 h 15836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583637" h="1583637">
                  <a:moveTo>
                    <a:pt x="1124074" y="252493"/>
                  </a:moveTo>
                  <a:lnTo>
                    <a:pt x="1247256" y="149126"/>
                  </a:lnTo>
                  <a:lnTo>
                    <a:pt x="1345663" y="231701"/>
                  </a:lnTo>
                  <a:lnTo>
                    <a:pt x="1265256" y="370961"/>
                  </a:lnTo>
                  <a:cubicBezTo>
                    <a:pt x="1322430" y="435278"/>
                    <a:pt x="1365899" y="510569"/>
                    <a:pt x="1393012" y="592241"/>
                  </a:cubicBezTo>
                  <a:lnTo>
                    <a:pt x="1553818" y="592237"/>
                  </a:lnTo>
                  <a:lnTo>
                    <a:pt x="1576125" y="718748"/>
                  </a:lnTo>
                  <a:lnTo>
                    <a:pt x="1425015" y="773743"/>
                  </a:lnTo>
                  <a:cubicBezTo>
                    <a:pt x="1427471" y="859762"/>
                    <a:pt x="1412374" y="945380"/>
                    <a:pt x="1380646" y="1025372"/>
                  </a:cubicBezTo>
                  <a:lnTo>
                    <a:pt x="1503833" y="1128733"/>
                  </a:lnTo>
                  <a:lnTo>
                    <a:pt x="1439602" y="1239984"/>
                  </a:lnTo>
                  <a:lnTo>
                    <a:pt x="1288495" y="1184982"/>
                  </a:lnTo>
                  <a:cubicBezTo>
                    <a:pt x="1235084" y="1252456"/>
                    <a:pt x="1168484" y="1308339"/>
                    <a:pt x="1092761" y="1349222"/>
                  </a:cubicBezTo>
                  <a:lnTo>
                    <a:pt x="1120689" y="1507584"/>
                  </a:lnTo>
                  <a:lnTo>
                    <a:pt x="999974" y="1551521"/>
                  </a:lnTo>
                  <a:lnTo>
                    <a:pt x="919574" y="1412257"/>
                  </a:lnTo>
                  <a:cubicBezTo>
                    <a:pt x="835287" y="1429613"/>
                    <a:pt x="748348" y="1429613"/>
                    <a:pt x="664062" y="1412257"/>
                  </a:cubicBezTo>
                  <a:lnTo>
                    <a:pt x="583663" y="1551521"/>
                  </a:lnTo>
                  <a:lnTo>
                    <a:pt x="462948" y="1507584"/>
                  </a:lnTo>
                  <a:lnTo>
                    <a:pt x="490876" y="1349222"/>
                  </a:lnTo>
                  <a:cubicBezTo>
                    <a:pt x="415153" y="1308339"/>
                    <a:pt x="348553" y="1252455"/>
                    <a:pt x="295142" y="1184981"/>
                  </a:cubicBezTo>
                  <a:lnTo>
                    <a:pt x="144035" y="1239984"/>
                  </a:lnTo>
                  <a:lnTo>
                    <a:pt x="79804" y="1128733"/>
                  </a:lnTo>
                  <a:lnTo>
                    <a:pt x="202991" y="1025372"/>
                  </a:lnTo>
                  <a:cubicBezTo>
                    <a:pt x="171263" y="945380"/>
                    <a:pt x="156166" y="859762"/>
                    <a:pt x="158622" y="773743"/>
                  </a:cubicBezTo>
                  <a:lnTo>
                    <a:pt x="7512" y="718748"/>
                  </a:lnTo>
                  <a:lnTo>
                    <a:pt x="29819" y="592237"/>
                  </a:lnTo>
                  <a:lnTo>
                    <a:pt x="190625" y="592241"/>
                  </a:lnTo>
                  <a:cubicBezTo>
                    <a:pt x="217738" y="510569"/>
                    <a:pt x="261208" y="435277"/>
                    <a:pt x="318381" y="370961"/>
                  </a:cubicBezTo>
                  <a:lnTo>
                    <a:pt x="237974" y="231701"/>
                  </a:lnTo>
                  <a:lnTo>
                    <a:pt x="336381" y="149126"/>
                  </a:lnTo>
                  <a:lnTo>
                    <a:pt x="459563" y="252493"/>
                  </a:lnTo>
                  <a:cubicBezTo>
                    <a:pt x="532831" y="207356"/>
                    <a:pt x="614527" y="177621"/>
                    <a:pt x="699666" y="165103"/>
                  </a:cubicBezTo>
                  <a:lnTo>
                    <a:pt x="727586" y="6739"/>
                  </a:lnTo>
                  <a:lnTo>
                    <a:pt x="856051" y="6739"/>
                  </a:lnTo>
                  <a:lnTo>
                    <a:pt x="883970" y="165102"/>
                  </a:lnTo>
                  <a:cubicBezTo>
                    <a:pt x="969110" y="177621"/>
                    <a:pt x="1050806" y="207356"/>
                    <a:pt x="1124073" y="252493"/>
                  </a:cubicBezTo>
                  <a:lnTo>
                    <a:pt x="1124074" y="252493"/>
                  </a:lnTo>
                  <a:close/>
                </a:path>
              </a:pathLst>
            </a:cu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" name="Oval 52"/>
            <p:cNvSpPr/>
            <p:nvPr/>
          </p:nvSpPr>
          <p:spPr>
            <a:xfrm>
              <a:off x="1376346" y="1909439"/>
              <a:ext cx="1382568" cy="1382568"/>
            </a:xfrm>
            <a:prstGeom prst="ellipse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3"/>
          <p:cNvGrpSpPr/>
          <p:nvPr/>
        </p:nvGrpSpPr>
        <p:grpSpPr>
          <a:xfrm>
            <a:off x="4471387" y="1263696"/>
            <a:ext cx="2228412" cy="2228408"/>
            <a:chOff x="953424" y="1486519"/>
            <a:chExt cx="2228412" cy="2228408"/>
          </a:xfrm>
          <a:solidFill>
            <a:schemeClr val="accent3"/>
          </a:solidFill>
        </p:grpSpPr>
        <p:sp>
          <p:nvSpPr>
            <p:cNvPr id="55" name="Freeform 54"/>
            <p:cNvSpPr/>
            <p:nvPr/>
          </p:nvSpPr>
          <p:spPr>
            <a:xfrm>
              <a:off x="953424" y="1486519"/>
              <a:ext cx="2228412" cy="2228408"/>
            </a:xfrm>
            <a:custGeom>
              <a:avLst/>
              <a:gdLst>
                <a:gd name="connsiteX0" fmla="*/ 1124074 w 1583637"/>
                <a:gd name="connsiteY0" fmla="*/ 252493 h 1583637"/>
                <a:gd name="connsiteX1" fmla="*/ 1247256 w 1583637"/>
                <a:gd name="connsiteY1" fmla="*/ 149126 h 1583637"/>
                <a:gd name="connsiteX2" fmla="*/ 1345663 w 1583637"/>
                <a:gd name="connsiteY2" fmla="*/ 231701 h 1583637"/>
                <a:gd name="connsiteX3" fmla="*/ 1265256 w 1583637"/>
                <a:gd name="connsiteY3" fmla="*/ 370961 h 1583637"/>
                <a:gd name="connsiteX4" fmla="*/ 1393012 w 1583637"/>
                <a:gd name="connsiteY4" fmla="*/ 592241 h 1583637"/>
                <a:gd name="connsiteX5" fmla="*/ 1553818 w 1583637"/>
                <a:gd name="connsiteY5" fmla="*/ 592237 h 1583637"/>
                <a:gd name="connsiteX6" fmla="*/ 1576125 w 1583637"/>
                <a:gd name="connsiteY6" fmla="*/ 718748 h 1583637"/>
                <a:gd name="connsiteX7" fmla="*/ 1425015 w 1583637"/>
                <a:gd name="connsiteY7" fmla="*/ 773743 h 1583637"/>
                <a:gd name="connsiteX8" fmla="*/ 1380646 w 1583637"/>
                <a:gd name="connsiteY8" fmla="*/ 1025372 h 1583637"/>
                <a:gd name="connsiteX9" fmla="*/ 1503833 w 1583637"/>
                <a:gd name="connsiteY9" fmla="*/ 1128733 h 1583637"/>
                <a:gd name="connsiteX10" fmla="*/ 1439602 w 1583637"/>
                <a:gd name="connsiteY10" fmla="*/ 1239984 h 1583637"/>
                <a:gd name="connsiteX11" fmla="*/ 1288495 w 1583637"/>
                <a:gd name="connsiteY11" fmla="*/ 1184982 h 1583637"/>
                <a:gd name="connsiteX12" fmla="*/ 1092761 w 1583637"/>
                <a:gd name="connsiteY12" fmla="*/ 1349222 h 1583637"/>
                <a:gd name="connsiteX13" fmla="*/ 1120689 w 1583637"/>
                <a:gd name="connsiteY13" fmla="*/ 1507584 h 1583637"/>
                <a:gd name="connsiteX14" fmla="*/ 999974 w 1583637"/>
                <a:gd name="connsiteY14" fmla="*/ 1551521 h 1583637"/>
                <a:gd name="connsiteX15" fmla="*/ 919574 w 1583637"/>
                <a:gd name="connsiteY15" fmla="*/ 1412257 h 1583637"/>
                <a:gd name="connsiteX16" fmla="*/ 664062 w 1583637"/>
                <a:gd name="connsiteY16" fmla="*/ 1412257 h 1583637"/>
                <a:gd name="connsiteX17" fmla="*/ 583663 w 1583637"/>
                <a:gd name="connsiteY17" fmla="*/ 1551521 h 1583637"/>
                <a:gd name="connsiteX18" fmla="*/ 462948 w 1583637"/>
                <a:gd name="connsiteY18" fmla="*/ 1507584 h 1583637"/>
                <a:gd name="connsiteX19" fmla="*/ 490876 w 1583637"/>
                <a:gd name="connsiteY19" fmla="*/ 1349222 h 1583637"/>
                <a:gd name="connsiteX20" fmla="*/ 295142 w 1583637"/>
                <a:gd name="connsiteY20" fmla="*/ 1184981 h 1583637"/>
                <a:gd name="connsiteX21" fmla="*/ 144035 w 1583637"/>
                <a:gd name="connsiteY21" fmla="*/ 1239984 h 1583637"/>
                <a:gd name="connsiteX22" fmla="*/ 79804 w 1583637"/>
                <a:gd name="connsiteY22" fmla="*/ 1128733 h 1583637"/>
                <a:gd name="connsiteX23" fmla="*/ 202991 w 1583637"/>
                <a:gd name="connsiteY23" fmla="*/ 1025372 h 1583637"/>
                <a:gd name="connsiteX24" fmla="*/ 158622 w 1583637"/>
                <a:gd name="connsiteY24" fmla="*/ 773743 h 1583637"/>
                <a:gd name="connsiteX25" fmla="*/ 7512 w 1583637"/>
                <a:gd name="connsiteY25" fmla="*/ 718748 h 1583637"/>
                <a:gd name="connsiteX26" fmla="*/ 29819 w 1583637"/>
                <a:gd name="connsiteY26" fmla="*/ 592237 h 1583637"/>
                <a:gd name="connsiteX27" fmla="*/ 190625 w 1583637"/>
                <a:gd name="connsiteY27" fmla="*/ 592241 h 1583637"/>
                <a:gd name="connsiteX28" fmla="*/ 318381 w 1583637"/>
                <a:gd name="connsiteY28" fmla="*/ 370961 h 1583637"/>
                <a:gd name="connsiteX29" fmla="*/ 237974 w 1583637"/>
                <a:gd name="connsiteY29" fmla="*/ 231701 h 1583637"/>
                <a:gd name="connsiteX30" fmla="*/ 336381 w 1583637"/>
                <a:gd name="connsiteY30" fmla="*/ 149126 h 1583637"/>
                <a:gd name="connsiteX31" fmla="*/ 459563 w 1583637"/>
                <a:gd name="connsiteY31" fmla="*/ 252493 h 1583637"/>
                <a:gd name="connsiteX32" fmla="*/ 699666 w 1583637"/>
                <a:gd name="connsiteY32" fmla="*/ 165103 h 1583637"/>
                <a:gd name="connsiteX33" fmla="*/ 727586 w 1583637"/>
                <a:gd name="connsiteY33" fmla="*/ 6739 h 1583637"/>
                <a:gd name="connsiteX34" fmla="*/ 856051 w 1583637"/>
                <a:gd name="connsiteY34" fmla="*/ 6739 h 1583637"/>
                <a:gd name="connsiteX35" fmla="*/ 883970 w 1583637"/>
                <a:gd name="connsiteY35" fmla="*/ 165102 h 1583637"/>
                <a:gd name="connsiteX36" fmla="*/ 1124073 w 1583637"/>
                <a:gd name="connsiteY36" fmla="*/ 252493 h 1583637"/>
                <a:gd name="connsiteX37" fmla="*/ 1124074 w 1583637"/>
                <a:gd name="connsiteY37" fmla="*/ 252493 h 15836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583637" h="1583637">
                  <a:moveTo>
                    <a:pt x="1124074" y="252493"/>
                  </a:moveTo>
                  <a:lnTo>
                    <a:pt x="1247256" y="149126"/>
                  </a:lnTo>
                  <a:lnTo>
                    <a:pt x="1345663" y="231701"/>
                  </a:lnTo>
                  <a:lnTo>
                    <a:pt x="1265256" y="370961"/>
                  </a:lnTo>
                  <a:cubicBezTo>
                    <a:pt x="1322430" y="435278"/>
                    <a:pt x="1365899" y="510569"/>
                    <a:pt x="1393012" y="592241"/>
                  </a:cubicBezTo>
                  <a:lnTo>
                    <a:pt x="1553818" y="592237"/>
                  </a:lnTo>
                  <a:lnTo>
                    <a:pt x="1576125" y="718748"/>
                  </a:lnTo>
                  <a:lnTo>
                    <a:pt x="1425015" y="773743"/>
                  </a:lnTo>
                  <a:cubicBezTo>
                    <a:pt x="1427471" y="859762"/>
                    <a:pt x="1412374" y="945380"/>
                    <a:pt x="1380646" y="1025372"/>
                  </a:cubicBezTo>
                  <a:lnTo>
                    <a:pt x="1503833" y="1128733"/>
                  </a:lnTo>
                  <a:lnTo>
                    <a:pt x="1439602" y="1239984"/>
                  </a:lnTo>
                  <a:lnTo>
                    <a:pt x="1288495" y="1184982"/>
                  </a:lnTo>
                  <a:cubicBezTo>
                    <a:pt x="1235084" y="1252456"/>
                    <a:pt x="1168484" y="1308339"/>
                    <a:pt x="1092761" y="1349222"/>
                  </a:cubicBezTo>
                  <a:lnTo>
                    <a:pt x="1120689" y="1507584"/>
                  </a:lnTo>
                  <a:lnTo>
                    <a:pt x="999974" y="1551521"/>
                  </a:lnTo>
                  <a:lnTo>
                    <a:pt x="919574" y="1412257"/>
                  </a:lnTo>
                  <a:cubicBezTo>
                    <a:pt x="835287" y="1429613"/>
                    <a:pt x="748348" y="1429613"/>
                    <a:pt x="664062" y="1412257"/>
                  </a:cubicBezTo>
                  <a:lnTo>
                    <a:pt x="583663" y="1551521"/>
                  </a:lnTo>
                  <a:lnTo>
                    <a:pt x="462948" y="1507584"/>
                  </a:lnTo>
                  <a:lnTo>
                    <a:pt x="490876" y="1349222"/>
                  </a:lnTo>
                  <a:cubicBezTo>
                    <a:pt x="415153" y="1308339"/>
                    <a:pt x="348553" y="1252455"/>
                    <a:pt x="295142" y="1184981"/>
                  </a:cubicBezTo>
                  <a:lnTo>
                    <a:pt x="144035" y="1239984"/>
                  </a:lnTo>
                  <a:lnTo>
                    <a:pt x="79804" y="1128733"/>
                  </a:lnTo>
                  <a:lnTo>
                    <a:pt x="202991" y="1025372"/>
                  </a:lnTo>
                  <a:cubicBezTo>
                    <a:pt x="171263" y="945380"/>
                    <a:pt x="156166" y="859762"/>
                    <a:pt x="158622" y="773743"/>
                  </a:cubicBezTo>
                  <a:lnTo>
                    <a:pt x="7512" y="718748"/>
                  </a:lnTo>
                  <a:lnTo>
                    <a:pt x="29819" y="592237"/>
                  </a:lnTo>
                  <a:lnTo>
                    <a:pt x="190625" y="592241"/>
                  </a:lnTo>
                  <a:cubicBezTo>
                    <a:pt x="217738" y="510569"/>
                    <a:pt x="261208" y="435277"/>
                    <a:pt x="318381" y="370961"/>
                  </a:cubicBezTo>
                  <a:lnTo>
                    <a:pt x="237974" y="231701"/>
                  </a:lnTo>
                  <a:lnTo>
                    <a:pt x="336381" y="149126"/>
                  </a:lnTo>
                  <a:lnTo>
                    <a:pt x="459563" y="252493"/>
                  </a:lnTo>
                  <a:cubicBezTo>
                    <a:pt x="532831" y="207356"/>
                    <a:pt x="614527" y="177621"/>
                    <a:pt x="699666" y="165103"/>
                  </a:cubicBezTo>
                  <a:lnTo>
                    <a:pt x="727586" y="6739"/>
                  </a:lnTo>
                  <a:lnTo>
                    <a:pt x="856051" y="6739"/>
                  </a:lnTo>
                  <a:lnTo>
                    <a:pt x="883970" y="165102"/>
                  </a:lnTo>
                  <a:cubicBezTo>
                    <a:pt x="969110" y="177621"/>
                    <a:pt x="1050806" y="207356"/>
                    <a:pt x="1124073" y="252493"/>
                  </a:cubicBezTo>
                  <a:lnTo>
                    <a:pt x="1124074" y="252493"/>
                  </a:lnTo>
                  <a:close/>
                </a:path>
              </a:pathLst>
            </a:cu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6" name="Oval 55"/>
            <p:cNvSpPr/>
            <p:nvPr/>
          </p:nvSpPr>
          <p:spPr>
            <a:xfrm>
              <a:off x="1376346" y="1909439"/>
              <a:ext cx="1382568" cy="1382568"/>
            </a:xfrm>
            <a:prstGeom prst="ellipse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56"/>
          <p:cNvGrpSpPr/>
          <p:nvPr/>
        </p:nvGrpSpPr>
        <p:grpSpPr>
          <a:xfrm>
            <a:off x="6611807" y="1311438"/>
            <a:ext cx="1546429" cy="1546426"/>
            <a:chOff x="953424" y="1486519"/>
            <a:chExt cx="2228412" cy="2228408"/>
          </a:xfrm>
          <a:solidFill>
            <a:schemeClr val="accent4"/>
          </a:solidFill>
        </p:grpSpPr>
        <p:sp>
          <p:nvSpPr>
            <p:cNvPr id="58" name="Freeform 57"/>
            <p:cNvSpPr/>
            <p:nvPr/>
          </p:nvSpPr>
          <p:spPr>
            <a:xfrm>
              <a:off x="953424" y="1486519"/>
              <a:ext cx="2228412" cy="2228408"/>
            </a:xfrm>
            <a:custGeom>
              <a:avLst/>
              <a:gdLst>
                <a:gd name="connsiteX0" fmla="*/ 1124074 w 1583637"/>
                <a:gd name="connsiteY0" fmla="*/ 252493 h 1583637"/>
                <a:gd name="connsiteX1" fmla="*/ 1247256 w 1583637"/>
                <a:gd name="connsiteY1" fmla="*/ 149126 h 1583637"/>
                <a:gd name="connsiteX2" fmla="*/ 1345663 w 1583637"/>
                <a:gd name="connsiteY2" fmla="*/ 231701 h 1583637"/>
                <a:gd name="connsiteX3" fmla="*/ 1265256 w 1583637"/>
                <a:gd name="connsiteY3" fmla="*/ 370961 h 1583637"/>
                <a:gd name="connsiteX4" fmla="*/ 1393012 w 1583637"/>
                <a:gd name="connsiteY4" fmla="*/ 592241 h 1583637"/>
                <a:gd name="connsiteX5" fmla="*/ 1553818 w 1583637"/>
                <a:gd name="connsiteY5" fmla="*/ 592237 h 1583637"/>
                <a:gd name="connsiteX6" fmla="*/ 1576125 w 1583637"/>
                <a:gd name="connsiteY6" fmla="*/ 718748 h 1583637"/>
                <a:gd name="connsiteX7" fmla="*/ 1425015 w 1583637"/>
                <a:gd name="connsiteY7" fmla="*/ 773743 h 1583637"/>
                <a:gd name="connsiteX8" fmla="*/ 1380646 w 1583637"/>
                <a:gd name="connsiteY8" fmla="*/ 1025372 h 1583637"/>
                <a:gd name="connsiteX9" fmla="*/ 1503833 w 1583637"/>
                <a:gd name="connsiteY9" fmla="*/ 1128733 h 1583637"/>
                <a:gd name="connsiteX10" fmla="*/ 1439602 w 1583637"/>
                <a:gd name="connsiteY10" fmla="*/ 1239984 h 1583637"/>
                <a:gd name="connsiteX11" fmla="*/ 1288495 w 1583637"/>
                <a:gd name="connsiteY11" fmla="*/ 1184982 h 1583637"/>
                <a:gd name="connsiteX12" fmla="*/ 1092761 w 1583637"/>
                <a:gd name="connsiteY12" fmla="*/ 1349222 h 1583637"/>
                <a:gd name="connsiteX13" fmla="*/ 1120689 w 1583637"/>
                <a:gd name="connsiteY13" fmla="*/ 1507584 h 1583637"/>
                <a:gd name="connsiteX14" fmla="*/ 999974 w 1583637"/>
                <a:gd name="connsiteY14" fmla="*/ 1551521 h 1583637"/>
                <a:gd name="connsiteX15" fmla="*/ 919574 w 1583637"/>
                <a:gd name="connsiteY15" fmla="*/ 1412257 h 1583637"/>
                <a:gd name="connsiteX16" fmla="*/ 664062 w 1583637"/>
                <a:gd name="connsiteY16" fmla="*/ 1412257 h 1583637"/>
                <a:gd name="connsiteX17" fmla="*/ 583663 w 1583637"/>
                <a:gd name="connsiteY17" fmla="*/ 1551521 h 1583637"/>
                <a:gd name="connsiteX18" fmla="*/ 462948 w 1583637"/>
                <a:gd name="connsiteY18" fmla="*/ 1507584 h 1583637"/>
                <a:gd name="connsiteX19" fmla="*/ 490876 w 1583637"/>
                <a:gd name="connsiteY19" fmla="*/ 1349222 h 1583637"/>
                <a:gd name="connsiteX20" fmla="*/ 295142 w 1583637"/>
                <a:gd name="connsiteY20" fmla="*/ 1184981 h 1583637"/>
                <a:gd name="connsiteX21" fmla="*/ 144035 w 1583637"/>
                <a:gd name="connsiteY21" fmla="*/ 1239984 h 1583637"/>
                <a:gd name="connsiteX22" fmla="*/ 79804 w 1583637"/>
                <a:gd name="connsiteY22" fmla="*/ 1128733 h 1583637"/>
                <a:gd name="connsiteX23" fmla="*/ 202991 w 1583637"/>
                <a:gd name="connsiteY23" fmla="*/ 1025372 h 1583637"/>
                <a:gd name="connsiteX24" fmla="*/ 158622 w 1583637"/>
                <a:gd name="connsiteY24" fmla="*/ 773743 h 1583637"/>
                <a:gd name="connsiteX25" fmla="*/ 7512 w 1583637"/>
                <a:gd name="connsiteY25" fmla="*/ 718748 h 1583637"/>
                <a:gd name="connsiteX26" fmla="*/ 29819 w 1583637"/>
                <a:gd name="connsiteY26" fmla="*/ 592237 h 1583637"/>
                <a:gd name="connsiteX27" fmla="*/ 190625 w 1583637"/>
                <a:gd name="connsiteY27" fmla="*/ 592241 h 1583637"/>
                <a:gd name="connsiteX28" fmla="*/ 318381 w 1583637"/>
                <a:gd name="connsiteY28" fmla="*/ 370961 h 1583637"/>
                <a:gd name="connsiteX29" fmla="*/ 237974 w 1583637"/>
                <a:gd name="connsiteY29" fmla="*/ 231701 h 1583637"/>
                <a:gd name="connsiteX30" fmla="*/ 336381 w 1583637"/>
                <a:gd name="connsiteY30" fmla="*/ 149126 h 1583637"/>
                <a:gd name="connsiteX31" fmla="*/ 459563 w 1583637"/>
                <a:gd name="connsiteY31" fmla="*/ 252493 h 1583637"/>
                <a:gd name="connsiteX32" fmla="*/ 699666 w 1583637"/>
                <a:gd name="connsiteY32" fmla="*/ 165103 h 1583637"/>
                <a:gd name="connsiteX33" fmla="*/ 727586 w 1583637"/>
                <a:gd name="connsiteY33" fmla="*/ 6739 h 1583637"/>
                <a:gd name="connsiteX34" fmla="*/ 856051 w 1583637"/>
                <a:gd name="connsiteY34" fmla="*/ 6739 h 1583637"/>
                <a:gd name="connsiteX35" fmla="*/ 883970 w 1583637"/>
                <a:gd name="connsiteY35" fmla="*/ 165102 h 1583637"/>
                <a:gd name="connsiteX36" fmla="*/ 1124073 w 1583637"/>
                <a:gd name="connsiteY36" fmla="*/ 252493 h 1583637"/>
                <a:gd name="connsiteX37" fmla="*/ 1124074 w 1583637"/>
                <a:gd name="connsiteY37" fmla="*/ 252493 h 15836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583637" h="1583637">
                  <a:moveTo>
                    <a:pt x="1124074" y="252493"/>
                  </a:moveTo>
                  <a:lnTo>
                    <a:pt x="1247256" y="149126"/>
                  </a:lnTo>
                  <a:lnTo>
                    <a:pt x="1345663" y="231701"/>
                  </a:lnTo>
                  <a:lnTo>
                    <a:pt x="1265256" y="370961"/>
                  </a:lnTo>
                  <a:cubicBezTo>
                    <a:pt x="1322430" y="435278"/>
                    <a:pt x="1365899" y="510569"/>
                    <a:pt x="1393012" y="592241"/>
                  </a:cubicBezTo>
                  <a:lnTo>
                    <a:pt x="1553818" y="592237"/>
                  </a:lnTo>
                  <a:lnTo>
                    <a:pt x="1576125" y="718748"/>
                  </a:lnTo>
                  <a:lnTo>
                    <a:pt x="1425015" y="773743"/>
                  </a:lnTo>
                  <a:cubicBezTo>
                    <a:pt x="1427471" y="859762"/>
                    <a:pt x="1412374" y="945380"/>
                    <a:pt x="1380646" y="1025372"/>
                  </a:cubicBezTo>
                  <a:lnTo>
                    <a:pt x="1503833" y="1128733"/>
                  </a:lnTo>
                  <a:lnTo>
                    <a:pt x="1439602" y="1239984"/>
                  </a:lnTo>
                  <a:lnTo>
                    <a:pt x="1288495" y="1184982"/>
                  </a:lnTo>
                  <a:cubicBezTo>
                    <a:pt x="1235084" y="1252456"/>
                    <a:pt x="1168484" y="1308339"/>
                    <a:pt x="1092761" y="1349222"/>
                  </a:cubicBezTo>
                  <a:lnTo>
                    <a:pt x="1120689" y="1507584"/>
                  </a:lnTo>
                  <a:lnTo>
                    <a:pt x="999974" y="1551521"/>
                  </a:lnTo>
                  <a:lnTo>
                    <a:pt x="919574" y="1412257"/>
                  </a:lnTo>
                  <a:cubicBezTo>
                    <a:pt x="835287" y="1429613"/>
                    <a:pt x="748348" y="1429613"/>
                    <a:pt x="664062" y="1412257"/>
                  </a:cubicBezTo>
                  <a:lnTo>
                    <a:pt x="583663" y="1551521"/>
                  </a:lnTo>
                  <a:lnTo>
                    <a:pt x="462948" y="1507584"/>
                  </a:lnTo>
                  <a:lnTo>
                    <a:pt x="490876" y="1349222"/>
                  </a:lnTo>
                  <a:cubicBezTo>
                    <a:pt x="415153" y="1308339"/>
                    <a:pt x="348553" y="1252455"/>
                    <a:pt x="295142" y="1184981"/>
                  </a:cubicBezTo>
                  <a:lnTo>
                    <a:pt x="144035" y="1239984"/>
                  </a:lnTo>
                  <a:lnTo>
                    <a:pt x="79804" y="1128733"/>
                  </a:lnTo>
                  <a:lnTo>
                    <a:pt x="202991" y="1025372"/>
                  </a:lnTo>
                  <a:cubicBezTo>
                    <a:pt x="171263" y="945380"/>
                    <a:pt x="156166" y="859762"/>
                    <a:pt x="158622" y="773743"/>
                  </a:cubicBezTo>
                  <a:lnTo>
                    <a:pt x="7512" y="718748"/>
                  </a:lnTo>
                  <a:lnTo>
                    <a:pt x="29819" y="592237"/>
                  </a:lnTo>
                  <a:lnTo>
                    <a:pt x="190625" y="592241"/>
                  </a:lnTo>
                  <a:cubicBezTo>
                    <a:pt x="217738" y="510569"/>
                    <a:pt x="261208" y="435277"/>
                    <a:pt x="318381" y="370961"/>
                  </a:cubicBezTo>
                  <a:lnTo>
                    <a:pt x="237974" y="231701"/>
                  </a:lnTo>
                  <a:lnTo>
                    <a:pt x="336381" y="149126"/>
                  </a:lnTo>
                  <a:lnTo>
                    <a:pt x="459563" y="252493"/>
                  </a:lnTo>
                  <a:cubicBezTo>
                    <a:pt x="532831" y="207356"/>
                    <a:pt x="614527" y="177621"/>
                    <a:pt x="699666" y="165103"/>
                  </a:cubicBezTo>
                  <a:lnTo>
                    <a:pt x="727586" y="6739"/>
                  </a:lnTo>
                  <a:lnTo>
                    <a:pt x="856051" y="6739"/>
                  </a:lnTo>
                  <a:lnTo>
                    <a:pt x="883970" y="165102"/>
                  </a:lnTo>
                  <a:cubicBezTo>
                    <a:pt x="969110" y="177621"/>
                    <a:pt x="1050806" y="207356"/>
                    <a:pt x="1124073" y="252493"/>
                  </a:cubicBezTo>
                  <a:lnTo>
                    <a:pt x="1124074" y="252493"/>
                  </a:lnTo>
                  <a:close/>
                </a:path>
              </a:pathLst>
            </a:cu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9" name="Oval 58"/>
            <p:cNvSpPr/>
            <p:nvPr/>
          </p:nvSpPr>
          <p:spPr>
            <a:xfrm>
              <a:off x="1376346" y="1909439"/>
              <a:ext cx="1382568" cy="1382568"/>
            </a:xfrm>
            <a:prstGeom prst="ellipse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62" name="Arc 61"/>
          <p:cNvSpPr/>
          <p:nvPr/>
        </p:nvSpPr>
        <p:spPr>
          <a:xfrm rot="19051047">
            <a:off x="2110597" y="950890"/>
            <a:ext cx="1636328" cy="1636328"/>
          </a:xfrm>
          <a:prstGeom prst="arc">
            <a:avLst/>
          </a:prstGeom>
          <a:ln w="28575">
            <a:solidFill>
              <a:schemeClr val="bg1">
                <a:lumMod val="65000"/>
              </a:schemeClr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Arc 62"/>
          <p:cNvSpPr/>
          <p:nvPr/>
        </p:nvSpPr>
        <p:spPr>
          <a:xfrm rot="19051047">
            <a:off x="5674627" y="967798"/>
            <a:ext cx="1636328" cy="1636328"/>
          </a:xfrm>
          <a:prstGeom prst="arc">
            <a:avLst/>
          </a:prstGeom>
          <a:ln w="28575">
            <a:solidFill>
              <a:schemeClr val="bg1">
                <a:lumMod val="65000"/>
              </a:schemeClr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" name="Arc 63"/>
          <p:cNvSpPr/>
          <p:nvPr/>
        </p:nvSpPr>
        <p:spPr>
          <a:xfrm rot="3261709" flipV="1">
            <a:off x="3433288" y="1775512"/>
            <a:ext cx="1636328" cy="1636328"/>
          </a:xfrm>
          <a:prstGeom prst="arc">
            <a:avLst/>
          </a:prstGeom>
          <a:ln w="28575">
            <a:solidFill>
              <a:schemeClr val="bg1">
                <a:lumMod val="65000"/>
              </a:schemeClr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Freeform 152"/>
          <p:cNvSpPr>
            <a:spLocks noEditPoints="1"/>
          </p:cNvSpPr>
          <p:nvPr/>
        </p:nvSpPr>
        <p:spPr bwMode="auto">
          <a:xfrm>
            <a:off x="7165363" y="1881657"/>
            <a:ext cx="439316" cy="405988"/>
          </a:xfrm>
          <a:custGeom>
            <a:avLst/>
            <a:gdLst/>
            <a:ahLst/>
            <a:cxnLst>
              <a:cxn ang="0">
                <a:pos x="67" y="20"/>
              </a:cxn>
              <a:cxn ang="0">
                <a:pos x="46" y="36"/>
              </a:cxn>
              <a:cxn ang="0">
                <a:pos x="42" y="40"/>
              </a:cxn>
              <a:cxn ang="0">
                <a:pos x="39" y="47"/>
              </a:cxn>
              <a:cxn ang="0">
                <a:pos x="44" y="52"/>
              </a:cxn>
              <a:cxn ang="0">
                <a:pos x="52" y="58"/>
              </a:cxn>
              <a:cxn ang="0">
                <a:pos x="52" y="61"/>
              </a:cxn>
              <a:cxn ang="0">
                <a:pos x="51" y="62"/>
              </a:cxn>
              <a:cxn ang="0">
                <a:pos x="17" y="62"/>
              </a:cxn>
              <a:cxn ang="0">
                <a:pos x="16" y="61"/>
              </a:cxn>
              <a:cxn ang="0">
                <a:pos x="16" y="58"/>
              </a:cxn>
              <a:cxn ang="0">
                <a:pos x="24" y="52"/>
              </a:cxn>
              <a:cxn ang="0">
                <a:pos x="29" y="47"/>
              </a:cxn>
              <a:cxn ang="0">
                <a:pos x="26" y="40"/>
              </a:cxn>
              <a:cxn ang="0">
                <a:pos x="22" y="36"/>
              </a:cxn>
              <a:cxn ang="0">
                <a:pos x="0" y="20"/>
              </a:cxn>
              <a:cxn ang="0">
                <a:pos x="0" y="15"/>
              </a:cxn>
              <a:cxn ang="0">
                <a:pos x="4" y="11"/>
              </a:cxn>
              <a:cxn ang="0">
                <a:pos x="16" y="11"/>
              </a:cxn>
              <a:cxn ang="0">
                <a:pos x="16" y="7"/>
              </a:cxn>
              <a:cxn ang="0">
                <a:pos x="22" y="0"/>
              </a:cxn>
              <a:cxn ang="0">
                <a:pos x="45" y="0"/>
              </a:cxn>
              <a:cxn ang="0">
                <a:pos x="52" y="7"/>
              </a:cxn>
              <a:cxn ang="0">
                <a:pos x="52" y="11"/>
              </a:cxn>
              <a:cxn ang="0">
                <a:pos x="63" y="11"/>
              </a:cxn>
              <a:cxn ang="0">
                <a:pos x="67" y="15"/>
              </a:cxn>
              <a:cxn ang="0">
                <a:pos x="67" y="20"/>
              </a:cxn>
              <a:cxn ang="0">
                <a:pos x="16" y="16"/>
              </a:cxn>
              <a:cxn ang="0">
                <a:pos x="6" y="16"/>
              </a:cxn>
              <a:cxn ang="0">
                <a:pos x="6" y="20"/>
              </a:cxn>
              <a:cxn ang="0">
                <a:pos x="19" y="31"/>
              </a:cxn>
              <a:cxn ang="0">
                <a:pos x="16" y="16"/>
              </a:cxn>
              <a:cxn ang="0">
                <a:pos x="62" y="16"/>
              </a:cxn>
              <a:cxn ang="0">
                <a:pos x="52" y="16"/>
              </a:cxn>
              <a:cxn ang="0">
                <a:pos x="49" y="31"/>
              </a:cxn>
              <a:cxn ang="0">
                <a:pos x="62" y="20"/>
              </a:cxn>
              <a:cxn ang="0">
                <a:pos x="62" y="16"/>
              </a:cxn>
            </a:cxnLst>
            <a:rect l="0" t="0" r="r" b="b"/>
            <a:pathLst>
              <a:path w="67" h="62">
                <a:moveTo>
                  <a:pt x="67" y="20"/>
                </a:moveTo>
                <a:cubicBezTo>
                  <a:pt x="67" y="27"/>
                  <a:pt x="58" y="36"/>
                  <a:pt x="46" y="36"/>
                </a:cubicBezTo>
                <a:cubicBezTo>
                  <a:pt x="44" y="38"/>
                  <a:pt x="42" y="40"/>
                  <a:pt x="42" y="40"/>
                </a:cubicBezTo>
                <a:cubicBezTo>
                  <a:pt x="40" y="42"/>
                  <a:pt x="39" y="44"/>
                  <a:pt x="39" y="47"/>
                </a:cubicBezTo>
                <a:cubicBezTo>
                  <a:pt x="39" y="49"/>
                  <a:pt x="40" y="52"/>
                  <a:pt x="44" y="52"/>
                </a:cubicBezTo>
                <a:cubicBezTo>
                  <a:pt x="48" y="52"/>
                  <a:pt x="52" y="54"/>
                  <a:pt x="52" y="58"/>
                </a:cubicBezTo>
                <a:cubicBezTo>
                  <a:pt x="52" y="61"/>
                  <a:pt x="52" y="61"/>
                  <a:pt x="52" y="61"/>
                </a:cubicBezTo>
                <a:cubicBezTo>
                  <a:pt x="52" y="62"/>
                  <a:pt x="51" y="62"/>
                  <a:pt x="51" y="62"/>
                </a:cubicBezTo>
                <a:cubicBezTo>
                  <a:pt x="17" y="62"/>
                  <a:pt x="17" y="62"/>
                  <a:pt x="17" y="62"/>
                </a:cubicBezTo>
                <a:cubicBezTo>
                  <a:pt x="16" y="62"/>
                  <a:pt x="16" y="62"/>
                  <a:pt x="16" y="61"/>
                </a:cubicBezTo>
                <a:cubicBezTo>
                  <a:pt x="16" y="58"/>
                  <a:pt x="16" y="58"/>
                  <a:pt x="16" y="58"/>
                </a:cubicBezTo>
                <a:cubicBezTo>
                  <a:pt x="16" y="54"/>
                  <a:pt x="20" y="52"/>
                  <a:pt x="24" y="52"/>
                </a:cubicBezTo>
                <a:cubicBezTo>
                  <a:pt x="27" y="52"/>
                  <a:pt x="29" y="49"/>
                  <a:pt x="29" y="47"/>
                </a:cubicBezTo>
                <a:cubicBezTo>
                  <a:pt x="29" y="44"/>
                  <a:pt x="28" y="42"/>
                  <a:pt x="26" y="40"/>
                </a:cubicBezTo>
                <a:cubicBezTo>
                  <a:pt x="25" y="40"/>
                  <a:pt x="24" y="38"/>
                  <a:pt x="22" y="36"/>
                </a:cubicBezTo>
                <a:cubicBezTo>
                  <a:pt x="10" y="36"/>
                  <a:pt x="0" y="27"/>
                  <a:pt x="0" y="20"/>
                </a:cubicBezTo>
                <a:cubicBezTo>
                  <a:pt x="0" y="15"/>
                  <a:pt x="0" y="15"/>
                  <a:pt x="0" y="15"/>
                </a:cubicBezTo>
                <a:cubicBezTo>
                  <a:pt x="0" y="12"/>
                  <a:pt x="2" y="11"/>
                  <a:pt x="4" y="11"/>
                </a:cubicBezTo>
                <a:cubicBezTo>
                  <a:pt x="16" y="11"/>
                  <a:pt x="16" y="11"/>
                  <a:pt x="16" y="11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3"/>
                  <a:pt x="19" y="0"/>
                  <a:pt x="22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49" y="0"/>
                  <a:pt x="52" y="3"/>
                  <a:pt x="52" y="7"/>
                </a:cubicBezTo>
                <a:cubicBezTo>
                  <a:pt x="52" y="11"/>
                  <a:pt x="52" y="11"/>
                  <a:pt x="52" y="11"/>
                </a:cubicBezTo>
                <a:cubicBezTo>
                  <a:pt x="63" y="11"/>
                  <a:pt x="63" y="11"/>
                  <a:pt x="63" y="11"/>
                </a:cubicBezTo>
                <a:cubicBezTo>
                  <a:pt x="66" y="11"/>
                  <a:pt x="67" y="12"/>
                  <a:pt x="67" y="15"/>
                </a:cubicBezTo>
                <a:lnTo>
                  <a:pt x="67" y="20"/>
                </a:lnTo>
                <a:close/>
                <a:moveTo>
                  <a:pt x="16" y="16"/>
                </a:moveTo>
                <a:cubicBezTo>
                  <a:pt x="6" y="16"/>
                  <a:pt x="6" y="16"/>
                  <a:pt x="6" y="16"/>
                </a:cubicBezTo>
                <a:cubicBezTo>
                  <a:pt x="6" y="20"/>
                  <a:pt x="6" y="20"/>
                  <a:pt x="6" y="20"/>
                </a:cubicBezTo>
                <a:cubicBezTo>
                  <a:pt x="6" y="24"/>
                  <a:pt x="11" y="29"/>
                  <a:pt x="19" y="31"/>
                </a:cubicBezTo>
                <a:cubicBezTo>
                  <a:pt x="17" y="27"/>
                  <a:pt x="16" y="22"/>
                  <a:pt x="16" y="16"/>
                </a:cubicBezTo>
                <a:close/>
                <a:moveTo>
                  <a:pt x="62" y="16"/>
                </a:moveTo>
                <a:cubicBezTo>
                  <a:pt x="52" y="16"/>
                  <a:pt x="52" y="16"/>
                  <a:pt x="52" y="16"/>
                </a:cubicBezTo>
                <a:cubicBezTo>
                  <a:pt x="52" y="22"/>
                  <a:pt x="51" y="27"/>
                  <a:pt x="49" y="31"/>
                </a:cubicBezTo>
                <a:cubicBezTo>
                  <a:pt x="57" y="29"/>
                  <a:pt x="62" y="24"/>
                  <a:pt x="62" y="20"/>
                </a:cubicBezTo>
                <a:lnTo>
                  <a:pt x="62" y="16"/>
                </a:lnTo>
                <a:close/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Freeform 42"/>
          <p:cNvSpPr>
            <a:spLocks noEditPoints="1"/>
          </p:cNvSpPr>
          <p:nvPr/>
        </p:nvSpPr>
        <p:spPr bwMode="auto">
          <a:xfrm>
            <a:off x="1610035" y="2121677"/>
            <a:ext cx="595343" cy="512447"/>
          </a:xfrm>
          <a:custGeom>
            <a:avLst/>
            <a:gdLst/>
            <a:ahLst/>
            <a:cxnLst>
              <a:cxn ang="0">
                <a:pos x="73" y="47"/>
              </a:cxn>
              <a:cxn ang="0">
                <a:pos x="67" y="53"/>
              </a:cxn>
              <a:cxn ang="0">
                <a:pos x="46" y="53"/>
              </a:cxn>
              <a:cxn ang="0">
                <a:pos x="48" y="60"/>
              </a:cxn>
              <a:cxn ang="0">
                <a:pos x="46" y="63"/>
              </a:cxn>
              <a:cxn ang="0">
                <a:pos x="26" y="63"/>
              </a:cxn>
              <a:cxn ang="0">
                <a:pos x="24" y="60"/>
              </a:cxn>
              <a:cxn ang="0">
                <a:pos x="26" y="53"/>
              </a:cxn>
              <a:cxn ang="0">
                <a:pos x="6" y="53"/>
              </a:cxn>
              <a:cxn ang="0">
                <a:pos x="0" y="47"/>
              </a:cxn>
              <a:cxn ang="0">
                <a:pos x="0" y="6"/>
              </a:cxn>
              <a:cxn ang="0">
                <a:pos x="6" y="0"/>
              </a:cxn>
              <a:cxn ang="0">
                <a:pos x="67" y="0"/>
              </a:cxn>
              <a:cxn ang="0">
                <a:pos x="73" y="6"/>
              </a:cxn>
              <a:cxn ang="0">
                <a:pos x="73" y="47"/>
              </a:cxn>
              <a:cxn ang="0">
                <a:pos x="68" y="6"/>
              </a:cxn>
              <a:cxn ang="0">
                <a:pos x="67" y="5"/>
              </a:cxn>
              <a:cxn ang="0">
                <a:pos x="6" y="5"/>
              </a:cxn>
              <a:cxn ang="0">
                <a:pos x="5" y="6"/>
              </a:cxn>
              <a:cxn ang="0">
                <a:pos x="5" y="37"/>
              </a:cxn>
              <a:cxn ang="0">
                <a:pos x="6" y="39"/>
              </a:cxn>
              <a:cxn ang="0">
                <a:pos x="67" y="39"/>
              </a:cxn>
              <a:cxn ang="0">
                <a:pos x="68" y="37"/>
              </a:cxn>
              <a:cxn ang="0">
                <a:pos x="68" y="6"/>
              </a:cxn>
            </a:cxnLst>
            <a:rect l="0" t="0" r="r" b="b"/>
            <a:pathLst>
              <a:path w="73" h="63">
                <a:moveTo>
                  <a:pt x="73" y="47"/>
                </a:moveTo>
                <a:cubicBezTo>
                  <a:pt x="73" y="50"/>
                  <a:pt x="70" y="53"/>
                  <a:pt x="67" y="53"/>
                </a:cubicBezTo>
                <a:cubicBezTo>
                  <a:pt x="46" y="53"/>
                  <a:pt x="46" y="53"/>
                  <a:pt x="46" y="53"/>
                </a:cubicBezTo>
                <a:cubicBezTo>
                  <a:pt x="46" y="56"/>
                  <a:pt x="48" y="59"/>
                  <a:pt x="48" y="60"/>
                </a:cubicBezTo>
                <a:cubicBezTo>
                  <a:pt x="48" y="62"/>
                  <a:pt x="47" y="63"/>
                  <a:pt x="46" y="63"/>
                </a:cubicBezTo>
                <a:cubicBezTo>
                  <a:pt x="26" y="63"/>
                  <a:pt x="26" y="63"/>
                  <a:pt x="26" y="63"/>
                </a:cubicBezTo>
                <a:cubicBezTo>
                  <a:pt x="25" y="63"/>
                  <a:pt x="24" y="62"/>
                  <a:pt x="24" y="60"/>
                </a:cubicBezTo>
                <a:cubicBezTo>
                  <a:pt x="24" y="59"/>
                  <a:pt x="26" y="56"/>
                  <a:pt x="26" y="53"/>
                </a:cubicBezTo>
                <a:cubicBezTo>
                  <a:pt x="6" y="53"/>
                  <a:pt x="6" y="53"/>
                  <a:pt x="6" y="53"/>
                </a:cubicBezTo>
                <a:cubicBezTo>
                  <a:pt x="2" y="53"/>
                  <a:pt x="0" y="50"/>
                  <a:pt x="0" y="47"/>
                </a:cubicBezTo>
                <a:cubicBezTo>
                  <a:pt x="0" y="6"/>
                  <a:pt x="0" y="6"/>
                  <a:pt x="0" y="6"/>
                </a:cubicBezTo>
                <a:cubicBezTo>
                  <a:pt x="0" y="2"/>
                  <a:pt x="2" y="0"/>
                  <a:pt x="6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70" y="0"/>
                  <a:pt x="73" y="2"/>
                  <a:pt x="73" y="6"/>
                </a:cubicBezTo>
                <a:lnTo>
                  <a:pt x="73" y="47"/>
                </a:lnTo>
                <a:close/>
                <a:moveTo>
                  <a:pt x="68" y="6"/>
                </a:moveTo>
                <a:cubicBezTo>
                  <a:pt x="68" y="5"/>
                  <a:pt x="67" y="5"/>
                  <a:pt x="67" y="5"/>
                </a:cubicBezTo>
                <a:cubicBezTo>
                  <a:pt x="6" y="5"/>
                  <a:pt x="6" y="5"/>
                  <a:pt x="6" y="5"/>
                </a:cubicBezTo>
                <a:cubicBezTo>
                  <a:pt x="5" y="5"/>
                  <a:pt x="5" y="5"/>
                  <a:pt x="5" y="6"/>
                </a:cubicBezTo>
                <a:cubicBezTo>
                  <a:pt x="5" y="37"/>
                  <a:pt x="5" y="37"/>
                  <a:pt x="5" y="37"/>
                </a:cubicBezTo>
                <a:cubicBezTo>
                  <a:pt x="5" y="38"/>
                  <a:pt x="5" y="39"/>
                  <a:pt x="6" y="39"/>
                </a:cubicBezTo>
                <a:cubicBezTo>
                  <a:pt x="67" y="39"/>
                  <a:pt x="67" y="39"/>
                  <a:pt x="67" y="39"/>
                </a:cubicBezTo>
                <a:cubicBezTo>
                  <a:pt x="67" y="39"/>
                  <a:pt x="68" y="38"/>
                  <a:pt x="68" y="37"/>
                </a:cubicBezTo>
                <a:lnTo>
                  <a:pt x="68" y="6"/>
                </a:lnTo>
                <a:close/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Freeform 144"/>
          <p:cNvSpPr>
            <a:spLocks noEditPoints="1"/>
          </p:cNvSpPr>
          <p:nvPr/>
        </p:nvSpPr>
        <p:spPr bwMode="auto">
          <a:xfrm>
            <a:off x="3507309" y="1834489"/>
            <a:ext cx="535027" cy="414990"/>
          </a:xfrm>
          <a:custGeom>
            <a:avLst/>
            <a:gdLst/>
            <a:ahLst/>
            <a:cxnLst>
              <a:cxn ang="0">
                <a:pos x="67" y="55"/>
              </a:cxn>
              <a:cxn ang="0">
                <a:pos x="65" y="56"/>
              </a:cxn>
              <a:cxn ang="0">
                <a:pos x="8" y="56"/>
              </a:cxn>
              <a:cxn ang="0">
                <a:pos x="6" y="55"/>
              </a:cxn>
              <a:cxn ang="0">
                <a:pos x="0" y="36"/>
              </a:cxn>
              <a:cxn ang="0">
                <a:pos x="36" y="0"/>
              </a:cxn>
              <a:cxn ang="0">
                <a:pos x="72" y="36"/>
              </a:cxn>
              <a:cxn ang="0">
                <a:pos x="67" y="55"/>
              </a:cxn>
              <a:cxn ang="0">
                <a:pos x="11" y="30"/>
              </a:cxn>
              <a:cxn ang="0">
                <a:pos x="6" y="36"/>
              </a:cxn>
              <a:cxn ang="0">
                <a:pos x="11" y="41"/>
              </a:cxn>
              <a:cxn ang="0">
                <a:pos x="16" y="36"/>
              </a:cxn>
              <a:cxn ang="0">
                <a:pos x="11" y="30"/>
              </a:cxn>
              <a:cxn ang="0">
                <a:pos x="18" y="12"/>
              </a:cxn>
              <a:cxn ang="0">
                <a:pos x="13" y="18"/>
              </a:cxn>
              <a:cxn ang="0">
                <a:pos x="18" y="23"/>
              </a:cxn>
              <a:cxn ang="0">
                <a:pos x="24" y="18"/>
              </a:cxn>
              <a:cxn ang="0">
                <a:pos x="18" y="12"/>
              </a:cxn>
              <a:cxn ang="0">
                <a:pos x="45" y="22"/>
              </a:cxn>
              <a:cxn ang="0">
                <a:pos x="43" y="18"/>
              </a:cxn>
              <a:cxn ang="0">
                <a:pos x="40" y="20"/>
              </a:cxn>
              <a:cxn ang="0">
                <a:pos x="36" y="36"/>
              </a:cxn>
              <a:cxn ang="0">
                <a:pos x="29" y="41"/>
              </a:cxn>
              <a:cxn ang="0">
                <a:pos x="34" y="51"/>
              </a:cxn>
              <a:cxn ang="0">
                <a:pos x="44" y="45"/>
              </a:cxn>
              <a:cxn ang="0">
                <a:pos x="41" y="37"/>
              </a:cxn>
              <a:cxn ang="0">
                <a:pos x="45" y="22"/>
              </a:cxn>
              <a:cxn ang="0">
                <a:pos x="36" y="5"/>
              </a:cxn>
              <a:cxn ang="0">
                <a:pos x="31" y="10"/>
              </a:cxn>
              <a:cxn ang="0">
                <a:pos x="36" y="15"/>
              </a:cxn>
              <a:cxn ang="0">
                <a:pos x="42" y="10"/>
              </a:cxn>
              <a:cxn ang="0">
                <a:pos x="36" y="5"/>
              </a:cxn>
              <a:cxn ang="0">
                <a:pos x="54" y="12"/>
              </a:cxn>
              <a:cxn ang="0">
                <a:pos x="49" y="18"/>
              </a:cxn>
              <a:cxn ang="0">
                <a:pos x="54" y="23"/>
              </a:cxn>
              <a:cxn ang="0">
                <a:pos x="60" y="18"/>
              </a:cxn>
              <a:cxn ang="0">
                <a:pos x="54" y="12"/>
              </a:cxn>
              <a:cxn ang="0">
                <a:pos x="62" y="30"/>
              </a:cxn>
              <a:cxn ang="0">
                <a:pos x="57" y="36"/>
              </a:cxn>
              <a:cxn ang="0">
                <a:pos x="62" y="41"/>
              </a:cxn>
              <a:cxn ang="0">
                <a:pos x="67" y="36"/>
              </a:cxn>
              <a:cxn ang="0">
                <a:pos x="62" y="30"/>
              </a:cxn>
            </a:cxnLst>
            <a:rect l="0" t="0" r="r" b="b"/>
            <a:pathLst>
              <a:path w="72" h="56">
                <a:moveTo>
                  <a:pt x="67" y="55"/>
                </a:moveTo>
                <a:cubicBezTo>
                  <a:pt x="66" y="56"/>
                  <a:pt x="66" y="56"/>
                  <a:pt x="65" y="56"/>
                </a:cubicBezTo>
                <a:cubicBezTo>
                  <a:pt x="8" y="56"/>
                  <a:pt x="8" y="56"/>
                  <a:pt x="8" y="56"/>
                </a:cubicBezTo>
                <a:cubicBezTo>
                  <a:pt x="7" y="56"/>
                  <a:pt x="7" y="56"/>
                  <a:pt x="6" y="55"/>
                </a:cubicBezTo>
                <a:cubicBezTo>
                  <a:pt x="2" y="49"/>
                  <a:pt x="0" y="42"/>
                  <a:pt x="0" y="36"/>
                </a:cubicBezTo>
                <a:cubicBezTo>
                  <a:pt x="0" y="16"/>
                  <a:pt x="17" y="0"/>
                  <a:pt x="36" y="0"/>
                </a:cubicBezTo>
                <a:cubicBezTo>
                  <a:pt x="56" y="0"/>
                  <a:pt x="72" y="16"/>
                  <a:pt x="72" y="36"/>
                </a:cubicBezTo>
                <a:cubicBezTo>
                  <a:pt x="72" y="42"/>
                  <a:pt x="70" y="49"/>
                  <a:pt x="67" y="55"/>
                </a:cubicBezTo>
                <a:close/>
                <a:moveTo>
                  <a:pt x="11" y="30"/>
                </a:moveTo>
                <a:cubicBezTo>
                  <a:pt x="8" y="30"/>
                  <a:pt x="6" y="33"/>
                  <a:pt x="6" y="36"/>
                </a:cubicBezTo>
                <a:cubicBezTo>
                  <a:pt x="6" y="38"/>
                  <a:pt x="8" y="41"/>
                  <a:pt x="11" y="41"/>
                </a:cubicBezTo>
                <a:cubicBezTo>
                  <a:pt x="14" y="41"/>
                  <a:pt x="16" y="38"/>
                  <a:pt x="16" y="36"/>
                </a:cubicBezTo>
                <a:cubicBezTo>
                  <a:pt x="16" y="33"/>
                  <a:pt x="14" y="30"/>
                  <a:pt x="11" y="30"/>
                </a:cubicBezTo>
                <a:close/>
                <a:moveTo>
                  <a:pt x="18" y="12"/>
                </a:moveTo>
                <a:cubicBezTo>
                  <a:pt x="16" y="12"/>
                  <a:pt x="13" y="15"/>
                  <a:pt x="13" y="18"/>
                </a:cubicBezTo>
                <a:cubicBezTo>
                  <a:pt x="13" y="20"/>
                  <a:pt x="16" y="23"/>
                  <a:pt x="18" y="23"/>
                </a:cubicBezTo>
                <a:cubicBezTo>
                  <a:pt x="21" y="23"/>
                  <a:pt x="24" y="20"/>
                  <a:pt x="24" y="18"/>
                </a:cubicBezTo>
                <a:cubicBezTo>
                  <a:pt x="24" y="15"/>
                  <a:pt x="21" y="12"/>
                  <a:pt x="18" y="12"/>
                </a:cubicBezTo>
                <a:close/>
                <a:moveTo>
                  <a:pt x="45" y="22"/>
                </a:moveTo>
                <a:cubicBezTo>
                  <a:pt x="45" y="20"/>
                  <a:pt x="44" y="19"/>
                  <a:pt x="43" y="18"/>
                </a:cubicBezTo>
                <a:cubicBezTo>
                  <a:pt x="42" y="18"/>
                  <a:pt x="40" y="19"/>
                  <a:pt x="40" y="20"/>
                </a:cubicBezTo>
                <a:cubicBezTo>
                  <a:pt x="36" y="36"/>
                  <a:pt x="36" y="36"/>
                  <a:pt x="36" y="36"/>
                </a:cubicBezTo>
                <a:cubicBezTo>
                  <a:pt x="33" y="36"/>
                  <a:pt x="30" y="38"/>
                  <a:pt x="29" y="41"/>
                </a:cubicBezTo>
                <a:cubicBezTo>
                  <a:pt x="28" y="45"/>
                  <a:pt x="30" y="50"/>
                  <a:pt x="34" y="51"/>
                </a:cubicBezTo>
                <a:cubicBezTo>
                  <a:pt x="39" y="52"/>
                  <a:pt x="43" y="49"/>
                  <a:pt x="44" y="45"/>
                </a:cubicBezTo>
                <a:cubicBezTo>
                  <a:pt x="45" y="42"/>
                  <a:pt x="43" y="39"/>
                  <a:pt x="41" y="37"/>
                </a:cubicBezTo>
                <a:lnTo>
                  <a:pt x="45" y="22"/>
                </a:lnTo>
                <a:close/>
                <a:moveTo>
                  <a:pt x="36" y="5"/>
                </a:moveTo>
                <a:cubicBezTo>
                  <a:pt x="34" y="5"/>
                  <a:pt x="31" y="7"/>
                  <a:pt x="31" y="10"/>
                </a:cubicBezTo>
                <a:cubicBezTo>
                  <a:pt x="31" y="13"/>
                  <a:pt x="34" y="15"/>
                  <a:pt x="36" y="15"/>
                </a:cubicBezTo>
                <a:cubicBezTo>
                  <a:pt x="39" y="15"/>
                  <a:pt x="42" y="13"/>
                  <a:pt x="42" y="10"/>
                </a:cubicBezTo>
                <a:cubicBezTo>
                  <a:pt x="42" y="7"/>
                  <a:pt x="39" y="5"/>
                  <a:pt x="36" y="5"/>
                </a:cubicBezTo>
                <a:close/>
                <a:moveTo>
                  <a:pt x="54" y="12"/>
                </a:moveTo>
                <a:cubicBezTo>
                  <a:pt x="52" y="12"/>
                  <a:pt x="49" y="15"/>
                  <a:pt x="49" y="18"/>
                </a:cubicBezTo>
                <a:cubicBezTo>
                  <a:pt x="49" y="20"/>
                  <a:pt x="52" y="23"/>
                  <a:pt x="54" y="23"/>
                </a:cubicBezTo>
                <a:cubicBezTo>
                  <a:pt x="57" y="23"/>
                  <a:pt x="60" y="20"/>
                  <a:pt x="60" y="18"/>
                </a:cubicBezTo>
                <a:cubicBezTo>
                  <a:pt x="60" y="15"/>
                  <a:pt x="57" y="12"/>
                  <a:pt x="54" y="12"/>
                </a:cubicBezTo>
                <a:close/>
                <a:moveTo>
                  <a:pt x="62" y="30"/>
                </a:moveTo>
                <a:cubicBezTo>
                  <a:pt x="59" y="30"/>
                  <a:pt x="57" y="33"/>
                  <a:pt x="57" y="36"/>
                </a:cubicBezTo>
                <a:cubicBezTo>
                  <a:pt x="57" y="38"/>
                  <a:pt x="59" y="41"/>
                  <a:pt x="62" y="41"/>
                </a:cubicBezTo>
                <a:cubicBezTo>
                  <a:pt x="65" y="41"/>
                  <a:pt x="67" y="38"/>
                  <a:pt x="67" y="36"/>
                </a:cubicBezTo>
                <a:cubicBezTo>
                  <a:pt x="67" y="33"/>
                  <a:pt x="65" y="30"/>
                  <a:pt x="62" y="30"/>
                </a:cubicBezTo>
                <a:close/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Freeform 234"/>
          <p:cNvSpPr/>
          <p:nvPr/>
        </p:nvSpPr>
        <p:spPr bwMode="auto">
          <a:xfrm>
            <a:off x="5298749" y="2029319"/>
            <a:ext cx="634275" cy="642905"/>
          </a:xfrm>
          <a:custGeom>
            <a:avLst/>
            <a:gdLst/>
            <a:ahLst/>
            <a:cxnLst>
              <a:cxn ang="0">
                <a:pos x="66" y="25"/>
              </a:cxn>
              <a:cxn ang="0">
                <a:pos x="51" y="40"/>
              </a:cxn>
              <a:cxn ang="0">
                <a:pos x="57" y="46"/>
              </a:cxn>
              <a:cxn ang="0">
                <a:pos x="51" y="52"/>
              </a:cxn>
              <a:cxn ang="0">
                <a:pos x="20" y="55"/>
              </a:cxn>
              <a:cxn ang="0">
                <a:pos x="7" y="69"/>
              </a:cxn>
              <a:cxn ang="0">
                <a:pos x="0" y="69"/>
              </a:cxn>
              <a:cxn ang="0">
                <a:pos x="0" y="62"/>
              </a:cxn>
              <a:cxn ang="0">
                <a:pos x="14" y="48"/>
              </a:cxn>
              <a:cxn ang="0">
                <a:pos x="17" y="18"/>
              </a:cxn>
              <a:cxn ang="0">
                <a:pos x="23" y="12"/>
              </a:cxn>
              <a:cxn ang="0">
                <a:pos x="29" y="17"/>
              </a:cxn>
              <a:cxn ang="0">
                <a:pos x="44" y="2"/>
              </a:cxn>
              <a:cxn ang="0">
                <a:pos x="51" y="2"/>
              </a:cxn>
              <a:cxn ang="0">
                <a:pos x="51" y="9"/>
              </a:cxn>
              <a:cxn ang="0">
                <a:pos x="35" y="24"/>
              </a:cxn>
              <a:cxn ang="0">
                <a:pos x="44" y="33"/>
              </a:cxn>
              <a:cxn ang="0">
                <a:pos x="60" y="18"/>
              </a:cxn>
              <a:cxn ang="0">
                <a:pos x="66" y="18"/>
              </a:cxn>
              <a:cxn ang="0">
                <a:pos x="66" y="25"/>
              </a:cxn>
            </a:cxnLst>
            <a:rect l="0" t="0" r="r" b="b"/>
            <a:pathLst>
              <a:path w="68" h="69">
                <a:moveTo>
                  <a:pt x="66" y="25"/>
                </a:moveTo>
                <a:cubicBezTo>
                  <a:pt x="51" y="40"/>
                  <a:pt x="51" y="40"/>
                  <a:pt x="51" y="40"/>
                </a:cubicBezTo>
                <a:cubicBezTo>
                  <a:pt x="57" y="46"/>
                  <a:pt x="57" y="46"/>
                  <a:pt x="57" y="46"/>
                </a:cubicBezTo>
                <a:cubicBezTo>
                  <a:pt x="51" y="52"/>
                  <a:pt x="51" y="52"/>
                  <a:pt x="51" y="52"/>
                </a:cubicBezTo>
                <a:cubicBezTo>
                  <a:pt x="42" y="60"/>
                  <a:pt x="30" y="61"/>
                  <a:pt x="20" y="55"/>
                </a:cubicBezTo>
                <a:cubicBezTo>
                  <a:pt x="7" y="69"/>
                  <a:pt x="7" y="69"/>
                  <a:pt x="7" y="69"/>
                </a:cubicBezTo>
                <a:cubicBezTo>
                  <a:pt x="0" y="69"/>
                  <a:pt x="0" y="69"/>
                  <a:pt x="0" y="69"/>
                </a:cubicBezTo>
                <a:cubicBezTo>
                  <a:pt x="0" y="62"/>
                  <a:pt x="0" y="62"/>
                  <a:pt x="0" y="62"/>
                </a:cubicBezTo>
                <a:cubicBezTo>
                  <a:pt x="14" y="48"/>
                  <a:pt x="14" y="48"/>
                  <a:pt x="14" y="48"/>
                </a:cubicBezTo>
                <a:cubicBezTo>
                  <a:pt x="7" y="39"/>
                  <a:pt x="8" y="26"/>
                  <a:pt x="17" y="18"/>
                </a:cubicBezTo>
                <a:cubicBezTo>
                  <a:pt x="23" y="12"/>
                  <a:pt x="23" y="12"/>
                  <a:pt x="23" y="12"/>
                </a:cubicBezTo>
                <a:cubicBezTo>
                  <a:pt x="29" y="17"/>
                  <a:pt x="29" y="17"/>
                  <a:pt x="29" y="17"/>
                </a:cubicBezTo>
                <a:cubicBezTo>
                  <a:pt x="44" y="2"/>
                  <a:pt x="44" y="2"/>
                  <a:pt x="44" y="2"/>
                </a:cubicBezTo>
                <a:cubicBezTo>
                  <a:pt x="46" y="0"/>
                  <a:pt x="49" y="0"/>
                  <a:pt x="51" y="2"/>
                </a:cubicBezTo>
                <a:cubicBezTo>
                  <a:pt x="52" y="4"/>
                  <a:pt x="52" y="7"/>
                  <a:pt x="51" y="9"/>
                </a:cubicBezTo>
                <a:cubicBezTo>
                  <a:pt x="35" y="24"/>
                  <a:pt x="35" y="24"/>
                  <a:pt x="35" y="24"/>
                </a:cubicBezTo>
                <a:cubicBezTo>
                  <a:pt x="44" y="33"/>
                  <a:pt x="44" y="33"/>
                  <a:pt x="44" y="33"/>
                </a:cubicBezTo>
                <a:cubicBezTo>
                  <a:pt x="60" y="18"/>
                  <a:pt x="60" y="18"/>
                  <a:pt x="60" y="18"/>
                </a:cubicBezTo>
                <a:cubicBezTo>
                  <a:pt x="61" y="16"/>
                  <a:pt x="64" y="16"/>
                  <a:pt x="66" y="18"/>
                </a:cubicBezTo>
                <a:cubicBezTo>
                  <a:pt x="68" y="20"/>
                  <a:pt x="68" y="23"/>
                  <a:pt x="66" y="25"/>
                </a:cubicBezTo>
                <a:close/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1014967" y="3697525"/>
            <a:ext cx="1651278" cy="640303"/>
            <a:chOff x="965101" y="1992704"/>
            <a:chExt cx="1651278" cy="640303"/>
          </a:xfrm>
        </p:grpSpPr>
        <p:sp>
          <p:nvSpPr>
            <p:cNvPr id="29" name="TextBox 28"/>
            <p:cNvSpPr txBox="1"/>
            <p:nvPr/>
          </p:nvSpPr>
          <p:spPr>
            <a:xfrm>
              <a:off x="965101" y="1992704"/>
              <a:ext cx="1651278" cy="184666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algn="ctr"/>
              <a:r>
                <a:rPr lang="zh-CN" altLang="en-US" sz="12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输入你的标题</a:t>
              </a:r>
              <a:endParaRPr 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965102" y="2171342"/>
              <a:ext cx="1651277" cy="461665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ctr" defTabSz="913765">
                <a:spcBef>
                  <a:spcPct val="20000"/>
                </a:spcBef>
                <a:defRPr/>
              </a:pPr>
              <a:r>
                <a:rPr lang="zh-CN" alt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点击编辑点击编辑点击编辑点击编辑点击编辑</a:t>
              </a:r>
              <a:r>
                <a:rPr 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/>
              </a:r>
              <a:br>
                <a:rPr 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endParaRPr 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2898370" y="3697525"/>
            <a:ext cx="1651278" cy="640303"/>
            <a:chOff x="965101" y="1992704"/>
            <a:chExt cx="1651278" cy="640303"/>
          </a:xfrm>
        </p:grpSpPr>
        <p:sp>
          <p:nvSpPr>
            <p:cNvPr id="32" name="TextBox 31"/>
            <p:cNvSpPr txBox="1"/>
            <p:nvPr/>
          </p:nvSpPr>
          <p:spPr>
            <a:xfrm>
              <a:off x="965101" y="1992704"/>
              <a:ext cx="1651278" cy="184666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algn="ctr"/>
              <a:r>
                <a:rPr lang="zh-CN" altLang="en-US" sz="12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输入你的标题</a:t>
              </a:r>
              <a:endParaRPr 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965102" y="2171342"/>
              <a:ext cx="1651277" cy="461665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ctr" defTabSz="913765">
                <a:spcBef>
                  <a:spcPct val="20000"/>
                </a:spcBef>
                <a:defRPr/>
              </a:pPr>
              <a:r>
                <a:rPr lang="zh-CN" alt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点击编辑点击编辑点击编辑点击编辑点击编辑</a:t>
              </a:r>
              <a:r>
                <a:rPr 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/>
              </a:r>
              <a:br>
                <a:rPr 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endParaRPr 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4781773" y="3697525"/>
            <a:ext cx="1651278" cy="640303"/>
            <a:chOff x="965101" y="1992704"/>
            <a:chExt cx="1651278" cy="640303"/>
          </a:xfrm>
        </p:grpSpPr>
        <p:sp>
          <p:nvSpPr>
            <p:cNvPr id="35" name="TextBox 34"/>
            <p:cNvSpPr txBox="1"/>
            <p:nvPr/>
          </p:nvSpPr>
          <p:spPr>
            <a:xfrm>
              <a:off x="965101" y="1992704"/>
              <a:ext cx="1651278" cy="184666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algn="ctr"/>
              <a:r>
                <a:rPr lang="zh-CN" altLang="en-US" sz="12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输入你的标题</a:t>
              </a:r>
              <a:endParaRPr 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965102" y="2171342"/>
              <a:ext cx="1651277" cy="461665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ctr" defTabSz="913765">
                <a:spcBef>
                  <a:spcPct val="20000"/>
                </a:spcBef>
                <a:defRPr/>
              </a:pPr>
              <a:r>
                <a:rPr lang="zh-CN" alt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点击编辑点击编辑点击编辑点击编辑点击编辑</a:t>
              </a:r>
              <a:r>
                <a:rPr 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/>
              </a:r>
              <a:br>
                <a:rPr 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endParaRPr 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665177" y="3697525"/>
            <a:ext cx="1651278" cy="640303"/>
            <a:chOff x="965101" y="1992704"/>
            <a:chExt cx="1651278" cy="640303"/>
          </a:xfrm>
        </p:grpSpPr>
        <p:sp>
          <p:nvSpPr>
            <p:cNvPr id="38" name="TextBox 37"/>
            <p:cNvSpPr txBox="1"/>
            <p:nvPr/>
          </p:nvSpPr>
          <p:spPr>
            <a:xfrm>
              <a:off x="965101" y="1992704"/>
              <a:ext cx="1651278" cy="184666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algn="ctr"/>
              <a:r>
                <a:rPr lang="zh-CN" altLang="en-US" sz="12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输入你的标题</a:t>
              </a:r>
              <a:endParaRPr 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965102" y="2171342"/>
              <a:ext cx="1651277" cy="461665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ctr" defTabSz="913765">
                <a:spcBef>
                  <a:spcPct val="20000"/>
                </a:spcBef>
                <a:defRPr/>
              </a:pPr>
              <a:r>
                <a:rPr lang="zh-CN" alt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点击编辑点击编辑点击编辑点击编辑点击编辑</a:t>
              </a:r>
              <a:r>
                <a:rPr 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/>
              </a:r>
              <a:br>
                <a:rPr 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endParaRPr 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0" name="文本框 39"/>
          <p:cNvSpPr txBox="1"/>
          <p:nvPr/>
        </p:nvSpPr>
        <p:spPr>
          <a:xfrm>
            <a:off x="684207" y="41661"/>
            <a:ext cx="235192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</a:rPr>
              <a:t>在此输入你的标题</a:t>
            </a:r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000"/>
                            </p:stCondLst>
                            <p:childTnLst>
                              <p:par>
                                <p:cTn id="74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500"/>
                            </p:stCondLst>
                            <p:childTnLst>
                              <p:par>
                                <p:cTn id="79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000"/>
                            </p:stCondLst>
                            <p:childTnLst>
                              <p:par>
                                <p:cTn id="84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  <p:bldP spid="63" grpId="0" animBg="1"/>
      <p:bldP spid="64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ardrop 6"/>
          <p:cNvSpPr/>
          <p:nvPr/>
        </p:nvSpPr>
        <p:spPr>
          <a:xfrm rot="8100000">
            <a:off x="3207402" y="1151141"/>
            <a:ext cx="2729198" cy="2729199"/>
          </a:xfrm>
          <a:prstGeom prst="teardrop">
            <a:avLst>
              <a:gd name="adj" fmla="val 112833"/>
            </a:avLst>
          </a:pr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ardrop 34"/>
          <p:cNvSpPr/>
          <p:nvPr/>
        </p:nvSpPr>
        <p:spPr>
          <a:xfrm rot="8100000">
            <a:off x="3492543" y="1883956"/>
            <a:ext cx="2158916" cy="2158916"/>
          </a:xfrm>
          <a:prstGeom prst="teardrop">
            <a:avLst>
              <a:gd name="adj" fmla="val 112833"/>
            </a:avLst>
          </a:pr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ardrop 35"/>
          <p:cNvSpPr/>
          <p:nvPr/>
        </p:nvSpPr>
        <p:spPr>
          <a:xfrm rot="8100000">
            <a:off x="3694947" y="2525005"/>
            <a:ext cx="1754106" cy="1754106"/>
          </a:xfrm>
          <a:prstGeom prst="teardrop">
            <a:avLst>
              <a:gd name="adj" fmla="val 112833"/>
            </a:avLst>
          </a:pr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Teardrop 36"/>
          <p:cNvSpPr/>
          <p:nvPr/>
        </p:nvSpPr>
        <p:spPr>
          <a:xfrm rot="8100000">
            <a:off x="3890267" y="3057357"/>
            <a:ext cx="1363468" cy="1363468"/>
          </a:xfrm>
          <a:prstGeom prst="teardrop">
            <a:avLst>
              <a:gd name="adj" fmla="val 112833"/>
            </a:avLst>
          </a:pr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Freeform 69"/>
          <p:cNvSpPr/>
          <p:nvPr/>
        </p:nvSpPr>
        <p:spPr bwMode="auto">
          <a:xfrm>
            <a:off x="4422800" y="1235142"/>
            <a:ext cx="298402" cy="560513"/>
          </a:xfrm>
          <a:custGeom>
            <a:avLst/>
            <a:gdLst/>
            <a:ahLst/>
            <a:cxnLst>
              <a:cxn ang="0">
                <a:pos x="21" y="57"/>
              </a:cxn>
              <a:cxn ang="0">
                <a:pos x="21" y="63"/>
              </a:cxn>
              <a:cxn ang="0">
                <a:pos x="20" y="64"/>
              </a:cxn>
              <a:cxn ang="0">
                <a:pos x="15" y="64"/>
              </a:cxn>
              <a:cxn ang="0">
                <a:pos x="14" y="63"/>
              </a:cxn>
              <a:cxn ang="0">
                <a:pos x="14" y="57"/>
              </a:cxn>
              <a:cxn ang="0">
                <a:pos x="1" y="50"/>
              </a:cxn>
              <a:cxn ang="0">
                <a:pos x="1" y="49"/>
              </a:cxn>
              <a:cxn ang="0">
                <a:pos x="4" y="44"/>
              </a:cxn>
              <a:cxn ang="0">
                <a:pos x="5" y="43"/>
              </a:cxn>
              <a:cxn ang="0">
                <a:pos x="6" y="44"/>
              </a:cxn>
              <a:cxn ang="0">
                <a:pos x="17" y="49"/>
              </a:cxn>
              <a:cxn ang="0">
                <a:pos x="25" y="43"/>
              </a:cxn>
              <a:cxn ang="0">
                <a:pos x="16" y="36"/>
              </a:cxn>
              <a:cxn ang="0">
                <a:pos x="1" y="21"/>
              </a:cxn>
              <a:cxn ang="0">
                <a:pos x="14" y="8"/>
              </a:cxn>
              <a:cxn ang="0">
                <a:pos x="14" y="1"/>
              </a:cxn>
              <a:cxn ang="0">
                <a:pos x="15" y="0"/>
              </a:cxn>
              <a:cxn ang="0">
                <a:pos x="20" y="0"/>
              </a:cxn>
              <a:cxn ang="0">
                <a:pos x="21" y="1"/>
              </a:cxn>
              <a:cxn ang="0">
                <a:pos x="21" y="7"/>
              </a:cxn>
              <a:cxn ang="0">
                <a:pos x="32" y="12"/>
              </a:cxn>
              <a:cxn ang="0">
                <a:pos x="32" y="14"/>
              </a:cxn>
              <a:cxn ang="0">
                <a:pos x="29" y="19"/>
              </a:cxn>
              <a:cxn ang="0">
                <a:pos x="29" y="19"/>
              </a:cxn>
              <a:cxn ang="0">
                <a:pos x="28" y="19"/>
              </a:cxn>
              <a:cxn ang="0">
                <a:pos x="18" y="15"/>
              </a:cxn>
              <a:cxn ang="0">
                <a:pos x="10" y="21"/>
              </a:cxn>
              <a:cxn ang="0">
                <a:pos x="20" y="28"/>
              </a:cxn>
              <a:cxn ang="0">
                <a:pos x="34" y="42"/>
              </a:cxn>
              <a:cxn ang="0">
                <a:pos x="21" y="57"/>
              </a:cxn>
            </a:cxnLst>
            <a:rect l="0" t="0" r="r" b="b"/>
            <a:pathLst>
              <a:path w="34" h="64">
                <a:moveTo>
                  <a:pt x="21" y="57"/>
                </a:moveTo>
                <a:cubicBezTo>
                  <a:pt x="21" y="63"/>
                  <a:pt x="21" y="63"/>
                  <a:pt x="21" y="63"/>
                </a:cubicBezTo>
                <a:cubicBezTo>
                  <a:pt x="21" y="63"/>
                  <a:pt x="20" y="64"/>
                  <a:pt x="20" y="64"/>
                </a:cubicBezTo>
                <a:cubicBezTo>
                  <a:pt x="15" y="64"/>
                  <a:pt x="15" y="64"/>
                  <a:pt x="15" y="64"/>
                </a:cubicBezTo>
                <a:cubicBezTo>
                  <a:pt x="14" y="64"/>
                  <a:pt x="14" y="63"/>
                  <a:pt x="14" y="63"/>
                </a:cubicBezTo>
                <a:cubicBezTo>
                  <a:pt x="14" y="57"/>
                  <a:pt x="14" y="57"/>
                  <a:pt x="14" y="57"/>
                </a:cubicBezTo>
                <a:cubicBezTo>
                  <a:pt x="5" y="55"/>
                  <a:pt x="1" y="50"/>
                  <a:pt x="1" y="50"/>
                </a:cubicBezTo>
                <a:cubicBezTo>
                  <a:pt x="0" y="50"/>
                  <a:pt x="0" y="49"/>
                  <a:pt x="1" y="49"/>
                </a:cubicBezTo>
                <a:cubicBezTo>
                  <a:pt x="4" y="44"/>
                  <a:pt x="4" y="44"/>
                  <a:pt x="4" y="44"/>
                </a:cubicBezTo>
                <a:cubicBezTo>
                  <a:pt x="4" y="44"/>
                  <a:pt x="5" y="43"/>
                  <a:pt x="5" y="43"/>
                </a:cubicBezTo>
                <a:cubicBezTo>
                  <a:pt x="5" y="43"/>
                  <a:pt x="6" y="44"/>
                  <a:pt x="6" y="44"/>
                </a:cubicBezTo>
                <a:cubicBezTo>
                  <a:pt x="6" y="44"/>
                  <a:pt x="11" y="49"/>
                  <a:pt x="17" y="49"/>
                </a:cubicBezTo>
                <a:cubicBezTo>
                  <a:pt x="21" y="49"/>
                  <a:pt x="25" y="47"/>
                  <a:pt x="25" y="43"/>
                </a:cubicBezTo>
                <a:cubicBezTo>
                  <a:pt x="25" y="39"/>
                  <a:pt x="20" y="38"/>
                  <a:pt x="16" y="36"/>
                </a:cubicBezTo>
                <a:cubicBezTo>
                  <a:pt x="9" y="33"/>
                  <a:pt x="1" y="30"/>
                  <a:pt x="1" y="21"/>
                </a:cubicBezTo>
                <a:cubicBezTo>
                  <a:pt x="1" y="14"/>
                  <a:pt x="6" y="9"/>
                  <a:pt x="14" y="8"/>
                </a:cubicBezTo>
                <a:cubicBezTo>
                  <a:pt x="14" y="1"/>
                  <a:pt x="14" y="1"/>
                  <a:pt x="14" y="1"/>
                </a:cubicBezTo>
                <a:cubicBezTo>
                  <a:pt x="14" y="0"/>
                  <a:pt x="14" y="0"/>
                  <a:pt x="15" y="0"/>
                </a:cubicBezTo>
                <a:cubicBezTo>
                  <a:pt x="20" y="0"/>
                  <a:pt x="20" y="0"/>
                  <a:pt x="20" y="0"/>
                </a:cubicBezTo>
                <a:cubicBezTo>
                  <a:pt x="20" y="0"/>
                  <a:pt x="21" y="0"/>
                  <a:pt x="21" y="1"/>
                </a:cubicBezTo>
                <a:cubicBezTo>
                  <a:pt x="21" y="7"/>
                  <a:pt x="21" y="7"/>
                  <a:pt x="21" y="7"/>
                </a:cubicBezTo>
                <a:cubicBezTo>
                  <a:pt x="28" y="8"/>
                  <a:pt x="32" y="12"/>
                  <a:pt x="32" y="12"/>
                </a:cubicBezTo>
                <a:cubicBezTo>
                  <a:pt x="33" y="13"/>
                  <a:pt x="33" y="13"/>
                  <a:pt x="32" y="14"/>
                </a:cubicBezTo>
                <a:cubicBezTo>
                  <a:pt x="29" y="19"/>
                  <a:pt x="29" y="19"/>
                  <a:pt x="29" y="19"/>
                </a:cubicBezTo>
                <a:cubicBezTo>
                  <a:pt x="29" y="19"/>
                  <a:pt x="29" y="19"/>
                  <a:pt x="29" y="19"/>
                </a:cubicBezTo>
                <a:cubicBezTo>
                  <a:pt x="28" y="19"/>
                  <a:pt x="28" y="19"/>
                  <a:pt x="28" y="19"/>
                </a:cubicBezTo>
                <a:cubicBezTo>
                  <a:pt x="28" y="19"/>
                  <a:pt x="23" y="15"/>
                  <a:pt x="18" y="15"/>
                </a:cubicBezTo>
                <a:cubicBezTo>
                  <a:pt x="13" y="15"/>
                  <a:pt x="10" y="18"/>
                  <a:pt x="10" y="21"/>
                </a:cubicBezTo>
                <a:cubicBezTo>
                  <a:pt x="10" y="25"/>
                  <a:pt x="15" y="26"/>
                  <a:pt x="20" y="28"/>
                </a:cubicBezTo>
                <a:cubicBezTo>
                  <a:pt x="26" y="31"/>
                  <a:pt x="34" y="34"/>
                  <a:pt x="34" y="42"/>
                </a:cubicBezTo>
                <a:cubicBezTo>
                  <a:pt x="34" y="50"/>
                  <a:pt x="28" y="55"/>
                  <a:pt x="21" y="57"/>
                </a:cubicBezTo>
                <a:close/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Freeform 23"/>
          <p:cNvSpPr>
            <a:spLocks noEditPoints="1"/>
          </p:cNvSpPr>
          <p:nvPr/>
        </p:nvSpPr>
        <p:spPr bwMode="auto">
          <a:xfrm>
            <a:off x="4373806" y="2606615"/>
            <a:ext cx="396391" cy="374818"/>
          </a:xfrm>
          <a:custGeom>
            <a:avLst/>
            <a:gdLst/>
            <a:ahLst/>
            <a:cxnLst>
              <a:cxn ang="0">
                <a:pos x="68" y="14"/>
              </a:cxn>
              <a:cxn ang="0">
                <a:pos x="68" y="18"/>
              </a:cxn>
              <a:cxn ang="0">
                <a:pos x="64" y="18"/>
              </a:cxn>
              <a:cxn ang="0">
                <a:pos x="61" y="21"/>
              </a:cxn>
              <a:cxn ang="0">
                <a:pos x="7" y="21"/>
              </a:cxn>
              <a:cxn ang="0">
                <a:pos x="4" y="18"/>
              </a:cxn>
              <a:cxn ang="0">
                <a:pos x="0" y="18"/>
              </a:cxn>
              <a:cxn ang="0">
                <a:pos x="0" y="14"/>
              </a:cxn>
              <a:cxn ang="0">
                <a:pos x="34" y="0"/>
              </a:cxn>
              <a:cxn ang="0">
                <a:pos x="68" y="14"/>
              </a:cxn>
              <a:cxn ang="0">
                <a:pos x="68" y="60"/>
              </a:cxn>
              <a:cxn ang="0">
                <a:pos x="68" y="64"/>
              </a:cxn>
              <a:cxn ang="0">
                <a:pos x="0" y="64"/>
              </a:cxn>
              <a:cxn ang="0">
                <a:pos x="0" y="60"/>
              </a:cxn>
              <a:cxn ang="0">
                <a:pos x="2" y="57"/>
              </a:cxn>
              <a:cxn ang="0">
                <a:pos x="66" y="57"/>
              </a:cxn>
              <a:cxn ang="0">
                <a:pos x="68" y="60"/>
              </a:cxn>
              <a:cxn ang="0">
                <a:pos x="18" y="23"/>
              </a:cxn>
              <a:cxn ang="0">
                <a:pos x="18" y="50"/>
              </a:cxn>
              <a:cxn ang="0">
                <a:pos x="23" y="50"/>
              </a:cxn>
              <a:cxn ang="0">
                <a:pos x="23" y="23"/>
              </a:cxn>
              <a:cxn ang="0">
                <a:pos x="32" y="23"/>
              </a:cxn>
              <a:cxn ang="0">
                <a:pos x="32" y="50"/>
              </a:cxn>
              <a:cxn ang="0">
                <a:pos x="36" y="50"/>
              </a:cxn>
              <a:cxn ang="0">
                <a:pos x="36" y="23"/>
              </a:cxn>
              <a:cxn ang="0">
                <a:pos x="45" y="23"/>
              </a:cxn>
              <a:cxn ang="0">
                <a:pos x="45" y="50"/>
              </a:cxn>
              <a:cxn ang="0">
                <a:pos x="50" y="50"/>
              </a:cxn>
              <a:cxn ang="0">
                <a:pos x="50" y="23"/>
              </a:cxn>
              <a:cxn ang="0">
                <a:pos x="59" y="23"/>
              </a:cxn>
              <a:cxn ang="0">
                <a:pos x="59" y="50"/>
              </a:cxn>
              <a:cxn ang="0">
                <a:pos x="61" y="50"/>
              </a:cxn>
              <a:cxn ang="0">
                <a:pos x="64" y="53"/>
              </a:cxn>
              <a:cxn ang="0">
                <a:pos x="64" y="55"/>
              </a:cxn>
              <a:cxn ang="0">
                <a:pos x="4" y="55"/>
              </a:cxn>
              <a:cxn ang="0">
                <a:pos x="4" y="53"/>
              </a:cxn>
              <a:cxn ang="0">
                <a:pos x="7" y="50"/>
              </a:cxn>
              <a:cxn ang="0">
                <a:pos x="9" y="50"/>
              </a:cxn>
              <a:cxn ang="0">
                <a:pos x="9" y="23"/>
              </a:cxn>
              <a:cxn ang="0">
                <a:pos x="18" y="23"/>
              </a:cxn>
            </a:cxnLst>
            <a:rect l="0" t="0" r="r" b="b"/>
            <a:pathLst>
              <a:path w="68" h="64">
                <a:moveTo>
                  <a:pt x="68" y="14"/>
                </a:moveTo>
                <a:cubicBezTo>
                  <a:pt x="68" y="18"/>
                  <a:pt x="68" y="18"/>
                  <a:pt x="68" y="18"/>
                </a:cubicBezTo>
                <a:cubicBezTo>
                  <a:pt x="64" y="18"/>
                  <a:pt x="64" y="18"/>
                  <a:pt x="64" y="18"/>
                </a:cubicBezTo>
                <a:cubicBezTo>
                  <a:pt x="64" y="20"/>
                  <a:pt x="63" y="21"/>
                  <a:pt x="61" y="21"/>
                </a:cubicBezTo>
                <a:cubicBezTo>
                  <a:pt x="7" y="21"/>
                  <a:pt x="7" y="21"/>
                  <a:pt x="7" y="21"/>
                </a:cubicBezTo>
                <a:cubicBezTo>
                  <a:pt x="5" y="21"/>
                  <a:pt x="4" y="20"/>
                  <a:pt x="4" y="18"/>
                </a:cubicBezTo>
                <a:cubicBezTo>
                  <a:pt x="0" y="18"/>
                  <a:pt x="0" y="18"/>
                  <a:pt x="0" y="18"/>
                </a:cubicBezTo>
                <a:cubicBezTo>
                  <a:pt x="0" y="14"/>
                  <a:pt x="0" y="14"/>
                  <a:pt x="0" y="14"/>
                </a:cubicBezTo>
                <a:cubicBezTo>
                  <a:pt x="34" y="0"/>
                  <a:pt x="34" y="0"/>
                  <a:pt x="34" y="0"/>
                </a:cubicBezTo>
                <a:lnTo>
                  <a:pt x="68" y="14"/>
                </a:lnTo>
                <a:close/>
                <a:moveTo>
                  <a:pt x="68" y="60"/>
                </a:moveTo>
                <a:cubicBezTo>
                  <a:pt x="68" y="64"/>
                  <a:pt x="68" y="64"/>
                  <a:pt x="68" y="64"/>
                </a:cubicBezTo>
                <a:cubicBezTo>
                  <a:pt x="0" y="64"/>
                  <a:pt x="0" y="64"/>
                  <a:pt x="0" y="64"/>
                </a:cubicBezTo>
                <a:cubicBezTo>
                  <a:pt x="0" y="60"/>
                  <a:pt x="0" y="60"/>
                  <a:pt x="0" y="60"/>
                </a:cubicBezTo>
                <a:cubicBezTo>
                  <a:pt x="0" y="58"/>
                  <a:pt x="1" y="57"/>
                  <a:pt x="2" y="57"/>
                </a:cubicBezTo>
                <a:cubicBezTo>
                  <a:pt x="66" y="57"/>
                  <a:pt x="66" y="57"/>
                  <a:pt x="66" y="57"/>
                </a:cubicBezTo>
                <a:cubicBezTo>
                  <a:pt x="67" y="57"/>
                  <a:pt x="68" y="58"/>
                  <a:pt x="68" y="60"/>
                </a:cubicBezTo>
                <a:close/>
                <a:moveTo>
                  <a:pt x="18" y="23"/>
                </a:moveTo>
                <a:cubicBezTo>
                  <a:pt x="18" y="50"/>
                  <a:pt x="18" y="50"/>
                  <a:pt x="18" y="50"/>
                </a:cubicBezTo>
                <a:cubicBezTo>
                  <a:pt x="23" y="50"/>
                  <a:pt x="23" y="50"/>
                  <a:pt x="23" y="50"/>
                </a:cubicBezTo>
                <a:cubicBezTo>
                  <a:pt x="23" y="23"/>
                  <a:pt x="23" y="23"/>
                  <a:pt x="23" y="23"/>
                </a:cubicBezTo>
                <a:cubicBezTo>
                  <a:pt x="32" y="23"/>
                  <a:pt x="32" y="23"/>
                  <a:pt x="32" y="23"/>
                </a:cubicBezTo>
                <a:cubicBezTo>
                  <a:pt x="32" y="50"/>
                  <a:pt x="32" y="50"/>
                  <a:pt x="32" y="50"/>
                </a:cubicBezTo>
                <a:cubicBezTo>
                  <a:pt x="36" y="50"/>
                  <a:pt x="36" y="50"/>
                  <a:pt x="36" y="50"/>
                </a:cubicBezTo>
                <a:cubicBezTo>
                  <a:pt x="36" y="23"/>
                  <a:pt x="36" y="23"/>
                  <a:pt x="36" y="2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50"/>
                  <a:pt x="45" y="50"/>
                  <a:pt x="45" y="50"/>
                </a:cubicBezTo>
                <a:cubicBezTo>
                  <a:pt x="50" y="50"/>
                  <a:pt x="50" y="50"/>
                  <a:pt x="50" y="50"/>
                </a:cubicBezTo>
                <a:cubicBezTo>
                  <a:pt x="50" y="23"/>
                  <a:pt x="50" y="23"/>
                  <a:pt x="50" y="23"/>
                </a:cubicBezTo>
                <a:cubicBezTo>
                  <a:pt x="59" y="23"/>
                  <a:pt x="59" y="23"/>
                  <a:pt x="59" y="23"/>
                </a:cubicBezTo>
                <a:cubicBezTo>
                  <a:pt x="59" y="50"/>
                  <a:pt x="59" y="50"/>
                  <a:pt x="59" y="50"/>
                </a:cubicBezTo>
                <a:cubicBezTo>
                  <a:pt x="61" y="50"/>
                  <a:pt x="61" y="50"/>
                  <a:pt x="61" y="50"/>
                </a:cubicBezTo>
                <a:cubicBezTo>
                  <a:pt x="63" y="50"/>
                  <a:pt x="64" y="51"/>
                  <a:pt x="64" y="53"/>
                </a:cubicBezTo>
                <a:cubicBezTo>
                  <a:pt x="64" y="55"/>
                  <a:pt x="64" y="55"/>
                  <a:pt x="64" y="55"/>
                </a:cubicBezTo>
                <a:cubicBezTo>
                  <a:pt x="4" y="55"/>
                  <a:pt x="4" y="55"/>
                  <a:pt x="4" y="55"/>
                </a:cubicBezTo>
                <a:cubicBezTo>
                  <a:pt x="4" y="53"/>
                  <a:pt x="4" y="53"/>
                  <a:pt x="4" y="53"/>
                </a:cubicBezTo>
                <a:cubicBezTo>
                  <a:pt x="4" y="51"/>
                  <a:pt x="5" y="50"/>
                  <a:pt x="7" y="50"/>
                </a:cubicBezTo>
                <a:cubicBezTo>
                  <a:pt x="9" y="50"/>
                  <a:pt x="9" y="50"/>
                  <a:pt x="9" y="50"/>
                </a:cubicBezTo>
                <a:cubicBezTo>
                  <a:pt x="9" y="23"/>
                  <a:pt x="9" y="23"/>
                  <a:pt x="9" y="23"/>
                </a:cubicBezTo>
                <a:lnTo>
                  <a:pt x="18" y="23"/>
                </a:lnTo>
                <a:close/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Freeform 144"/>
          <p:cNvSpPr>
            <a:spLocks noEditPoints="1"/>
          </p:cNvSpPr>
          <p:nvPr/>
        </p:nvSpPr>
        <p:spPr bwMode="auto">
          <a:xfrm>
            <a:off x="4318308" y="2063170"/>
            <a:ext cx="451888" cy="391872"/>
          </a:xfrm>
          <a:custGeom>
            <a:avLst/>
            <a:gdLst/>
            <a:ahLst/>
            <a:cxnLst>
              <a:cxn ang="0">
                <a:pos x="59" y="26"/>
              </a:cxn>
              <a:cxn ang="0">
                <a:pos x="57" y="28"/>
              </a:cxn>
              <a:cxn ang="0">
                <a:pos x="20" y="32"/>
              </a:cxn>
              <a:cxn ang="0">
                <a:pos x="20" y="35"/>
              </a:cxn>
              <a:cxn ang="0">
                <a:pos x="19" y="37"/>
              </a:cxn>
              <a:cxn ang="0">
                <a:pos x="52" y="37"/>
              </a:cxn>
              <a:cxn ang="0">
                <a:pos x="55" y="39"/>
              </a:cxn>
              <a:cxn ang="0">
                <a:pos x="52" y="42"/>
              </a:cxn>
              <a:cxn ang="0">
                <a:pos x="16" y="42"/>
              </a:cxn>
              <a:cxn ang="0">
                <a:pos x="13" y="39"/>
              </a:cxn>
              <a:cxn ang="0">
                <a:pos x="16" y="34"/>
              </a:cxn>
              <a:cxn ang="0">
                <a:pos x="9" y="5"/>
              </a:cxn>
              <a:cxn ang="0">
                <a:pos x="2" y="5"/>
              </a:cxn>
              <a:cxn ang="0">
                <a:pos x="0" y="3"/>
              </a:cxn>
              <a:cxn ang="0">
                <a:pos x="2" y="0"/>
              </a:cxn>
              <a:cxn ang="0">
                <a:pos x="11" y="0"/>
              </a:cxn>
              <a:cxn ang="0">
                <a:pos x="14" y="5"/>
              </a:cxn>
              <a:cxn ang="0">
                <a:pos x="57" y="5"/>
              </a:cxn>
              <a:cxn ang="0">
                <a:pos x="59" y="7"/>
              </a:cxn>
              <a:cxn ang="0">
                <a:pos x="59" y="26"/>
              </a:cxn>
              <a:cxn ang="0">
                <a:pos x="18" y="51"/>
              </a:cxn>
              <a:cxn ang="0">
                <a:pos x="13" y="46"/>
              </a:cxn>
              <a:cxn ang="0">
                <a:pos x="18" y="42"/>
              </a:cxn>
              <a:cxn ang="0">
                <a:pos x="23" y="46"/>
              </a:cxn>
              <a:cxn ang="0">
                <a:pos x="18" y="51"/>
              </a:cxn>
              <a:cxn ang="0">
                <a:pos x="50" y="51"/>
              </a:cxn>
              <a:cxn ang="0">
                <a:pos x="45" y="46"/>
              </a:cxn>
              <a:cxn ang="0">
                <a:pos x="50" y="42"/>
              </a:cxn>
              <a:cxn ang="0">
                <a:pos x="55" y="46"/>
              </a:cxn>
              <a:cxn ang="0">
                <a:pos x="50" y="51"/>
              </a:cxn>
            </a:cxnLst>
            <a:rect l="0" t="0" r="r" b="b"/>
            <a:pathLst>
              <a:path w="59" h="51">
                <a:moveTo>
                  <a:pt x="59" y="26"/>
                </a:moveTo>
                <a:cubicBezTo>
                  <a:pt x="59" y="27"/>
                  <a:pt x="58" y="28"/>
                  <a:pt x="57" y="28"/>
                </a:cubicBezTo>
                <a:cubicBezTo>
                  <a:pt x="20" y="32"/>
                  <a:pt x="20" y="32"/>
                  <a:pt x="20" y="32"/>
                </a:cubicBezTo>
                <a:cubicBezTo>
                  <a:pt x="20" y="33"/>
                  <a:pt x="20" y="34"/>
                  <a:pt x="20" y="35"/>
                </a:cubicBezTo>
                <a:cubicBezTo>
                  <a:pt x="20" y="36"/>
                  <a:pt x="20" y="36"/>
                  <a:pt x="19" y="37"/>
                </a:cubicBezTo>
                <a:cubicBezTo>
                  <a:pt x="52" y="37"/>
                  <a:pt x="52" y="37"/>
                  <a:pt x="52" y="37"/>
                </a:cubicBezTo>
                <a:cubicBezTo>
                  <a:pt x="54" y="37"/>
                  <a:pt x="55" y="38"/>
                  <a:pt x="55" y="39"/>
                </a:cubicBezTo>
                <a:cubicBezTo>
                  <a:pt x="55" y="41"/>
                  <a:pt x="54" y="42"/>
                  <a:pt x="52" y="42"/>
                </a:cubicBezTo>
                <a:cubicBezTo>
                  <a:pt x="16" y="42"/>
                  <a:pt x="16" y="42"/>
                  <a:pt x="16" y="42"/>
                </a:cubicBezTo>
                <a:cubicBezTo>
                  <a:pt x="15" y="42"/>
                  <a:pt x="13" y="41"/>
                  <a:pt x="13" y="39"/>
                </a:cubicBezTo>
                <a:cubicBezTo>
                  <a:pt x="13" y="38"/>
                  <a:pt x="15" y="35"/>
                  <a:pt x="16" y="34"/>
                </a:cubicBezTo>
                <a:cubicBezTo>
                  <a:pt x="9" y="5"/>
                  <a:pt x="9" y="5"/>
                  <a:pt x="9" y="5"/>
                </a:cubicBezTo>
                <a:cubicBezTo>
                  <a:pt x="2" y="5"/>
                  <a:pt x="2" y="5"/>
                  <a:pt x="2" y="5"/>
                </a:cubicBezTo>
                <a:cubicBezTo>
                  <a:pt x="1" y="5"/>
                  <a:pt x="0" y="4"/>
                  <a:pt x="0" y="3"/>
                </a:cubicBezTo>
                <a:cubicBezTo>
                  <a:pt x="0" y="2"/>
                  <a:pt x="1" y="0"/>
                  <a:pt x="2" y="0"/>
                </a:cubicBezTo>
                <a:cubicBezTo>
                  <a:pt x="11" y="0"/>
                  <a:pt x="11" y="0"/>
                  <a:pt x="11" y="0"/>
                </a:cubicBezTo>
                <a:cubicBezTo>
                  <a:pt x="14" y="0"/>
                  <a:pt x="14" y="3"/>
                  <a:pt x="14" y="5"/>
                </a:cubicBezTo>
                <a:cubicBezTo>
                  <a:pt x="57" y="5"/>
                  <a:pt x="57" y="5"/>
                  <a:pt x="57" y="5"/>
                </a:cubicBezTo>
                <a:cubicBezTo>
                  <a:pt x="58" y="5"/>
                  <a:pt x="59" y="6"/>
                  <a:pt x="59" y="7"/>
                </a:cubicBezTo>
                <a:lnTo>
                  <a:pt x="59" y="26"/>
                </a:lnTo>
                <a:close/>
                <a:moveTo>
                  <a:pt x="18" y="51"/>
                </a:moveTo>
                <a:cubicBezTo>
                  <a:pt x="16" y="51"/>
                  <a:pt x="13" y="49"/>
                  <a:pt x="13" y="46"/>
                </a:cubicBezTo>
                <a:cubicBezTo>
                  <a:pt x="13" y="44"/>
                  <a:pt x="16" y="42"/>
                  <a:pt x="18" y="42"/>
                </a:cubicBezTo>
                <a:cubicBezTo>
                  <a:pt x="21" y="42"/>
                  <a:pt x="23" y="44"/>
                  <a:pt x="23" y="46"/>
                </a:cubicBezTo>
                <a:cubicBezTo>
                  <a:pt x="23" y="49"/>
                  <a:pt x="21" y="51"/>
                  <a:pt x="18" y="51"/>
                </a:cubicBezTo>
                <a:close/>
                <a:moveTo>
                  <a:pt x="50" y="51"/>
                </a:moveTo>
                <a:cubicBezTo>
                  <a:pt x="47" y="51"/>
                  <a:pt x="45" y="49"/>
                  <a:pt x="45" y="46"/>
                </a:cubicBezTo>
                <a:cubicBezTo>
                  <a:pt x="45" y="44"/>
                  <a:pt x="47" y="42"/>
                  <a:pt x="50" y="42"/>
                </a:cubicBezTo>
                <a:cubicBezTo>
                  <a:pt x="53" y="42"/>
                  <a:pt x="55" y="44"/>
                  <a:pt x="55" y="46"/>
                </a:cubicBezTo>
                <a:cubicBezTo>
                  <a:pt x="55" y="49"/>
                  <a:pt x="53" y="51"/>
                  <a:pt x="50" y="51"/>
                </a:cubicBezTo>
                <a:close/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Freeform 56"/>
          <p:cNvSpPr>
            <a:spLocks noEditPoints="1"/>
          </p:cNvSpPr>
          <p:nvPr/>
        </p:nvSpPr>
        <p:spPr bwMode="auto">
          <a:xfrm>
            <a:off x="4356409" y="3566751"/>
            <a:ext cx="456695" cy="456695"/>
          </a:xfrm>
          <a:custGeom>
            <a:avLst/>
            <a:gdLst/>
            <a:ahLst/>
            <a:cxnLst>
              <a:cxn ang="0">
                <a:pos x="64" y="42"/>
              </a:cxn>
              <a:cxn ang="0">
                <a:pos x="63" y="44"/>
              </a:cxn>
              <a:cxn ang="0">
                <a:pos x="33" y="64"/>
              </a:cxn>
              <a:cxn ang="0">
                <a:pos x="32" y="64"/>
              </a:cxn>
              <a:cxn ang="0">
                <a:pos x="30" y="64"/>
              </a:cxn>
              <a:cxn ang="0">
                <a:pos x="1" y="44"/>
              </a:cxn>
              <a:cxn ang="0">
                <a:pos x="0" y="42"/>
              </a:cxn>
              <a:cxn ang="0">
                <a:pos x="0" y="23"/>
              </a:cxn>
              <a:cxn ang="0">
                <a:pos x="1" y="20"/>
              </a:cxn>
              <a:cxn ang="0">
                <a:pos x="30" y="1"/>
              </a:cxn>
              <a:cxn ang="0">
                <a:pos x="32" y="0"/>
              </a:cxn>
              <a:cxn ang="0">
                <a:pos x="33" y="1"/>
              </a:cxn>
              <a:cxn ang="0">
                <a:pos x="63" y="20"/>
              </a:cxn>
              <a:cxn ang="0">
                <a:pos x="64" y="23"/>
              </a:cxn>
              <a:cxn ang="0">
                <a:pos x="64" y="42"/>
              </a:cxn>
              <a:cxn ang="0">
                <a:pos x="12" y="32"/>
              </a:cxn>
              <a:cxn ang="0">
                <a:pos x="5" y="28"/>
              </a:cxn>
              <a:cxn ang="0">
                <a:pos x="5" y="37"/>
              </a:cxn>
              <a:cxn ang="0">
                <a:pos x="12" y="32"/>
              </a:cxn>
              <a:cxn ang="0">
                <a:pos x="29" y="21"/>
              </a:cxn>
              <a:cxn ang="0">
                <a:pos x="29" y="8"/>
              </a:cxn>
              <a:cxn ang="0">
                <a:pos x="7" y="23"/>
              </a:cxn>
              <a:cxn ang="0">
                <a:pos x="17" y="29"/>
              </a:cxn>
              <a:cxn ang="0">
                <a:pos x="29" y="21"/>
              </a:cxn>
              <a:cxn ang="0">
                <a:pos x="29" y="56"/>
              </a:cxn>
              <a:cxn ang="0">
                <a:pos x="29" y="44"/>
              </a:cxn>
              <a:cxn ang="0">
                <a:pos x="17" y="36"/>
              </a:cxn>
              <a:cxn ang="0">
                <a:pos x="7" y="42"/>
              </a:cxn>
              <a:cxn ang="0">
                <a:pos x="29" y="56"/>
              </a:cxn>
              <a:cxn ang="0">
                <a:pos x="41" y="32"/>
              </a:cxn>
              <a:cxn ang="0">
                <a:pos x="32" y="26"/>
              </a:cxn>
              <a:cxn ang="0">
                <a:pos x="22" y="32"/>
              </a:cxn>
              <a:cxn ang="0">
                <a:pos x="32" y="39"/>
              </a:cxn>
              <a:cxn ang="0">
                <a:pos x="41" y="32"/>
              </a:cxn>
              <a:cxn ang="0">
                <a:pos x="56" y="23"/>
              </a:cxn>
              <a:cxn ang="0">
                <a:pos x="35" y="8"/>
              </a:cxn>
              <a:cxn ang="0">
                <a:pos x="35" y="21"/>
              </a:cxn>
              <a:cxn ang="0">
                <a:pos x="46" y="29"/>
              </a:cxn>
              <a:cxn ang="0">
                <a:pos x="56" y="23"/>
              </a:cxn>
              <a:cxn ang="0">
                <a:pos x="56" y="42"/>
              </a:cxn>
              <a:cxn ang="0">
                <a:pos x="46" y="36"/>
              </a:cxn>
              <a:cxn ang="0">
                <a:pos x="35" y="44"/>
              </a:cxn>
              <a:cxn ang="0">
                <a:pos x="35" y="56"/>
              </a:cxn>
              <a:cxn ang="0">
                <a:pos x="56" y="42"/>
              </a:cxn>
              <a:cxn ang="0">
                <a:pos x="58" y="37"/>
              </a:cxn>
              <a:cxn ang="0">
                <a:pos x="58" y="28"/>
              </a:cxn>
              <a:cxn ang="0">
                <a:pos x="51" y="32"/>
              </a:cxn>
              <a:cxn ang="0">
                <a:pos x="58" y="37"/>
              </a:cxn>
            </a:cxnLst>
            <a:rect l="0" t="0" r="r" b="b"/>
            <a:pathLst>
              <a:path w="64" h="64">
                <a:moveTo>
                  <a:pt x="64" y="42"/>
                </a:moveTo>
                <a:cubicBezTo>
                  <a:pt x="64" y="43"/>
                  <a:pt x="63" y="44"/>
                  <a:pt x="63" y="44"/>
                </a:cubicBezTo>
                <a:cubicBezTo>
                  <a:pt x="33" y="64"/>
                  <a:pt x="33" y="64"/>
                  <a:pt x="33" y="64"/>
                </a:cubicBezTo>
                <a:cubicBezTo>
                  <a:pt x="33" y="64"/>
                  <a:pt x="32" y="64"/>
                  <a:pt x="32" y="64"/>
                </a:cubicBezTo>
                <a:cubicBezTo>
                  <a:pt x="31" y="64"/>
                  <a:pt x="31" y="64"/>
                  <a:pt x="30" y="64"/>
                </a:cubicBezTo>
                <a:cubicBezTo>
                  <a:pt x="1" y="44"/>
                  <a:pt x="1" y="44"/>
                  <a:pt x="1" y="44"/>
                </a:cubicBezTo>
                <a:cubicBezTo>
                  <a:pt x="0" y="44"/>
                  <a:pt x="0" y="43"/>
                  <a:pt x="0" y="42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22"/>
                  <a:pt x="0" y="21"/>
                  <a:pt x="1" y="20"/>
                </a:cubicBezTo>
                <a:cubicBezTo>
                  <a:pt x="30" y="1"/>
                  <a:pt x="30" y="1"/>
                  <a:pt x="30" y="1"/>
                </a:cubicBezTo>
                <a:cubicBezTo>
                  <a:pt x="31" y="1"/>
                  <a:pt x="31" y="0"/>
                  <a:pt x="32" y="0"/>
                </a:cubicBezTo>
                <a:cubicBezTo>
                  <a:pt x="32" y="0"/>
                  <a:pt x="33" y="1"/>
                  <a:pt x="33" y="1"/>
                </a:cubicBezTo>
                <a:cubicBezTo>
                  <a:pt x="63" y="20"/>
                  <a:pt x="63" y="20"/>
                  <a:pt x="63" y="20"/>
                </a:cubicBezTo>
                <a:cubicBezTo>
                  <a:pt x="63" y="21"/>
                  <a:pt x="64" y="22"/>
                  <a:pt x="64" y="23"/>
                </a:cubicBezTo>
                <a:lnTo>
                  <a:pt x="64" y="42"/>
                </a:lnTo>
                <a:close/>
                <a:moveTo>
                  <a:pt x="12" y="32"/>
                </a:moveTo>
                <a:cubicBezTo>
                  <a:pt x="5" y="28"/>
                  <a:pt x="5" y="28"/>
                  <a:pt x="5" y="28"/>
                </a:cubicBezTo>
                <a:cubicBezTo>
                  <a:pt x="5" y="37"/>
                  <a:pt x="5" y="37"/>
                  <a:pt x="5" y="37"/>
                </a:cubicBezTo>
                <a:lnTo>
                  <a:pt x="12" y="32"/>
                </a:lnTo>
                <a:close/>
                <a:moveTo>
                  <a:pt x="29" y="21"/>
                </a:moveTo>
                <a:cubicBezTo>
                  <a:pt x="29" y="8"/>
                  <a:pt x="29" y="8"/>
                  <a:pt x="29" y="8"/>
                </a:cubicBezTo>
                <a:cubicBezTo>
                  <a:pt x="7" y="23"/>
                  <a:pt x="7" y="23"/>
                  <a:pt x="7" y="23"/>
                </a:cubicBezTo>
                <a:cubicBezTo>
                  <a:pt x="17" y="29"/>
                  <a:pt x="17" y="29"/>
                  <a:pt x="17" y="29"/>
                </a:cubicBezTo>
                <a:lnTo>
                  <a:pt x="29" y="21"/>
                </a:lnTo>
                <a:close/>
                <a:moveTo>
                  <a:pt x="29" y="56"/>
                </a:moveTo>
                <a:cubicBezTo>
                  <a:pt x="29" y="44"/>
                  <a:pt x="29" y="44"/>
                  <a:pt x="29" y="44"/>
                </a:cubicBezTo>
                <a:cubicBezTo>
                  <a:pt x="17" y="36"/>
                  <a:pt x="17" y="36"/>
                  <a:pt x="17" y="36"/>
                </a:cubicBezTo>
                <a:cubicBezTo>
                  <a:pt x="7" y="42"/>
                  <a:pt x="7" y="42"/>
                  <a:pt x="7" y="42"/>
                </a:cubicBezTo>
                <a:lnTo>
                  <a:pt x="29" y="56"/>
                </a:lnTo>
                <a:close/>
                <a:moveTo>
                  <a:pt x="41" y="32"/>
                </a:moveTo>
                <a:cubicBezTo>
                  <a:pt x="32" y="26"/>
                  <a:pt x="32" y="26"/>
                  <a:pt x="32" y="26"/>
                </a:cubicBezTo>
                <a:cubicBezTo>
                  <a:pt x="22" y="32"/>
                  <a:pt x="22" y="32"/>
                  <a:pt x="22" y="32"/>
                </a:cubicBezTo>
                <a:cubicBezTo>
                  <a:pt x="32" y="39"/>
                  <a:pt x="32" y="39"/>
                  <a:pt x="32" y="39"/>
                </a:cubicBezTo>
                <a:lnTo>
                  <a:pt x="41" y="32"/>
                </a:lnTo>
                <a:close/>
                <a:moveTo>
                  <a:pt x="56" y="23"/>
                </a:moveTo>
                <a:cubicBezTo>
                  <a:pt x="35" y="8"/>
                  <a:pt x="35" y="8"/>
                  <a:pt x="35" y="8"/>
                </a:cubicBezTo>
                <a:cubicBezTo>
                  <a:pt x="35" y="21"/>
                  <a:pt x="35" y="21"/>
                  <a:pt x="35" y="21"/>
                </a:cubicBezTo>
                <a:cubicBezTo>
                  <a:pt x="46" y="29"/>
                  <a:pt x="46" y="29"/>
                  <a:pt x="46" y="29"/>
                </a:cubicBezTo>
                <a:lnTo>
                  <a:pt x="56" y="23"/>
                </a:lnTo>
                <a:close/>
                <a:moveTo>
                  <a:pt x="56" y="42"/>
                </a:moveTo>
                <a:cubicBezTo>
                  <a:pt x="46" y="36"/>
                  <a:pt x="46" y="36"/>
                  <a:pt x="46" y="36"/>
                </a:cubicBezTo>
                <a:cubicBezTo>
                  <a:pt x="35" y="44"/>
                  <a:pt x="35" y="44"/>
                  <a:pt x="35" y="44"/>
                </a:cubicBezTo>
                <a:cubicBezTo>
                  <a:pt x="35" y="56"/>
                  <a:pt x="35" y="56"/>
                  <a:pt x="35" y="56"/>
                </a:cubicBezTo>
                <a:lnTo>
                  <a:pt x="56" y="42"/>
                </a:lnTo>
                <a:close/>
                <a:moveTo>
                  <a:pt x="58" y="37"/>
                </a:moveTo>
                <a:cubicBezTo>
                  <a:pt x="58" y="28"/>
                  <a:pt x="58" y="28"/>
                  <a:pt x="58" y="28"/>
                </a:cubicBezTo>
                <a:cubicBezTo>
                  <a:pt x="51" y="32"/>
                  <a:pt x="51" y="32"/>
                  <a:pt x="51" y="32"/>
                </a:cubicBezTo>
                <a:lnTo>
                  <a:pt x="58" y="37"/>
                </a:lnTo>
                <a:close/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4" name="Group 57"/>
          <p:cNvGrpSpPr/>
          <p:nvPr/>
        </p:nvGrpSpPr>
        <p:grpSpPr>
          <a:xfrm>
            <a:off x="711916" y="3551811"/>
            <a:ext cx="2247089" cy="555580"/>
            <a:chOff x="-267404" y="3168889"/>
            <a:chExt cx="2247089" cy="555580"/>
          </a:xfrm>
        </p:grpSpPr>
        <p:sp>
          <p:nvSpPr>
            <p:cNvPr id="45" name="TextBox 44"/>
            <p:cNvSpPr txBox="1"/>
            <p:nvPr/>
          </p:nvSpPr>
          <p:spPr>
            <a:xfrm>
              <a:off x="-267404" y="3416692"/>
              <a:ext cx="2247089" cy="30777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 defTabSz="913765">
                <a:spcBef>
                  <a:spcPct val="20000"/>
                </a:spcBef>
                <a:defRPr/>
              </a:pPr>
              <a:r>
                <a:rPr lang="zh-CN" alt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点击编辑点击编辑点击编辑点击编辑点击编辑</a:t>
              </a:r>
              <a:endParaRPr 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Rectangle 45"/>
            <p:cNvSpPr/>
            <p:nvPr/>
          </p:nvSpPr>
          <p:spPr>
            <a:xfrm>
              <a:off x="902467" y="3168889"/>
              <a:ext cx="1077218" cy="215444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r"/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输入你的标题</a:t>
              </a:r>
              <a:endParaRPr lang="en-US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7" name="Group 58"/>
          <p:cNvGrpSpPr/>
          <p:nvPr/>
        </p:nvGrpSpPr>
        <p:grpSpPr>
          <a:xfrm>
            <a:off x="6213572" y="1362746"/>
            <a:ext cx="2276195" cy="555580"/>
            <a:chOff x="7174424" y="1352592"/>
            <a:chExt cx="2276195" cy="555580"/>
          </a:xfrm>
        </p:grpSpPr>
        <p:sp>
          <p:nvSpPr>
            <p:cNvPr id="48" name="TextBox 47"/>
            <p:cNvSpPr txBox="1"/>
            <p:nvPr/>
          </p:nvSpPr>
          <p:spPr>
            <a:xfrm>
              <a:off x="7174424" y="1600395"/>
              <a:ext cx="2276195" cy="30777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defTabSz="913765">
                <a:spcBef>
                  <a:spcPct val="20000"/>
                </a:spcBef>
                <a:defRPr/>
              </a:pPr>
              <a:r>
                <a:rPr lang="zh-CN" alt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点击编辑点击编辑点击编辑点击编辑点击编辑</a:t>
              </a:r>
              <a:r>
                <a:rPr 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.</a:t>
              </a:r>
              <a:endParaRPr 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Rectangle 48"/>
            <p:cNvSpPr/>
            <p:nvPr/>
          </p:nvSpPr>
          <p:spPr>
            <a:xfrm>
              <a:off x="7174424" y="1352592"/>
              <a:ext cx="1077218" cy="215444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输入你的标题</a:t>
              </a:r>
              <a:endParaRPr lang="en-US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0" name="Group 56"/>
          <p:cNvGrpSpPr/>
          <p:nvPr/>
        </p:nvGrpSpPr>
        <p:grpSpPr>
          <a:xfrm>
            <a:off x="682809" y="1362746"/>
            <a:ext cx="2276197" cy="555580"/>
            <a:chOff x="-296510" y="1363501"/>
            <a:chExt cx="2276197" cy="555580"/>
          </a:xfrm>
        </p:grpSpPr>
        <p:sp>
          <p:nvSpPr>
            <p:cNvPr id="51" name="TextBox 50"/>
            <p:cNvSpPr txBox="1"/>
            <p:nvPr/>
          </p:nvSpPr>
          <p:spPr>
            <a:xfrm>
              <a:off x="-296510" y="1611304"/>
              <a:ext cx="2276196" cy="30777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 defTabSz="913765">
                <a:spcBef>
                  <a:spcPct val="20000"/>
                </a:spcBef>
                <a:defRPr/>
              </a:pPr>
              <a:r>
                <a:rPr lang="zh-CN" alt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点击编辑点击编辑点击编辑点击编辑点击编辑</a:t>
              </a:r>
              <a:endParaRPr 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" name="Rectangle 51"/>
            <p:cNvSpPr/>
            <p:nvPr/>
          </p:nvSpPr>
          <p:spPr>
            <a:xfrm>
              <a:off x="902469" y="1363501"/>
              <a:ext cx="1077218" cy="215444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r"/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输入你的标题</a:t>
              </a:r>
              <a:endParaRPr lang="en-US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3" name="Group 58"/>
          <p:cNvGrpSpPr/>
          <p:nvPr/>
        </p:nvGrpSpPr>
        <p:grpSpPr>
          <a:xfrm>
            <a:off x="6184997" y="3494205"/>
            <a:ext cx="2276195" cy="555580"/>
            <a:chOff x="7174424" y="1352592"/>
            <a:chExt cx="2276195" cy="555580"/>
          </a:xfrm>
        </p:grpSpPr>
        <p:sp>
          <p:nvSpPr>
            <p:cNvPr id="54" name="TextBox 53"/>
            <p:cNvSpPr txBox="1"/>
            <p:nvPr/>
          </p:nvSpPr>
          <p:spPr>
            <a:xfrm>
              <a:off x="7174424" y="1600395"/>
              <a:ext cx="2276195" cy="30777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defTabSz="913765">
                <a:spcBef>
                  <a:spcPct val="20000"/>
                </a:spcBef>
                <a:defRPr/>
              </a:pPr>
              <a:r>
                <a:rPr lang="zh-CN" alt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点击编辑点击编辑点击编辑点击编辑点击编辑</a:t>
              </a:r>
              <a:r>
                <a:rPr 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.</a:t>
              </a:r>
              <a:endParaRPr 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5" name="Rectangle 54"/>
            <p:cNvSpPr/>
            <p:nvPr/>
          </p:nvSpPr>
          <p:spPr>
            <a:xfrm>
              <a:off x="7174424" y="1352592"/>
              <a:ext cx="1077218" cy="215444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输入你的标题</a:t>
              </a:r>
              <a:endParaRPr lang="en-US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2" name="文本框 21"/>
          <p:cNvSpPr txBox="1"/>
          <p:nvPr/>
        </p:nvSpPr>
        <p:spPr>
          <a:xfrm>
            <a:off x="684207" y="41661"/>
            <a:ext cx="235192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</a:rPr>
              <a:t>在此输入你的标题</a:t>
            </a:r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8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" presetClass="entr" presetSubtype="8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" presetClass="entr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"/>
                            </p:stCondLst>
                            <p:childTnLst>
                              <p:par>
                                <p:cTn id="50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5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" presetClass="entr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2" grpId="0" animBg="1"/>
      <p:bldP spid="4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Freeform 24"/>
          <p:cNvSpPr/>
          <p:nvPr/>
        </p:nvSpPr>
        <p:spPr>
          <a:xfrm>
            <a:off x="3716540" y="1050940"/>
            <a:ext cx="1710921" cy="1710921"/>
          </a:xfrm>
          <a:custGeom>
            <a:avLst/>
            <a:gdLst>
              <a:gd name="connsiteX0" fmla="*/ 0 w 1710921"/>
              <a:gd name="connsiteY0" fmla="*/ 1710921 h 1710921"/>
              <a:gd name="connsiteX1" fmla="*/ 855461 w 1710921"/>
              <a:gd name="connsiteY1" fmla="*/ 0 h 1710921"/>
              <a:gd name="connsiteX2" fmla="*/ 1710921 w 1710921"/>
              <a:gd name="connsiteY2" fmla="*/ 1710921 h 1710921"/>
              <a:gd name="connsiteX3" fmla="*/ 0 w 1710921"/>
              <a:gd name="connsiteY3" fmla="*/ 1710921 h 17109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10921" h="1710921">
                <a:moveTo>
                  <a:pt x="0" y="1710921"/>
                </a:moveTo>
                <a:lnTo>
                  <a:pt x="855461" y="0"/>
                </a:lnTo>
                <a:lnTo>
                  <a:pt x="1710921" y="1710921"/>
                </a:lnTo>
                <a:lnTo>
                  <a:pt x="0" y="1710921"/>
                </a:lnTo>
                <a:close/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Freeform 25"/>
          <p:cNvSpPr/>
          <p:nvPr/>
        </p:nvSpPr>
        <p:spPr>
          <a:xfrm>
            <a:off x="2861080" y="2761861"/>
            <a:ext cx="1710921" cy="1710921"/>
          </a:xfrm>
          <a:custGeom>
            <a:avLst/>
            <a:gdLst>
              <a:gd name="connsiteX0" fmla="*/ 0 w 1710921"/>
              <a:gd name="connsiteY0" fmla="*/ 1710921 h 1710921"/>
              <a:gd name="connsiteX1" fmla="*/ 855461 w 1710921"/>
              <a:gd name="connsiteY1" fmla="*/ 0 h 1710921"/>
              <a:gd name="connsiteX2" fmla="*/ 1710921 w 1710921"/>
              <a:gd name="connsiteY2" fmla="*/ 1710921 h 1710921"/>
              <a:gd name="connsiteX3" fmla="*/ 0 w 1710921"/>
              <a:gd name="connsiteY3" fmla="*/ 1710921 h 17109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10921" h="1710921">
                <a:moveTo>
                  <a:pt x="0" y="1710921"/>
                </a:moveTo>
                <a:lnTo>
                  <a:pt x="855461" y="0"/>
                </a:lnTo>
                <a:lnTo>
                  <a:pt x="1710921" y="1710921"/>
                </a:lnTo>
                <a:lnTo>
                  <a:pt x="0" y="1710921"/>
                </a:lnTo>
                <a:close/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Freeform 27"/>
          <p:cNvSpPr/>
          <p:nvPr/>
        </p:nvSpPr>
        <p:spPr>
          <a:xfrm>
            <a:off x="4572002" y="2761861"/>
            <a:ext cx="1710921" cy="1710921"/>
          </a:xfrm>
          <a:custGeom>
            <a:avLst/>
            <a:gdLst>
              <a:gd name="connsiteX0" fmla="*/ 0 w 1710921"/>
              <a:gd name="connsiteY0" fmla="*/ 1710921 h 1710921"/>
              <a:gd name="connsiteX1" fmla="*/ 855461 w 1710921"/>
              <a:gd name="connsiteY1" fmla="*/ 0 h 1710921"/>
              <a:gd name="connsiteX2" fmla="*/ 1710921 w 1710921"/>
              <a:gd name="connsiteY2" fmla="*/ 1710921 h 1710921"/>
              <a:gd name="connsiteX3" fmla="*/ 0 w 1710921"/>
              <a:gd name="connsiteY3" fmla="*/ 1710921 h 17109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10921" h="1710921">
                <a:moveTo>
                  <a:pt x="0" y="1710921"/>
                </a:moveTo>
                <a:lnTo>
                  <a:pt x="855461" y="0"/>
                </a:lnTo>
                <a:lnTo>
                  <a:pt x="1710921" y="1710921"/>
                </a:lnTo>
                <a:lnTo>
                  <a:pt x="0" y="1710921"/>
                </a:lnTo>
                <a:close/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" name="Group 134"/>
          <p:cNvGrpSpPr>
            <a:grpSpLocks noChangeAspect="1"/>
          </p:cNvGrpSpPr>
          <p:nvPr/>
        </p:nvGrpSpPr>
        <p:grpSpPr>
          <a:xfrm>
            <a:off x="4182902" y="2507305"/>
            <a:ext cx="778199" cy="778850"/>
            <a:chOff x="3287425" y="1417883"/>
            <a:chExt cx="648499" cy="649042"/>
          </a:xfrm>
        </p:grpSpPr>
        <p:sp>
          <p:nvSpPr>
            <p:cNvPr id="24" name="Oval 23"/>
            <p:cNvSpPr>
              <a:spLocks noChangeAspect="1"/>
            </p:cNvSpPr>
            <p:nvPr/>
          </p:nvSpPr>
          <p:spPr>
            <a:xfrm>
              <a:off x="3287425" y="1417883"/>
              <a:ext cx="648499" cy="649042"/>
            </a:xfrm>
            <a:prstGeom prst="ellipse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Oval 30"/>
            <p:cNvSpPr>
              <a:spLocks noChangeAspect="1"/>
            </p:cNvSpPr>
            <p:nvPr/>
          </p:nvSpPr>
          <p:spPr>
            <a:xfrm>
              <a:off x="3362252" y="1492773"/>
              <a:ext cx="498845" cy="499263"/>
            </a:xfrm>
            <a:prstGeom prst="ellipse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r>
                <a:rPr lang="en-US" sz="15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</a:p>
          </p:txBody>
        </p:sp>
      </p:grpSp>
      <p:grpSp>
        <p:nvGrpSpPr>
          <p:cNvPr id="5" name="Group 129"/>
          <p:cNvGrpSpPr>
            <a:grpSpLocks noChangeAspect="1"/>
          </p:cNvGrpSpPr>
          <p:nvPr/>
        </p:nvGrpSpPr>
        <p:grpSpPr>
          <a:xfrm>
            <a:off x="3803328" y="3175468"/>
            <a:ext cx="778199" cy="778850"/>
            <a:chOff x="2779491" y="2517212"/>
            <a:chExt cx="648499" cy="649042"/>
          </a:xfrm>
        </p:grpSpPr>
        <p:sp>
          <p:nvSpPr>
            <p:cNvPr id="33" name="Oval 32"/>
            <p:cNvSpPr>
              <a:spLocks noChangeAspect="1"/>
            </p:cNvSpPr>
            <p:nvPr/>
          </p:nvSpPr>
          <p:spPr>
            <a:xfrm>
              <a:off x="2779491" y="2517212"/>
              <a:ext cx="648499" cy="649042"/>
            </a:xfrm>
            <a:prstGeom prst="ellipse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Oval 33"/>
            <p:cNvSpPr>
              <a:spLocks noChangeAspect="1"/>
            </p:cNvSpPr>
            <p:nvPr/>
          </p:nvSpPr>
          <p:spPr>
            <a:xfrm>
              <a:off x="2854318" y="2592102"/>
              <a:ext cx="498845" cy="499263"/>
            </a:xfrm>
            <a:prstGeom prst="ellipse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r>
                <a:rPr lang="en-US" sz="15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</a:p>
          </p:txBody>
        </p:sp>
      </p:grpSp>
      <p:grpSp>
        <p:nvGrpSpPr>
          <p:cNvPr id="6" name="Group 130"/>
          <p:cNvGrpSpPr>
            <a:grpSpLocks noChangeAspect="1"/>
          </p:cNvGrpSpPr>
          <p:nvPr/>
        </p:nvGrpSpPr>
        <p:grpSpPr>
          <a:xfrm>
            <a:off x="4592176" y="3175468"/>
            <a:ext cx="778199" cy="778850"/>
            <a:chOff x="3287425" y="3613920"/>
            <a:chExt cx="648499" cy="649042"/>
          </a:xfrm>
        </p:grpSpPr>
        <p:sp>
          <p:nvSpPr>
            <p:cNvPr id="36" name="Oval 35"/>
            <p:cNvSpPr>
              <a:spLocks noChangeAspect="1"/>
            </p:cNvSpPr>
            <p:nvPr/>
          </p:nvSpPr>
          <p:spPr>
            <a:xfrm>
              <a:off x="3287425" y="3613920"/>
              <a:ext cx="648499" cy="649042"/>
            </a:xfrm>
            <a:prstGeom prst="ellipse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Oval 36"/>
            <p:cNvSpPr>
              <a:spLocks noChangeAspect="1"/>
            </p:cNvSpPr>
            <p:nvPr/>
          </p:nvSpPr>
          <p:spPr>
            <a:xfrm>
              <a:off x="3362252" y="3688810"/>
              <a:ext cx="498845" cy="499263"/>
            </a:xfrm>
            <a:prstGeom prst="ellipse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r>
                <a:rPr lang="en-US" sz="15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</a:p>
          </p:txBody>
        </p:sp>
      </p:grpSp>
      <p:grpSp>
        <p:nvGrpSpPr>
          <p:cNvPr id="7" name="Group 38"/>
          <p:cNvGrpSpPr/>
          <p:nvPr/>
        </p:nvGrpSpPr>
        <p:grpSpPr>
          <a:xfrm>
            <a:off x="1592659" y="1853065"/>
            <a:ext cx="2076062" cy="518900"/>
            <a:chOff x="1430743" y="1438589"/>
            <a:chExt cx="2076062" cy="518901"/>
          </a:xfrm>
        </p:grpSpPr>
        <p:sp>
          <p:nvSpPr>
            <p:cNvPr id="39" name="TextBox 38"/>
            <p:cNvSpPr txBox="1"/>
            <p:nvPr/>
          </p:nvSpPr>
          <p:spPr>
            <a:xfrm>
              <a:off x="2429587" y="1438589"/>
              <a:ext cx="1077218" cy="215445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r"/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输入你的标题</a:t>
              </a:r>
              <a:endParaRPr lang="en-US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1430743" y="1649712"/>
              <a:ext cx="2076062" cy="307778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913765">
                <a:spcBef>
                  <a:spcPct val="20000"/>
                </a:spcBef>
                <a:defRPr/>
              </a:pPr>
              <a:r>
                <a:rPr lang="zh-CN" alt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点击编辑点击编辑点击编辑点击编辑点击编辑</a:t>
              </a:r>
              <a:r>
                <a:rPr 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suffered </a:t>
              </a:r>
              <a:r>
                <a:rPr 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alteration</a:t>
              </a:r>
            </a:p>
          </p:txBody>
        </p:sp>
      </p:grpSp>
      <p:grpSp>
        <p:nvGrpSpPr>
          <p:cNvPr id="8" name="Group 39"/>
          <p:cNvGrpSpPr/>
          <p:nvPr/>
        </p:nvGrpSpPr>
        <p:grpSpPr>
          <a:xfrm>
            <a:off x="604041" y="3807359"/>
            <a:ext cx="2076064" cy="511531"/>
            <a:chOff x="1430743" y="2455515"/>
            <a:chExt cx="2076064" cy="511531"/>
          </a:xfrm>
        </p:grpSpPr>
        <p:sp>
          <p:nvSpPr>
            <p:cNvPr id="42" name="TextBox 41"/>
            <p:cNvSpPr txBox="1"/>
            <p:nvPr/>
          </p:nvSpPr>
          <p:spPr>
            <a:xfrm>
              <a:off x="1711855" y="2455515"/>
              <a:ext cx="1794952" cy="215444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algn="r"/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输入你的标题</a:t>
              </a:r>
              <a:endParaRPr lang="en-US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1430743" y="2659269"/>
              <a:ext cx="2076063" cy="30777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913765">
                <a:spcBef>
                  <a:spcPct val="20000"/>
                </a:spcBef>
                <a:defRPr/>
              </a:pPr>
              <a:r>
                <a:rPr lang="zh-CN" alt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点击编辑点击编辑点击编辑点击编辑点击编辑</a:t>
              </a:r>
              <a:r>
                <a:rPr 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suffered </a:t>
              </a:r>
              <a:r>
                <a:rPr 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alteration</a:t>
              </a:r>
            </a:p>
          </p:txBody>
        </p:sp>
      </p:grpSp>
      <p:grpSp>
        <p:nvGrpSpPr>
          <p:cNvPr id="9" name="Group 32"/>
          <p:cNvGrpSpPr/>
          <p:nvPr/>
        </p:nvGrpSpPr>
        <p:grpSpPr>
          <a:xfrm>
            <a:off x="6454804" y="3807361"/>
            <a:ext cx="2063693" cy="511530"/>
            <a:chOff x="5638262" y="1447392"/>
            <a:chExt cx="2063693" cy="511531"/>
          </a:xfrm>
        </p:grpSpPr>
        <p:sp>
          <p:nvSpPr>
            <p:cNvPr id="45" name="TextBox 44"/>
            <p:cNvSpPr txBox="1"/>
            <p:nvPr/>
          </p:nvSpPr>
          <p:spPr>
            <a:xfrm>
              <a:off x="5638263" y="1447392"/>
              <a:ext cx="1077218" cy="215445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输入你的标题</a:t>
              </a:r>
              <a:endParaRPr lang="en-US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5638262" y="1651145"/>
              <a:ext cx="2063693" cy="307778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913765">
                <a:spcBef>
                  <a:spcPct val="20000"/>
                </a:spcBef>
                <a:defRPr/>
              </a:pPr>
              <a:r>
                <a:rPr lang="zh-CN" alt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点击编辑点击编辑点击编辑点击编辑点击编辑</a:t>
              </a:r>
              <a:endParaRPr 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7" name="Text Placeholder 3"/>
          <p:cNvSpPr txBox="1"/>
          <p:nvPr/>
        </p:nvSpPr>
        <p:spPr>
          <a:xfrm>
            <a:off x="2530588" y="1227858"/>
            <a:ext cx="1130118" cy="677108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13765">
              <a:spcBef>
                <a:spcPct val="20000"/>
              </a:spcBef>
              <a:defRPr/>
            </a:pPr>
            <a:r>
              <a:rPr lang="en-US" sz="4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20%</a:t>
            </a:r>
          </a:p>
        </p:txBody>
      </p:sp>
      <p:sp>
        <p:nvSpPr>
          <p:cNvPr id="48" name="Text Placeholder 3"/>
          <p:cNvSpPr txBox="1"/>
          <p:nvPr/>
        </p:nvSpPr>
        <p:spPr>
          <a:xfrm>
            <a:off x="6462819" y="3187344"/>
            <a:ext cx="1130118" cy="677108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13765">
              <a:spcBef>
                <a:spcPct val="20000"/>
              </a:spcBef>
              <a:defRPr/>
            </a:pPr>
            <a:r>
              <a:rPr lang="en-US" sz="4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49" name="Text Placeholder 3"/>
          <p:cNvSpPr txBox="1"/>
          <p:nvPr/>
        </p:nvSpPr>
        <p:spPr>
          <a:xfrm>
            <a:off x="1541972" y="3161997"/>
            <a:ext cx="1130118" cy="677108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13765">
              <a:spcBef>
                <a:spcPct val="20000"/>
              </a:spcBef>
              <a:defRPr/>
            </a:pPr>
            <a:r>
              <a:rPr lang="en-US" sz="4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90%</a:t>
            </a:r>
          </a:p>
        </p:txBody>
      </p:sp>
      <p:sp>
        <p:nvSpPr>
          <p:cNvPr id="29" name="Freeform 69"/>
          <p:cNvSpPr/>
          <p:nvPr/>
        </p:nvSpPr>
        <p:spPr bwMode="auto">
          <a:xfrm>
            <a:off x="4422800" y="1765253"/>
            <a:ext cx="298402" cy="560513"/>
          </a:xfrm>
          <a:custGeom>
            <a:avLst/>
            <a:gdLst/>
            <a:ahLst/>
            <a:cxnLst>
              <a:cxn ang="0">
                <a:pos x="21" y="57"/>
              </a:cxn>
              <a:cxn ang="0">
                <a:pos x="21" y="63"/>
              </a:cxn>
              <a:cxn ang="0">
                <a:pos x="20" y="64"/>
              </a:cxn>
              <a:cxn ang="0">
                <a:pos x="15" y="64"/>
              </a:cxn>
              <a:cxn ang="0">
                <a:pos x="14" y="63"/>
              </a:cxn>
              <a:cxn ang="0">
                <a:pos x="14" y="57"/>
              </a:cxn>
              <a:cxn ang="0">
                <a:pos x="1" y="50"/>
              </a:cxn>
              <a:cxn ang="0">
                <a:pos x="1" y="49"/>
              </a:cxn>
              <a:cxn ang="0">
                <a:pos x="4" y="44"/>
              </a:cxn>
              <a:cxn ang="0">
                <a:pos x="5" y="43"/>
              </a:cxn>
              <a:cxn ang="0">
                <a:pos x="6" y="44"/>
              </a:cxn>
              <a:cxn ang="0">
                <a:pos x="17" y="49"/>
              </a:cxn>
              <a:cxn ang="0">
                <a:pos x="25" y="43"/>
              </a:cxn>
              <a:cxn ang="0">
                <a:pos x="16" y="36"/>
              </a:cxn>
              <a:cxn ang="0">
                <a:pos x="1" y="21"/>
              </a:cxn>
              <a:cxn ang="0">
                <a:pos x="14" y="8"/>
              </a:cxn>
              <a:cxn ang="0">
                <a:pos x="14" y="1"/>
              </a:cxn>
              <a:cxn ang="0">
                <a:pos x="15" y="0"/>
              </a:cxn>
              <a:cxn ang="0">
                <a:pos x="20" y="0"/>
              </a:cxn>
              <a:cxn ang="0">
                <a:pos x="21" y="1"/>
              </a:cxn>
              <a:cxn ang="0">
                <a:pos x="21" y="7"/>
              </a:cxn>
              <a:cxn ang="0">
                <a:pos x="32" y="12"/>
              </a:cxn>
              <a:cxn ang="0">
                <a:pos x="32" y="14"/>
              </a:cxn>
              <a:cxn ang="0">
                <a:pos x="29" y="19"/>
              </a:cxn>
              <a:cxn ang="0">
                <a:pos x="29" y="19"/>
              </a:cxn>
              <a:cxn ang="0">
                <a:pos x="28" y="19"/>
              </a:cxn>
              <a:cxn ang="0">
                <a:pos x="18" y="15"/>
              </a:cxn>
              <a:cxn ang="0">
                <a:pos x="10" y="21"/>
              </a:cxn>
              <a:cxn ang="0">
                <a:pos x="20" y="28"/>
              </a:cxn>
              <a:cxn ang="0">
                <a:pos x="34" y="42"/>
              </a:cxn>
              <a:cxn ang="0">
                <a:pos x="21" y="57"/>
              </a:cxn>
            </a:cxnLst>
            <a:rect l="0" t="0" r="r" b="b"/>
            <a:pathLst>
              <a:path w="34" h="64">
                <a:moveTo>
                  <a:pt x="21" y="57"/>
                </a:moveTo>
                <a:cubicBezTo>
                  <a:pt x="21" y="63"/>
                  <a:pt x="21" y="63"/>
                  <a:pt x="21" y="63"/>
                </a:cubicBezTo>
                <a:cubicBezTo>
                  <a:pt x="21" y="63"/>
                  <a:pt x="20" y="64"/>
                  <a:pt x="20" y="64"/>
                </a:cubicBezTo>
                <a:cubicBezTo>
                  <a:pt x="15" y="64"/>
                  <a:pt x="15" y="64"/>
                  <a:pt x="15" y="64"/>
                </a:cubicBezTo>
                <a:cubicBezTo>
                  <a:pt x="14" y="64"/>
                  <a:pt x="14" y="63"/>
                  <a:pt x="14" y="63"/>
                </a:cubicBezTo>
                <a:cubicBezTo>
                  <a:pt x="14" y="57"/>
                  <a:pt x="14" y="57"/>
                  <a:pt x="14" y="57"/>
                </a:cubicBezTo>
                <a:cubicBezTo>
                  <a:pt x="5" y="55"/>
                  <a:pt x="1" y="50"/>
                  <a:pt x="1" y="50"/>
                </a:cubicBezTo>
                <a:cubicBezTo>
                  <a:pt x="0" y="50"/>
                  <a:pt x="0" y="49"/>
                  <a:pt x="1" y="49"/>
                </a:cubicBezTo>
                <a:cubicBezTo>
                  <a:pt x="4" y="44"/>
                  <a:pt x="4" y="44"/>
                  <a:pt x="4" y="44"/>
                </a:cubicBezTo>
                <a:cubicBezTo>
                  <a:pt x="4" y="44"/>
                  <a:pt x="5" y="43"/>
                  <a:pt x="5" y="43"/>
                </a:cubicBezTo>
                <a:cubicBezTo>
                  <a:pt x="5" y="43"/>
                  <a:pt x="6" y="44"/>
                  <a:pt x="6" y="44"/>
                </a:cubicBezTo>
                <a:cubicBezTo>
                  <a:pt x="6" y="44"/>
                  <a:pt x="11" y="49"/>
                  <a:pt x="17" y="49"/>
                </a:cubicBezTo>
                <a:cubicBezTo>
                  <a:pt x="21" y="49"/>
                  <a:pt x="25" y="47"/>
                  <a:pt x="25" y="43"/>
                </a:cubicBezTo>
                <a:cubicBezTo>
                  <a:pt x="25" y="39"/>
                  <a:pt x="20" y="38"/>
                  <a:pt x="16" y="36"/>
                </a:cubicBezTo>
                <a:cubicBezTo>
                  <a:pt x="9" y="33"/>
                  <a:pt x="1" y="30"/>
                  <a:pt x="1" y="21"/>
                </a:cubicBezTo>
                <a:cubicBezTo>
                  <a:pt x="1" y="14"/>
                  <a:pt x="6" y="9"/>
                  <a:pt x="14" y="8"/>
                </a:cubicBezTo>
                <a:cubicBezTo>
                  <a:pt x="14" y="1"/>
                  <a:pt x="14" y="1"/>
                  <a:pt x="14" y="1"/>
                </a:cubicBezTo>
                <a:cubicBezTo>
                  <a:pt x="14" y="0"/>
                  <a:pt x="14" y="0"/>
                  <a:pt x="15" y="0"/>
                </a:cubicBezTo>
                <a:cubicBezTo>
                  <a:pt x="20" y="0"/>
                  <a:pt x="20" y="0"/>
                  <a:pt x="20" y="0"/>
                </a:cubicBezTo>
                <a:cubicBezTo>
                  <a:pt x="20" y="0"/>
                  <a:pt x="21" y="0"/>
                  <a:pt x="21" y="1"/>
                </a:cubicBezTo>
                <a:cubicBezTo>
                  <a:pt x="21" y="7"/>
                  <a:pt x="21" y="7"/>
                  <a:pt x="21" y="7"/>
                </a:cubicBezTo>
                <a:cubicBezTo>
                  <a:pt x="28" y="8"/>
                  <a:pt x="32" y="12"/>
                  <a:pt x="32" y="12"/>
                </a:cubicBezTo>
                <a:cubicBezTo>
                  <a:pt x="33" y="13"/>
                  <a:pt x="33" y="13"/>
                  <a:pt x="32" y="14"/>
                </a:cubicBezTo>
                <a:cubicBezTo>
                  <a:pt x="29" y="19"/>
                  <a:pt x="29" y="19"/>
                  <a:pt x="29" y="19"/>
                </a:cubicBezTo>
                <a:cubicBezTo>
                  <a:pt x="29" y="19"/>
                  <a:pt x="29" y="19"/>
                  <a:pt x="29" y="19"/>
                </a:cubicBezTo>
                <a:cubicBezTo>
                  <a:pt x="28" y="19"/>
                  <a:pt x="28" y="19"/>
                  <a:pt x="28" y="19"/>
                </a:cubicBezTo>
                <a:cubicBezTo>
                  <a:pt x="28" y="19"/>
                  <a:pt x="23" y="15"/>
                  <a:pt x="18" y="15"/>
                </a:cubicBezTo>
                <a:cubicBezTo>
                  <a:pt x="13" y="15"/>
                  <a:pt x="10" y="18"/>
                  <a:pt x="10" y="21"/>
                </a:cubicBezTo>
                <a:cubicBezTo>
                  <a:pt x="10" y="25"/>
                  <a:pt x="15" y="26"/>
                  <a:pt x="20" y="28"/>
                </a:cubicBezTo>
                <a:cubicBezTo>
                  <a:pt x="26" y="31"/>
                  <a:pt x="34" y="34"/>
                  <a:pt x="34" y="42"/>
                </a:cubicBezTo>
                <a:cubicBezTo>
                  <a:pt x="34" y="50"/>
                  <a:pt x="28" y="55"/>
                  <a:pt x="21" y="57"/>
                </a:cubicBezTo>
                <a:close/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Freeform 144"/>
          <p:cNvSpPr>
            <a:spLocks noEditPoints="1"/>
          </p:cNvSpPr>
          <p:nvPr/>
        </p:nvSpPr>
        <p:spPr bwMode="auto">
          <a:xfrm>
            <a:off x="3372528" y="3840207"/>
            <a:ext cx="451888" cy="391872"/>
          </a:xfrm>
          <a:custGeom>
            <a:avLst/>
            <a:gdLst/>
            <a:ahLst/>
            <a:cxnLst>
              <a:cxn ang="0">
                <a:pos x="59" y="26"/>
              </a:cxn>
              <a:cxn ang="0">
                <a:pos x="57" y="28"/>
              </a:cxn>
              <a:cxn ang="0">
                <a:pos x="20" y="32"/>
              </a:cxn>
              <a:cxn ang="0">
                <a:pos x="20" y="35"/>
              </a:cxn>
              <a:cxn ang="0">
                <a:pos x="19" y="37"/>
              </a:cxn>
              <a:cxn ang="0">
                <a:pos x="52" y="37"/>
              </a:cxn>
              <a:cxn ang="0">
                <a:pos x="55" y="39"/>
              </a:cxn>
              <a:cxn ang="0">
                <a:pos x="52" y="42"/>
              </a:cxn>
              <a:cxn ang="0">
                <a:pos x="16" y="42"/>
              </a:cxn>
              <a:cxn ang="0">
                <a:pos x="13" y="39"/>
              </a:cxn>
              <a:cxn ang="0">
                <a:pos x="16" y="34"/>
              </a:cxn>
              <a:cxn ang="0">
                <a:pos x="9" y="5"/>
              </a:cxn>
              <a:cxn ang="0">
                <a:pos x="2" y="5"/>
              </a:cxn>
              <a:cxn ang="0">
                <a:pos x="0" y="3"/>
              </a:cxn>
              <a:cxn ang="0">
                <a:pos x="2" y="0"/>
              </a:cxn>
              <a:cxn ang="0">
                <a:pos x="11" y="0"/>
              </a:cxn>
              <a:cxn ang="0">
                <a:pos x="14" y="5"/>
              </a:cxn>
              <a:cxn ang="0">
                <a:pos x="57" y="5"/>
              </a:cxn>
              <a:cxn ang="0">
                <a:pos x="59" y="7"/>
              </a:cxn>
              <a:cxn ang="0">
                <a:pos x="59" y="26"/>
              </a:cxn>
              <a:cxn ang="0">
                <a:pos x="18" y="51"/>
              </a:cxn>
              <a:cxn ang="0">
                <a:pos x="13" y="46"/>
              </a:cxn>
              <a:cxn ang="0">
                <a:pos x="18" y="42"/>
              </a:cxn>
              <a:cxn ang="0">
                <a:pos x="23" y="46"/>
              </a:cxn>
              <a:cxn ang="0">
                <a:pos x="18" y="51"/>
              </a:cxn>
              <a:cxn ang="0">
                <a:pos x="50" y="51"/>
              </a:cxn>
              <a:cxn ang="0">
                <a:pos x="45" y="46"/>
              </a:cxn>
              <a:cxn ang="0">
                <a:pos x="50" y="42"/>
              </a:cxn>
              <a:cxn ang="0">
                <a:pos x="55" y="46"/>
              </a:cxn>
              <a:cxn ang="0">
                <a:pos x="50" y="51"/>
              </a:cxn>
            </a:cxnLst>
            <a:rect l="0" t="0" r="r" b="b"/>
            <a:pathLst>
              <a:path w="59" h="51">
                <a:moveTo>
                  <a:pt x="59" y="26"/>
                </a:moveTo>
                <a:cubicBezTo>
                  <a:pt x="59" y="27"/>
                  <a:pt x="58" y="28"/>
                  <a:pt x="57" y="28"/>
                </a:cubicBezTo>
                <a:cubicBezTo>
                  <a:pt x="20" y="32"/>
                  <a:pt x="20" y="32"/>
                  <a:pt x="20" y="32"/>
                </a:cubicBezTo>
                <a:cubicBezTo>
                  <a:pt x="20" y="33"/>
                  <a:pt x="20" y="34"/>
                  <a:pt x="20" y="35"/>
                </a:cubicBezTo>
                <a:cubicBezTo>
                  <a:pt x="20" y="36"/>
                  <a:pt x="20" y="36"/>
                  <a:pt x="19" y="37"/>
                </a:cubicBezTo>
                <a:cubicBezTo>
                  <a:pt x="52" y="37"/>
                  <a:pt x="52" y="37"/>
                  <a:pt x="52" y="37"/>
                </a:cubicBezTo>
                <a:cubicBezTo>
                  <a:pt x="54" y="37"/>
                  <a:pt x="55" y="38"/>
                  <a:pt x="55" y="39"/>
                </a:cubicBezTo>
                <a:cubicBezTo>
                  <a:pt x="55" y="41"/>
                  <a:pt x="54" y="42"/>
                  <a:pt x="52" y="42"/>
                </a:cubicBezTo>
                <a:cubicBezTo>
                  <a:pt x="16" y="42"/>
                  <a:pt x="16" y="42"/>
                  <a:pt x="16" y="42"/>
                </a:cubicBezTo>
                <a:cubicBezTo>
                  <a:pt x="15" y="42"/>
                  <a:pt x="13" y="41"/>
                  <a:pt x="13" y="39"/>
                </a:cubicBezTo>
                <a:cubicBezTo>
                  <a:pt x="13" y="38"/>
                  <a:pt x="15" y="35"/>
                  <a:pt x="16" y="34"/>
                </a:cubicBezTo>
                <a:cubicBezTo>
                  <a:pt x="9" y="5"/>
                  <a:pt x="9" y="5"/>
                  <a:pt x="9" y="5"/>
                </a:cubicBezTo>
                <a:cubicBezTo>
                  <a:pt x="2" y="5"/>
                  <a:pt x="2" y="5"/>
                  <a:pt x="2" y="5"/>
                </a:cubicBezTo>
                <a:cubicBezTo>
                  <a:pt x="1" y="5"/>
                  <a:pt x="0" y="4"/>
                  <a:pt x="0" y="3"/>
                </a:cubicBezTo>
                <a:cubicBezTo>
                  <a:pt x="0" y="2"/>
                  <a:pt x="1" y="0"/>
                  <a:pt x="2" y="0"/>
                </a:cubicBezTo>
                <a:cubicBezTo>
                  <a:pt x="11" y="0"/>
                  <a:pt x="11" y="0"/>
                  <a:pt x="11" y="0"/>
                </a:cubicBezTo>
                <a:cubicBezTo>
                  <a:pt x="14" y="0"/>
                  <a:pt x="14" y="3"/>
                  <a:pt x="14" y="5"/>
                </a:cubicBezTo>
                <a:cubicBezTo>
                  <a:pt x="57" y="5"/>
                  <a:pt x="57" y="5"/>
                  <a:pt x="57" y="5"/>
                </a:cubicBezTo>
                <a:cubicBezTo>
                  <a:pt x="58" y="5"/>
                  <a:pt x="59" y="6"/>
                  <a:pt x="59" y="7"/>
                </a:cubicBezTo>
                <a:lnTo>
                  <a:pt x="59" y="26"/>
                </a:lnTo>
                <a:close/>
                <a:moveTo>
                  <a:pt x="18" y="51"/>
                </a:moveTo>
                <a:cubicBezTo>
                  <a:pt x="16" y="51"/>
                  <a:pt x="13" y="49"/>
                  <a:pt x="13" y="46"/>
                </a:cubicBezTo>
                <a:cubicBezTo>
                  <a:pt x="13" y="44"/>
                  <a:pt x="16" y="42"/>
                  <a:pt x="18" y="42"/>
                </a:cubicBezTo>
                <a:cubicBezTo>
                  <a:pt x="21" y="42"/>
                  <a:pt x="23" y="44"/>
                  <a:pt x="23" y="46"/>
                </a:cubicBezTo>
                <a:cubicBezTo>
                  <a:pt x="23" y="49"/>
                  <a:pt x="21" y="51"/>
                  <a:pt x="18" y="51"/>
                </a:cubicBezTo>
                <a:close/>
                <a:moveTo>
                  <a:pt x="50" y="51"/>
                </a:moveTo>
                <a:cubicBezTo>
                  <a:pt x="47" y="51"/>
                  <a:pt x="45" y="49"/>
                  <a:pt x="45" y="46"/>
                </a:cubicBezTo>
                <a:cubicBezTo>
                  <a:pt x="45" y="44"/>
                  <a:pt x="47" y="42"/>
                  <a:pt x="50" y="42"/>
                </a:cubicBezTo>
                <a:cubicBezTo>
                  <a:pt x="53" y="42"/>
                  <a:pt x="55" y="44"/>
                  <a:pt x="55" y="46"/>
                </a:cubicBezTo>
                <a:cubicBezTo>
                  <a:pt x="55" y="49"/>
                  <a:pt x="53" y="51"/>
                  <a:pt x="50" y="51"/>
                </a:cubicBezTo>
                <a:close/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Freeform 23"/>
          <p:cNvSpPr>
            <a:spLocks noEditPoints="1"/>
          </p:cNvSpPr>
          <p:nvPr/>
        </p:nvSpPr>
        <p:spPr bwMode="auto">
          <a:xfrm>
            <a:off x="5263285" y="3839105"/>
            <a:ext cx="396391" cy="374818"/>
          </a:xfrm>
          <a:custGeom>
            <a:avLst/>
            <a:gdLst/>
            <a:ahLst/>
            <a:cxnLst>
              <a:cxn ang="0">
                <a:pos x="68" y="14"/>
              </a:cxn>
              <a:cxn ang="0">
                <a:pos x="68" y="18"/>
              </a:cxn>
              <a:cxn ang="0">
                <a:pos x="64" y="18"/>
              </a:cxn>
              <a:cxn ang="0">
                <a:pos x="61" y="21"/>
              </a:cxn>
              <a:cxn ang="0">
                <a:pos x="7" y="21"/>
              </a:cxn>
              <a:cxn ang="0">
                <a:pos x="4" y="18"/>
              </a:cxn>
              <a:cxn ang="0">
                <a:pos x="0" y="18"/>
              </a:cxn>
              <a:cxn ang="0">
                <a:pos x="0" y="14"/>
              </a:cxn>
              <a:cxn ang="0">
                <a:pos x="34" y="0"/>
              </a:cxn>
              <a:cxn ang="0">
                <a:pos x="68" y="14"/>
              </a:cxn>
              <a:cxn ang="0">
                <a:pos x="68" y="60"/>
              </a:cxn>
              <a:cxn ang="0">
                <a:pos x="68" y="64"/>
              </a:cxn>
              <a:cxn ang="0">
                <a:pos x="0" y="64"/>
              </a:cxn>
              <a:cxn ang="0">
                <a:pos x="0" y="60"/>
              </a:cxn>
              <a:cxn ang="0">
                <a:pos x="2" y="57"/>
              </a:cxn>
              <a:cxn ang="0">
                <a:pos x="66" y="57"/>
              </a:cxn>
              <a:cxn ang="0">
                <a:pos x="68" y="60"/>
              </a:cxn>
              <a:cxn ang="0">
                <a:pos x="18" y="23"/>
              </a:cxn>
              <a:cxn ang="0">
                <a:pos x="18" y="50"/>
              </a:cxn>
              <a:cxn ang="0">
                <a:pos x="23" y="50"/>
              </a:cxn>
              <a:cxn ang="0">
                <a:pos x="23" y="23"/>
              </a:cxn>
              <a:cxn ang="0">
                <a:pos x="32" y="23"/>
              </a:cxn>
              <a:cxn ang="0">
                <a:pos x="32" y="50"/>
              </a:cxn>
              <a:cxn ang="0">
                <a:pos x="36" y="50"/>
              </a:cxn>
              <a:cxn ang="0">
                <a:pos x="36" y="23"/>
              </a:cxn>
              <a:cxn ang="0">
                <a:pos x="45" y="23"/>
              </a:cxn>
              <a:cxn ang="0">
                <a:pos x="45" y="50"/>
              </a:cxn>
              <a:cxn ang="0">
                <a:pos x="50" y="50"/>
              </a:cxn>
              <a:cxn ang="0">
                <a:pos x="50" y="23"/>
              </a:cxn>
              <a:cxn ang="0">
                <a:pos x="59" y="23"/>
              </a:cxn>
              <a:cxn ang="0">
                <a:pos x="59" y="50"/>
              </a:cxn>
              <a:cxn ang="0">
                <a:pos x="61" y="50"/>
              </a:cxn>
              <a:cxn ang="0">
                <a:pos x="64" y="53"/>
              </a:cxn>
              <a:cxn ang="0">
                <a:pos x="64" y="55"/>
              </a:cxn>
              <a:cxn ang="0">
                <a:pos x="4" y="55"/>
              </a:cxn>
              <a:cxn ang="0">
                <a:pos x="4" y="53"/>
              </a:cxn>
              <a:cxn ang="0">
                <a:pos x="7" y="50"/>
              </a:cxn>
              <a:cxn ang="0">
                <a:pos x="9" y="50"/>
              </a:cxn>
              <a:cxn ang="0">
                <a:pos x="9" y="23"/>
              </a:cxn>
              <a:cxn ang="0">
                <a:pos x="18" y="23"/>
              </a:cxn>
            </a:cxnLst>
            <a:rect l="0" t="0" r="r" b="b"/>
            <a:pathLst>
              <a:path w="68" h="64">
                <a:moveTo>
                  <a:pt x="68" y="14"/>
                </a:moveTo>
                <a:cubicBezTo>
                  <a:pt x="68" y="18"/>
                  <a:pt x="68" y="18"/>
                  <a:pt x="68" y="18"/>
                </a:cubicBezTo>
                <a:cubicBezTo>
                  <a:pt x="64" y="18"/>
                  <a:pt x="64" y="18"/>
                  <a:pt x="64" y="18"/>
                </a:cubicBezTo>
                <a:cubicBezTo>
                  <a:pt x="64" y="20"/>
                  <a:pt x="63" y="21"/>
                  <a:pt x="61" y="21"/>
                </a:cubicBezTo>
                <a:cubicBezTo>
                  <a:pt x="7" y="21"/>
                  <a:pt x="7" y="21"/>
                  <a:pt x="7" y="21"/>
                </a:cubicBezTo>
                <a:cubicBezTo>
                  <a:pt x="5" y="21"/>
                  <a:pt x="4" y="20"/>
                  <a:pt x="4" y="18"/>
                </a:cubicBezTo>
                <a:cubicBezTo>
                  <a:pt x="0" y="18"/>
                  <a:pt x="0" y="18"/>
                  <a:pt x="0" y="18"/>
                </a:cubicBezTo>
                <a:cubicBezTo>
                  <a:pt x="0" y="14"/>
                  <a:pt x="0" y="14"/>
                  <a:pt x="0" y="14"/>
                </a:cubicBezTo>
                <a:cubicBezTo>
                  <a:pt x="34" y="0"/>
                  <a:pt x="34" y="0"/>
                  <a:pt x="34" y="0"/>
                </a:cubicBezTo>
                <a:lnTo>
                  <a:pt x="68" y="14"/>
                </a:lnTo>
                <a:close/>
                <a:moveTo>
                  <a:pt x="68" y="60"/>
                </a:moveTo>
                <a:cubicBezTo>
                  <a:pt x="68" y="64"/>
                  <a:pt x="68" y="64"/>
                  <a:pt x="68" y="64"/>
                </a:cubicBezTo>
                <a:cubicBezTo>
                  <a:pt x="0" y="64"/>
                  <a:pt x="0" y="64"/>
                  <a:pt x="0" y="64"/>
                </a:cubicBezTo>
                <a:cubicBezTo>
                  <a:pt x="0" y="60"/>
                  <a:pt x="0" y="60"/>
                  <a:pt x="0" y="60"/>
                </a:cubicBezTo>
                <a:cubicBezTo>
                  <a:pt x="0" y="58"/>
                  <a:pt x="1" y="57"/>
                  <a:pt x="2" y="57"/>
                </a:cubicBezTo>
                <a:cubicBezTo>
                  <a:pt x="66" y="57"/>
                  <a:pt x="66" y="57"/>
                  <a:pt x="66" y="57"/>
                </a:cubicBezTo>
                <a:cubicBezTo>
                  <a:pt x="67" y="57"/>
                  <a:pt x="68" y="58"/>
                  <a:pt x="68" y="60"/>
                </a:cubicBezTo>
                <a:close/>
                <a:moveTo>
                  <a:pt x="18" y="23"/>
                </a:moveTo>
                <a:cubicBezTo>
                  <a:pt x="18" y="50"/>
                  <a:pt x="18" y="50"/>
                  <a:pt x="18" y="50"/>
                </a:cubicBezTo>
                <a:cubicBezTo>
                  <a:pt x="23" y="50"/>
                  <a:pt x="23" y="50"/>
                  <a:pt x="23" y="50"/>
                </a:cubicBezTo>
                <a:cubicBezTo>
                  <a:pt x="23" y="23"/>
                  <a:pt x="23" y="23"/>
                  <a:pt x="23" y="23"/>
                </a:cubicBezTo>
                <a:cubicBezTo>
                  <a:pt x="32" y="23"/>
                  <a:pt x="32" y="23"/>
                  <a:pt x="32" y="23"/>
                </a:cubicBezTo>
                <a:cubicBezTo>
                  <a:pt x="32" y="50"/>
                  <a:pt x="32" y="50"/>
                  <a:pt x="32" y="50"/>
                </a:cubicBezTo>
                <a:cubicBezTo>
                  <a:pt x="36" y="50"/>
                  <a:pt x="36" y="50"/>
                  <a:pt x="36" y="50"/>
                </a:cubicBezTo>
                <a:cubicBezTo>
                  <a:pt x="36" y="23"/>
                  <a:pt x="36" y="23"/>
                  <a:pt x="36" y="2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50"/>
                  <a:pt x="45" y="50"/>
                  <a:pt x="45" y="50"/>
                </a:cubicBezTo>
                <a:cubicBezTo>
                  <a:pt x="50" y="50"/>
                  <a:pt x="50" y="50"/>
                  <a:pt x="50" y="50"/>
                </a:cubicBezTo>
                <a:cubicBezTo>
                  <a:pt x="50" y="23"/>
                  <a:pt x="50" y="23"/>
                  <a:pt x="50" y="23"/>
                </a:cubicBezTo>
                <a:cubicBezTo>
                  <a:pt x="59" y="23"/>
                  <a:pt x="59" y="23"/>
                  <a:pt x="59" y="23"/>
                </a:cubicBezTo>
                <a:cubicBezTo>
                  <a:pt x="59" y="50"/>
                  <a:pt x="59" y="50"/>
                  <a:pt x="59" y="50"/>
                </a:cubicBezTo>
                <a:cubicBezTo>
                  <a:pt x="61" y="50"/>
                  <a:pt x="61" y="50"/>
                  <a:pt x="61" y="50"/>
                </a:cubicBezTo>
                <a:cubicBezTo>
                  <a:pt x="63" y="50"/>
                  <a:pt x="64" y="51"/>
                  <a:pt x="64" y="53"/>
                </a:cubicBezTo>
                <a:cubicBezTo>
                  <a:pt x="64" y="55"/>
                  <a:pt x="64" y="55"/>
                  <a:pt x="64" y="55"/>
                </a:cubicBezTo>
                <a:cubicBezTo>
                  <a:pt x="4" y="55"/>
                  <a:pt x="4" y="55"/>
                  <a:pt x="4" y="55"/>
                </a:cubicBezTo>
                <a:cubicBezTo>
                  <a:pt x="4" y="53"/>
                  <a:pt x="4" y="53"/>
                  <a:pt x="4" y="53"/>
                </a:cubicBezTo>
                <a:cubicBezTo>
                  <a:pt x="4" y="51"/>
                  <a:pt x="5" y="50"/>
                  <a:pt x="7" y="50"/>
                </a:cubicBezTo>
                <a:cubicBezTo>
                  <a:pt x="9" y="50"/>
                  <a:pt x="9" y="50"/>
                  <a:pt x="9" y="50"/>
                </a:cubicBezTo>
                <a:cubicBezTo>
                  <a:pt x="9" y="23"/>
                  <a:pt x="9" y="23"/>
                  <a:pt x="9" y="23"/>
                </a:cubicBezTo>
                <a:lnTo>
                  <a:pt x="18" y="23"/>
                </a:lnTo>
                <a:close/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684207" y="41661"/>
            <a:ext cx="235192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</a:rPr>
              <a:t>在此输入你的标题</a:t>
            </a:r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0"/>
                            </p:stCondLst>
                            <p:childTnLst>
                              <p:par>
                                <p:cTn id="66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500"/>
                            </p:stCondLst>
                            <p:childTnLst>
                              <p:par>
                                <p:cTn id="76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47" grpId="0"/>
      <p:bldP spid="48" grpId="0"/>
      <p:bldP spid="49" grpId="0"/>
      <p:bldP spid="29" grpId="0" animBg="1"/>
      <p:bldP spid="30" grpId="0" animBg="1"/>
      <p:bldP spid="3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0911" y="267470"/>
            <a:ext cx="2802178" cy="2802178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4280623" y="1206894"/>
            <a:ext cx="56938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dirty="0">
                <a:solidFill>
                  <a:srgbClr val="ECEBEA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</a:t>
            </a:r>
            <a:endParaRPr lang="zh-CN" altLang="en-US" sz="5400" dirty="0">
              <a:solidFill>
                <a:srgbClr val="ECEBEA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651970" y="3341612"/>
            <a:ext cx="584006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dirty="0">
                <a:solidFill>
                  <a:srgbClr val="ECEBEA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在此输入你的标题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2" name="Freeform 6"/>
          <p:cNvSpPr/>
          <p:nvPr/>
        </p:nvSpPr>
        <p:spPr bwMode="auto">
          <a:xfrm>
            <a:off x="2643393" y="2353972"/>
            <a:ext cx="1786978" cy="1181993"/>
          </a:xfrm>
          <a:custGeom>
            <a:avLst/>
            <a:gdLst/>
            <a:ahLst/>
            <a:cxnLst>
              <a:cxn ang="0">
                <a:pos x="0" y="40"/>
              </a:cxn>
              <a:cxn ang="0">
                <a:pos x="40" y="0"/>
              </a:cxn>
              <a:cxn ang="0">
                <a:pos x="452" y="0"/>
              </a:cxn>
              <a:cxn ang="0">
                <a:pos x="667" y="221"/>
              </a:cxn>
              <a:cxn ang="0">
                <a:pos x="452" y="441"/>
              </a:cxn>
              <a:cxn ang="0">
                <a:pos x="40" y="441"/>
              </a:cxn>
              <a:cxn ang="0">
                <a:pos x="0" y="401"/>
              </a:cxn>
              <a:cxn ang="0">
                <a:pos x="0" y="40"/>
              </a:cxn>
            </a:cxnLst>
            <a:rect l="0" t="0" r="r" b="b"/>
            <a:pathLst>
              <a:path w="667" h="441">
                <a:moveTo>
                  <a:pt x="0" y="40"/>
                </a:moveTo>
                <a:cubicBezTo>
                  <a:pt x="0" y="13"/>
                  <a:pt x="13" y="0"/>
                  <a:pt x="40" y="0"/>
                </a:cubicBezTo>
                <a:cubicBezTo>
                  <a:pt x="452" y="0"/>
                  <a:pt x="452" y="0"/>
                  <a:pt x="452" y="0"/>
                </a:cubicBezTo>
                <a:cubicBezTo>
                  <a:pt x="667" y="221"/>
                  <a:pt x="667" y="221"/>
                  <a:pt x="667" y="221"/>
                </a:cubicBezTo>
                <a:cubicBezTo>
                  <a:pt x="452" y="441"/>
                  <a:pt x="452" y="441"/>
                  <a:pt x="452" y="441"/>
                </a:cubicBezTo>
                <a:cubicBezTo>
                  <a:pt x="40" y="441"/>
                  <a:pt x="40" y="441"/>
                  <a:pt x="40" y="441"/>
                </a:cubicBezTo>
                <a:cubicBezTo>
                  <a:pt x="13" y="441"/>
                  <a:pt x="0" y="428"/>
                  <a:pt x="0" y="401"/>
                </a:cubicBezTo>
                <a:lnTo>
                  <a:pt x="0" y="40"/>
                </a:lnTo>
                <a:close/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01" name="Freeform 5"/>
          <p:cNvSpPr/>
          <p:nvPr/>
        </p:nvSpPr>
        <p:spPr bwMode="auto">
          <a:xfrm>
            <a:off x="3979256" y="3107579"/>
            <a:ext cx="1185490" cy="1767744"/>
          </a:xfrm>
          <a:custGeom>
            <a:avLst/>
            <a:gdLst/>
            <a:ahLst/>
            <a:cxnLst>
              <a:cxn ang="0">
                <a:pos x="221" y="0"/>
              </a:cxn>
              <a:cxn ang="0">
                <a:pos x="442" y="208"/>
              </a:cxn>
              <a:cxn ang="0">
                <a:pos x="442" y="620"/>
              </a:cxn>
              <a:cxn ang="0">
                <a:pos x="402" y="660"/>
              </a:cxn>
              <a:cxn ang="0">
                <a:pos x="40" y="660"/>
              </a:cxn>
              <a:cxn ang="0">
                <a:pos x="0" y="620"/>
              </a:cxn>
              <a:cxn ang="0">
                <a:pos x="0" y="208"/>
              </a:cxn>
              <a:cxn ang="0">
                <a:pos x="221" y="0"/>
              </a:cxn>
            </a:cxnLst>
            <a:rect l="0" t="0" r="r" b="b"/>
            <a:pathLst>
              <a:path w="442" h="660">
                <a:moveTo>
                  <a:pt x="221" y="0"/>
                </a:moveTo>
                <a:cubicBezTo>
                  <a:pt x="442" y="208"/>
                  <a:pt x="442" y="208"/>
                  <a:pt x="442" y="208"/>
                </a:cubicBezTo>
                <a:cubicBezTo>
                  <a:pt x="442" y="620"/>
                  <a:pt x="442" y="620"/>
                  <a:pt x="442" y="620"/>
                </a:cubicBezTo>
                <a:cubicBezTo>
                  <a:pt x="442" y="646"/>
                  <a:pt x="428" y="660"/>
                  <a:pt x="402" y="660"/>
                </a:cubicBezTo>
                <a:cubicBezTo>
                  <a:pt x="40" y="660"/>
                  <a:pt x="40" y="660"/>
                  <a:pt x="40" y="660"/>
                </a:cubicBezTo>
                <a:cubicBezTo>
                  <a:pt x="13" y="660"/>
                  <a:pt x="0" y="646"/>
                  <a:pt x="0" y="620"/>
                </a:cubicBezTo>
                <a:cubicBezTo>
                  <a:pt x="0" y="208"/>
                  <a:pt x="0" y="208"/>
                  <a:pt x="0" y="208"/>
                </a:cubicBezTo>
                <a:lnTo>
                  <a:pt x="221" y="0"/>
                </a:lnTo>
                <a:close/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03" name="Freeform 7"/>
          <p:cNvSpPr/>
          <p:nvPr/>
        </p:nvSpPr>
        <p:spPr bwMode="auto">
          <a:xfrm>
            <a:off x="3979256" y="1016361"/>
            <a:ext cx="1185490" cy="1759002"/>
          </a:xfrm>
          <a:custGeom>
            <a:avLst/>
            <a:gdLst/>
            <a:ahLst/>
            <a:cxnLst>
              <a:cxn ang="0">
                <a:pos x="402" y="0"/>
              </a:cxn>
              <a:cxn ang="0">
                <a:pos x="442" y="40"/>
              </a:cxn>
              <a:cxn ang="0">
                <a:pos x="442" y="452"/>
              </a:cxn>
              <a:cxn ang="0">
                <a:pos x="219" y="656"/>
              </a:cxn>
              <a:cxn ang="0">
                <a:pos x="0" y="452"/>
              </a:cxn>
              <a:cxn ang="0">
                <a:pos x="0" y="40"/>
              </a:cxn>
              <a:cxn ang="0">
                <a:pos x="40" y="0"/>
              </a:cxn>
              <a:cxn ang="0">
                <a:pos x="402" y="0"/>
              </a:cxn>
            </a:cxnLst>
            <a:rect l="0" t="0" r="r" b="b"/>
            <a:pathLst>
              <a:path w="442" h="656">
                <a:moveTo>
                  <a:pt x="402" y="0"/>
                </a:moveTo>
                <a:cubicBezTo>
                  <a:pt x="428" y="0"/>
                  <a:pt x="442" y="13"/>
                  <a:pt x="442" y="40"/>
                </a:cubicBezTo>
                <a:cubicBezTo>
                  <a:pt x="442" y="452"/>
                  <a:pt x="442" y="452"/>
                  <a:pt x="442" y="452"/>
                </a:cubicBezTo>
                <a:cubicBezTo>
                  <a:pt x="219" y="656"/>
                  <a:pt x="219" y="656"/>
                  <a:pt x="219" y="656"/>
                </a:cubicBezTo>
                <a:cubicBezTo>
                  <a:pt x="0" y="452"/>
                  <a:pt x="0" y="452"/>
                  <a:pt x="0" y="452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13"/>
                  <a:pt x="13" y="0"/>
                  <a:pt x="40" y="0"/>
                </a:cubicBezTo>
                <a:lnTo>
                  <a:pt x="402" y="0"/>
                </a:lnTo>
                <a:close/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04" name="Freeform 8"/>
          <p:cNvSpPr/>
          <p:nvPr/>
        </p:nvSpPr>
        <p:spPr bwMode="auto">
          <a:xfrm>
            <a:off x="4699641" y="2353972"/>
            <a:ext cx="1800966" cy="1181993"/>
          </a:xfrm>
          <a:custGeom>
            <a:avLst/>
            <a:gdLst/>
            <a:ahLst/>
            <a:cxnLst>
              <a:cxn ang="0">
                <a:pos x="632" y="0"/>
              </a:cxn>
              <a:cxn ang="0">
                <a:pos x="672" y="40"/>
              </a:cxn>
              <a:cxn ang="0">
                <a:pos x="672" y="401"/>
              </a:cxn>
              <a:cxn ang="0">
                <a:pos x="632" y="441"/>
              </a:cxn>
              <a:cxn ang="0">
                <a:pos x="220" y="441"/>
              </a:cxn>
              <a:cxn ang="0">
                <a:pos x="0" y="221"/>
              </a:cxn>
              <a:cxn ang="0">
                <a:pos x="220" y="0"/>
              </a:cxn>
              <a:cxn ang="0">
                <a:pos x="632" y="0"/>
              </a:cxn>
            </a:cxnLst>
            <a:rect l="0" t="0" r="r" b="b"/>
            <a:pathLst>
              <a:path w="672" h="441">
                <a:moveTo>
                  <a:pt x="632" y="0"/>
                </a:moveTo>
                <a:cubicBezTo>
                  <a:pt x="658" y="0"/>
                  <a:pt x="672" y="13"/>
                  <a:pt x="672" y="40"/>
                </a:cubicBezTo>
                <a:cubicBezTo>
                  <a:pt x="672" y="401"/>
                  <a:pt x="672" y="401"/>
                  <a:pt x="672" y="401"/>
                </a:cubicBezTo>
                <a:cubicBezTo>
                  <a:pt x="672" y="428"/>
                  <a:pt x="658" y="441"/>
                  <a:pt x="632" y="441"/>
                </a:cubicBezTo>
                <a:cubicBezTo>
                  <a:pt x="220" y="441"/>
                  <a:pt x="220" y="441"/>
                  <a:pt x="220" y="441"/>
                </a:cubicBezTo>
                <a:cubicBezTo>
                  <a:pt x="0" y="221"/>
                  <a:pt x="0" y="221"/>
                  <a:pt x="0" y="221"/>
                </a:cubicBezTo>
                <a:cubicBezTo>
                  <a:pt x="220" y="0"/>
                  <a:pt x="220" y="0"/>
                  <a:pt x="220" y="0"/>
                </a:cubicBezTo>
                <a:lnTo>
                  <a:pt x="632" y="0"/>
                </a:lnTo>
                <a:close/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Freeform 25"/>
          <p:cNvSpPr/>
          <p:nvPr/>
        </p:nvSpPr>
        <p:spPr>
          <a:xfrm>
            <a:off x="5052500" y="569106"/>
            <a:ext cx="1006078" cy="1006078"/>
          </a:xfrm>
          <a:custGeom>
            <a:avLst/>
            <a:gdLst>
              <a:gd name="connsiteX0" fmla="*/ 0 w 1006078"/>
              <a:gd name="connsiteY0" fmla="*/ 0 h 1006078"/>
              <a:gd name="connsiteX1" fmla="*/ 1006078 w 1006078"/>
              <a:gd name="connsiteY1" fmla="*/ 0 h 1006078"/>
              <a:gd name="connsiteX2" fmla="*/ 1006078 w 1006078"/>
              <a:gd name="connsiteY2" fmla="*/ 1006078 h 1006078"/>
              <a:gd name="connsiteX3" fmla="*/ 0 w 1006078"/>
              <a:gd name="connsiteY3" fmla="*/ 1006078 h 1006078"/>
              <a:gd name="connsiteX4" fmla="*/ 0 w 1006078"/>
              <a:gd name="connsiteY4" fmla="*/ 0 h 10060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6078" h="1006078">
                <a:moveTo>
                  <a:pt x="0" y="0"/>
                </a:moveTo>
                <a:lnTo>
                  <a:pt x="1006078" y="0"/>
                </a:lnTo>
                <a:lnTo>
                  <a:pt x="1006078" y="1006078"/>
                </a:lnTo>
                <a:lnTo>
                  <a:pt x="0" y="1006078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38100" tIns="38100" rIns="38100" bIns="38100" numCol="1" spcCol="1270" anchor="ctr" anchorCtr="0">
            <a:noAutofit/>
          </a:bodyPr>
          <a:lstStyle/>
          <a:p>
            <a:pPr algn="ctr" defTabSz="133286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30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Freeform 27"/>
          <p:cNvSpPr/>
          <p:nvPr/>
        </p:nvSpPr>
        <p:spPr>
          <a:xfrm>
            <a:off x="5660360" y="2324693"/>
            <a:ext cx="1006078" cy="1006078"/>
          </a:xfrm>
          <a:custGeom>
            <a:avLst/>
            <a:gdLst>
              <a:gd name="connsiteX0" fmla="*/ 0 w 1006078"/>
              <a:gd name="connsiteY0" fmla="*/ 0 h 1006078"/>
              <a:gd name="connsiteX1" fmla="*/ 1006078 w 1006078"/>
              <a:gd name="connsiteY1" fmla="*/ 0 h 1006078"/>
              <a:gd name="connsiteX2" fmla="*/ 1006078 w 1006078"/>
              <a:gd name="connsiteY2" fmla="*/ 1006078 h 1006078"/>
              <a:gd name="connsiteX3" fmla="*/ 0 w 1006078"/>
              <a:gd name="connsiteY3" fmla="*/ 1006078 h 1006078"/>
              <a:gd name="connsiteX4" fmla="*/ 0 w 1006078"/>
              <a:gd name="connsiteY4" fmla="*/ 0 h 10060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6078" h="1006078">
                <a:moveTo>
                  <a:pt x="0" y="0"/>
                </a:moveTo>
                <a:lnTo>
                  <a:pt x="1006078" y="0"/>
                </a:lnTo>
                <a:lnTo>
                  <a:pt x="1006078" y="1006078"/>
                </a:lnTo>
                <a:lnTo>
                  <a:pt x="0" y="1006078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38100" tIns="38100" rIns="38100" bIns="38100" numCol="1" spcCol="1270" anchor="ctr" anchorCtr="0">
            <a:noAutofit/>
          </a:bodyPr>
          <a:lstStyle/>
          <a:p>
            <a:pPr algn="ctr" defTabSz="133286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30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Freeform 33"/>
          <p:cNvSpPr/>
          <p:nvPr/>
        </p:nvSpPr>
        <p:spPr>
          <a:xfrm>
            <a:off x="3085422" y="569106"/>
            <a:ext cx="1006078" cy="1006078"/>
          </a:xfrm>
          <a:custGeom>
            <a:avLst/>
            <a:gdLst>
              <a:gd name="connsiteX0" fmla="*/ 0 w 1006078"/>
              <a:gd name="connsiteY0" fmla="*/ 0 h 1006078"/>
              <a:gd name="connsiteX1" fmla="*/ 1006078 w 1006078"/>
              <a:gd name="connsiteY1" fmla="*/ 0 h 1006078"/>
              <a:gd name="connsiteX2" fmla="*/ 1006078 w 1006078"/>
              <a:gd name="connsiteY2" fmla="*/ 1006078 h 1006078"/>
              <a:gd name="connsiteX3" fmla="*/ 0 w 1006078"/>
              <a:gd name="connsiteY3" fmla="*/ 1006078 h 1006078"/>
              <a:gd name="connsiteX4" fmla="*/ 0 w 1006078"/>
              <a:gd name="connsiteY4" fmla="*/ 0 h 10060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6078" h="1006078">
                <a:moveTo>
                  <a:pt x="0" y="0"/>
                </a:moveTo>
                <a:lnTo>
                  <a:pt x="1006078" y="0"/>
                </a:lnTo>
                <a:lnTo>
                  <a:pt x="1006078" y="1006078"/>
                </a:lnTo>
                <a:lnTo>
                  <a:pt x="0" y="1006078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38100" tIns="38100" rIns="38100" bIns="38100" numCol="1" spcCol="1270" anchor="ctr" anchorCtr="0">
            <a:noAutofit/>
          </a:bodyPr>
          <a:lstStyle/>
          <a:p>
            <a:pPr algn="ctr" defTabSz="133286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30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Freeform 5"/>
          <p:cNvSpPr/>
          <p:nvPr/>
        </p:nvSpPr>
        <p:spPr bwMode="auto">
          <a:xfrm>
            <a:off x="3077504" y="3627727"/>
            <a:ext cx="621771" cy="746125"/>
          </a:xfrm>
          <a:custGeom>
            <a:avLst/>
            <a:gdLst/>
            <a:ahLst/>
            <a:cxnLst>
              <a:cxn ang="0">
                <a:pos x="248" y="158"/>
              </a:cxn>
              <a:cxn ang="0">
                <a:pos x="248" y="160"/>
              </a:cxn>
              <a:cxn ang="0">
                <a:pos x="250" y="192"/>
              </a:cxn>
              <a:cxn ang="0">
                <a:pos x="321" y="335"/>
              </a:cxn>
              <a:cxn ang="0">
                <a:pos x="437" y="401"/>
              </a:cxn>
              <a:cxn ang="0">
                <a:pos x="496" y="408"/>
              </a:cxn>
              <a:cxn ang="0">
                <a:pos x="496" y="595"/>
              </a:cxn>
              <a:cxn ang="0">
                <a:pos x="430" y="591"/>
              </a:cxn>
              <a:cxn ang="0">
                <a:pos x="189" y="468"/>
              </a:cxn>
              <a:cxn ang="0">
                <a:pos x="62" y="192"/>
              </a:cxn>
              <a:cxn ang="0">
                <a:pos x="61" y="160"/>
              </a:cxn>
              <a:cxn ang="0">
                <a:pos x="61" y="158"/>
              </a:cxn>
              <a:cxn ang="0">
                <a:pos x="0" y="158"/>
              </a:cxn>
              <a:cxn ang="0">
                <a:pos x="157" y="0"/>
              </a:cxn>
              <a:cxn ang="0">
                <a:pos x="313" y="158"/>
              </a:cxn>
              <a:cxn ang="0">
                <a:pos x="248" y="158"/>
              </a:cxn>
            </a:cxnLst>
            <a:rect l="0" t="0" r="r" b="b"/>
            <a:pathLst>
              <a:path w="496" h="595">
                <a:moveTo>
                  <a:pt x="248" y="158"/>
                </a:moveTo>
                <a:cubicBezTo>
                  <a:pt x="248" y="158"/>
                  <a:pt x="248" y="159"/>
                  <a:pt x="248" y="160"/>
                </a:cubicBezTo>
                <a:cubicBezTo>
                  <a:pt x="248" y="171"/>
                  <a:pt x="249" y="182"/>
                  <a:pt x="250" y="192"/>
                </a:cubicBezTo>
                <a:cubicBezTo>
                  <a:pt x="257" y="247"/>
                  <a:pt x="281" y="295"/>
                  <a:pt x="321" y="335"/>
                </a:cubicBezTo>
                <a:cubicBezTo>
                  <a:pt x="355" y="369"/>
                  <a:pt x="393" y="391"/>
                  <a:pt x="437" y="401"/>
                </a:cubicBezTo>
                <a:cubicBezTo>
                  <a:pt x="456" y="406"/>
                  <a:pt x="475" y="408"/>
                  <a:pt x="496" y="408"/>
                </a:cubicBezTo>
                <a:cubicBezTo>
                  <a:pt x="496" y="595"/>
                  <a:pt x="496" y="595"/>
                  <a:pt x="496" y="595"/>
                </a:cubicBezTo>
                <a:cubicBezTo>
                  <a:pt x="474" y="595"/>
                  <a:pt x="452" y="594"/>
                  <a:pt x="430" y="591"/>
                </a:cubicBezTo>
                <a:cubicBezTo>
                  <a:pt x="338" y="578"/>
                  <a:pt x="258" y="537"/>
                  <a:pt x="189" y="468"/>
                </a:cubicBezTo>
                <a:cubicBezTo>
                  <a:pt x="112" y="390"/>
                  <a:pt x="69" y="299"/>
                  <a:pt x="62" y="192"/>
                </a:cubicBezTo>
                <a:cubicBezTo>
                  <a:pt x="61" y="182"/>
                  <a:pt x="61" y="171"/>
                  <a:pt x="61" y="160"/>
                </a:cubicBezTo>
                <a:cubicBezTo>
                  <a:pt x="61" y="159"/>
                  <a:pt x="61" y="158"/>
                  <a:pt x="61" y="158"/>
                </a:cubicBezTo>
                <a:cubicBezTo>
                  <a:pt x="0" y="158"/>
                  <a:pt x="0" y="158"/>
                  <a:pt x="0" y="158"/>
                </a:cubicBezTo>
                <a:cubicBezTo>
                  <a:pt x="157" y="0"/>
                  <a:pt x="157" y="0"/>
                  <a:pt x="157" y="0"/>
                </a:cubicBezTo>
                <a:cubicBezTo>
                  <a:pt x="313" y="158"/>
                  <a:pt x="313" y="158"/>
                  <a:pt x="313" y="158"/>
                </a:cubicBezTo>
                <a:lnTo>
                  <a:pt x="248" y="158"/>
                </a:lnTo>
                <a:close/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Freeform 6"/>
          <p:cNvSpPr/>
          <p:nvPr/>
        </p:nvSpPr>
        <p:spPr bwMode="auto">
          <a:xfrm>
            <a:off x="5310338" y="3723891"/>
            <a:ext cx="748239" cy="623357"/>
          </a:xfrm>
          <a:custGeom>
            <a:avLst/>
            <a:gdLst/>
            <a:ahLst/>
            <a:cxnLst>
              <a:cxn ang="0">
                <a:pos x="403" y="61"/>
              </a:cxn>
              <a:cxn ang="0">
                <a:pos x="410" y="2"/>
              </a:cxn>
              <a:cxn ang="0">
                <a:pos x="410" y="0"/>
              </a:cxn>
              <a:cxn ang="0">
                <a:pos x="597" y="0"/>
              </a:cxn>
              <a:cxn ang="0">
                <a:pos x="597" y="2"/>
              </a:cxn>
              <a:cxn ang="0">
                <a:pos x="592" y="68"/>
              </a:cxn>
              <a:cxn ang="0">
                <a:pos x="469" y="310"/>
              </a:cxn>
              <a:cxn ang="0">
                <a:pos x="161" y="437"/>
              </a:cxn>
              <a:cxn ang="0">
                <a:pos x="160" y="437"/>
              </a:cxn>
              <a:cxn ang="0">
                <a:pos x="160" y="497"/>
              </a:cxn>
              <a:cxn ang="0">
                <a:pos x="0" y="341"/>
              </a:cxn>
              <a:cxn ang="0">
                <a:pos x="160" y="185"/>
              </a:cxn>
              <a:cxn ang="0">
                <a:pos x="160" y="250"/>
              </a:cxn>
              <a:cxn ang="0">
                <a:pos x="161" y="250"/>
              </a:cxn>
              <a:cxn ang="0">
                <a:pos x="337" y="177"/>
              </a:cxn>
              <a:cxn ang="0">
                <a:pos x="403" y="61"/>
              </a:cxn>
            </a:cxnLst>
            <a:rect l="0" t="0" r="r" b="b"/>
            <a:pathLst>
              <a:path w="597" h="497">
                <a:moveTo>
                  <a:pt x="403" y="61"/>
                </a:moveTo>
                <a:cubicBezTo>
                  <a:pt x="408" y="42"/>
                  <a:pt x="410" y="22"/>
                  <a:pt x="410" y="2"/>
                </a:cubicBezTo>
                <a:cubicBezTo>
                  <a:pt x="410" y="1"/>
                  <a:pt x="410" y="0"/>
                  <a:pt x="410" y="0"/>
                </a:cubicBezTo>
                <a:cubicBezTo>
                  <a:pt x="597" y="0"/>
                  <a:pt x="597" y="0"/>
                  <a:pt x="597" y="0"/>
                </a:cubicBezTo>
                <a:cubicBezTo>
                  <a:pt x="597" y="0"/>
                  <a:pt x="597" y="1"/>
                  <a:pt x="597" y="2"/>
                </a:cubicBezTo>
                <a:cubicBezTo>
                  <a:pt x="597" y="24"/>
                  <a:pt x="595" y="46"/>
                  <a:pt x="592" y="68"/>
                </a:cubicBezTo>
                <a:cubicBezTo>
                  <a:pt x="579" y="160"/>
                  <a:pt x="538" y="241"/>
                  <a:pt x="469" y="310"/>
                </a:cubicBezTo>
                <a:cubicBezTo>
                  <a:pt x="384" y="395"/>
                  <a:pt x="281" y="437"/>
                  <a:pt x="161" y="437"/>
                </a:cubicBezTo>
                <a:cubicBezTo>
                  <a:pt x="161" y="437"/>
                  <a:pt x="160" y="437"/>
                  <a:pt x="160" y="437"/>
                </a:cubicBezTo>
                <a:cubicBezTo>
                  <a:pt x="160" y="497"/>
                  <a:pt x="160" y="497"/>
                  <a:pt x="160" y="497"/>
                </a:cubicBezTo>
                <a:cubicBezTo>
                  <a:pt x="0" y="341"/>
                  <a:pt x="0" y="341"/>
                  <a:pt x="0" y="341"/>
                </a:cubicBezTo>
                <a:cubicBezTo>
                  <a:pt x="160" y="185"/>
                  <a:pt x="160" y="185"/>
                  <a:pt x="160" y="185"/>
                </a:cubicBezTo>
                <a:cubicBezTo>
                  <a:pt x="160" y="250"/>
                  <a:pt x="160" y="250"/>
                  <a:pt x="160" y="250"/>
                </a:cubicBezTo>
                <a:cubicBezTo>
                  <a:pt x="160" y="250"/>
                  <a:pt x="161" y="250"/>
                  <a:pt x="161" y="250"/>
                </a:cubicBezTo>
                <a:cubicBezTo>
                  <a:pt x="230" y="250"/>
                  <a:pt x="288" y="226"/>
                  <a:pt x="337" y="177"/>
                </a:cubicBezTo>
                <a:cubicBezTo>
                  <a:pt x="371" y="143"/>
                  <a:pt x="393" y="104"/>
                  <a:pt x="403" y="61"/>
                </a:cubicBezTo>
                <a:close/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Freeform 7"/>
          <p:cNvSpPr/>
          <p:nvPr/>
        </p:nvSpPr>
        <p:spPr bwMode="auto">
          <a:xfrm>
            <a:off x="5445896" y="1497396"/>
            <a:ext cx="623887" cy="748770"/>
          </a:xfrm>
          <a:custGeom>
            <a:avLst/>
            <a:gdLst/>
            <a:ahLst/>
            <a:cxnLst>
              <a:cxn ang="0">
                <a:pos x="67" y="5"/>
              </a:cxn>
              <a:cxn ang="0">
                <a:pos x="309" y="129"/>
              </a:cxn>
              <a:cxn ang="0">
                <a:pos x="437" y="435"/>
              </a:cxn>
              <a:cxn ang="0">
                <a:pos x="498" y="435"/>
              </a:cxn>
              <a:cxn ang="0">
                <a:pos x="341" y="597"/>
              </a:cxn>
              <a:cxn ang="0">
                <a:pos x="184" y="435"/>
              </a:cxn>
              <a:cxn ang="0">
                <a:pos x="250" y="435"/>
              </a:cxn>
              <a:cxn ang="0">
                <a:pos x="177" y="261"/>
              </a:cxn>
              <a:cxn ang="0">
                <a:pos x="60" y="194"/>
              </a:cxn>
              <a:cxn ang="0">
                <a:pos x="1" y="188"/>
              </a:cxn>
              <a:cxn ang="0">
                <a:pos x="0" y="188"/>
              </a:cxn>
              <a:cxn ang="0">
                <a:pos x="0" y="0"/>
              </a:cxn>
              <a:cxn ang="0">
                <a:pos x="1" y="0"/>
              </a:cxn>
              <a:cxn ang="0">
                <a:pos x="67" y="5"/>
              </a:cxn>
            </a:cxnLst>
            <a:rect l="0" t="0" r="r" b="b"/>
            <a:pathLst>
              <a:path w="498" h="597">
                <a:moveTo>
                  <a:pt x="67" y="5"/>
                </a:moveTo>
                <a:cubicBezTo>
                  <a:pt x="159" y="18"/>
                  <a:pt x="240" y="59"/>
                  <a:pt x="309" y="129"/>
                </a:cubicBezTo>
                <a:cubicBezTo>
                  <a:pt x="394" y="213"/>
                  <a:pt x="436" y="315"/>
                  <a:pt x="437" y="435"/>
                </a:cubicBezTo>
                <a:cubicBezTo>
                  <a:pt x="498" y="435"/>
                  <a:pt x="498" y="435"/>
                  <a:pt x="498" y="435"/>
                </a:cubicBezTo>
                <a:cubicBezTo>
                  <a:pt x="341" y="597"/>
                  <a:pt x="341" y="597"/>
                  <a:pt x="341" y="597"/>
                </a:cubicBezTo>
                <a:cubicBezTo>
                  <a:pt x="184" y="435"/>
                  <a:pt x="184" y="435"/>
                  <a:pt x="184" y="435"/>
                </a:cubicBezTo>
                <a:cubicBezTo>
                  <a:pt x="250" y="435"/>
                  <a:pt x="250" y="435"/>
                  <a:pt x="250" y="435"/>
                </a:cubicBezTo>
                <a:cubicBezTo>
                  <a:pt x="249" y="367"/>
                  <a:pt x="225" y="309"/>
                  <a:pt x="177" y="261"/>
                </a:cubicBezTo>
                <a:cubicBezTo>
                  <a:pt x="143" y="227"/>
                  <a:pt x="104" y="205"/>
                  <a:pt x="60" y="194"/>
                </a:cubicBezTo>
                <a:cubicBezTo>
                  <a:pt x="41" y="190"/>
                  <a:pt x="21" y="188"/>
                  <a:pt x="1" y="188"/>
                </a:cubicBezTo>
                <a:cubicBezTo>
                  <a:pt x="1" y="188"/>
                  <a:pt x="0" y="188"/>
                  <a:pt x="0" y="188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1" y="0"/>
                  <a:pt x="1" y="0"/>
                </a:cubicBezTo>
                <a:cubicBezTo>
                  <a:pt x="24" y="0"/>
                  <a:pt x="46" y="2"/>
                  <a:pt x="67" y="5"/>
                </a:cubicBezTo>
                <a:close/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Freeform 8"/>
          <p:cNvSpPr>
            <a:spLocks noEditPoints="1"/>
          </p:cNvSpPr>
          <p:nvPr/>
        </p:nvSpPr>
        <p:spPr bwMode="auto">
          <a:xfrm>
            <a:off x="3074219" y="1489125"/>
            <a:ext cx="746123" cy="621770"/>
          </a:xfrm>
          <a:custGeom>
            <a:avLst/>
            <a:gdLst/>
            <a:ahLst/>
            <a:cxnLst>
              <a:cxn ang="0">
                <a:pos x="96" y="338"/>
              </a:cxn>
              <a:cxn ang="0">
                <a:pos x="95" y="338"/>
              </a:cxn>
              <a:cxn ang="0">
                <a:pos x="96" y="338"/>
              </a:cxn>
              <a:cxn ang="0">
                <a:pos x="435" y="0"/>
              </a:cxn>
              <a:cxn ang="0">
                <a:pos x="595" y="157"/>
              </a:cxn>
              <a:cxn ang="0">
                <a:pos x="435" y="314"/>
              </a:cxn>
              <a:cxn ang="0">
                <a:pos x="435" y="249"/>
              </a:cxn>
              <a:cxn ang="0">
                <a:pos x="260" y="322"/>
              </a:cxn>
              <a:cxn ang="0">
                <a:pos x="194" y="437"/>
              </a:cxn>
              <a:cxn ang="0">
                <a:pos x="187" y="496"/>
              </a:cxn>
              <a:cxn ang="0">
                <a:pos x="0" y="496"/>
              </a:cxn>
              <a:cxn ang="0">
                <a:pos x="5" y="429"/>
              </a:cxn>
              <a:cxn ang="0">
                <a:pos x="128" y="190"/>
              </a:cxn>
              <a:cxn ang="0">
                <a:pos x="435" y="61"/>
              </a:cxn>
              <a:cxn ang="0">
                <a:pos x="435" y="0"/>
              </a:cxn>
            </a:cxnLst>
            <a:rect l="0" t="0" r="r" b="b"/>
            <a:pathLst>
              <a:path w="595" h="496">
                <a:moveTo>
                  <a:pt x="96" y="338"/>
                </a:moveTo>
                <a:cubicBezTo>
                  <a:pt x="96" y="338"/>
                  <a:pt x="95" y="338"/>
                  <a:pt x="95" y="338"/>
                </a:cubicBezTo>
                <a:cubicBezTo>
                  <a:pt x="96" y="338"/>
                  <a:pt x="96" y="338"/>
                  <a:pt x="96" y="338"/>
                </a:cubicBezTo>
                <a:close/>
                <a:moveTo>
                  <a:pt x="435" y="0"/>
                </a:moveTo>
                <a:cubicBezTo>
                  <a:pt x="595" y="157"/>
                  <a:pt x="595" y="157"/>
                  <a:pt x="595" y="157"/>
                </a:cubicBezTo>
                <a:cubicBezTo>
                  <a:pt x="435" y="314"/>
                  <a:pt x="435" y="314"/>
                  <a:pt x="435" y="314"/>
                </a:cubicBezTo>
                <a:cubicBezTo>
                  <a:pt x="435" y="249"/>
                  <a:pt x="435" y="249"/>
                  <a:pt x="435" y="249"/>
                </a:cubicBezTo>
                <a:cubicBezTo>
                  <a:pt x="367" y="249"/>
                  <a:pt x="309" y="273"/>
                  <a:pt x="260" y="322"/>
                </a:cubicBezTo>
                <a:cubicBezTo>
                  <a:pt x="227" y="356"/>
                  <a:pt x="204" y="394"/>
                  <a:pt x="194" y="437"/>
                </a:cubicBezTo>
                <a:cubicBezTo>
                  <a:pt x="190" y="456"/>
                  <a:pt x="187" y="475"/>
                  <a:pt x="187" y="496"/>
                </a:cubicBezTo>
                <a:cubicBezTo>
                  <a:pt x="0" y="496"/>
                  <a:pt x="0" y="496"/>
                  <a:pt x="0" y="496"/>
                </a:cubicBezTo>
                <a:cubicBezTo>
                  <a:pt x="0" y="473"/>
                  <a:pt x="2" y="451"/>
                  <a:pt x="5" y="429"/>
                </a:cubicBezTo>
                <a:cubicBezTo>
                  <a:pt x="18" y="338"/>
                  <a:pt x="59" y="258"/>
                  <a:pt x="128" y="190"/>
                </a:cubicBezTo>
                <a:cubicBezTo>
                  <a:pt x="213" y="104"/>
                  <a:pt x="315" y="62"/>
                  <a:pt x="435" y="61"/>
                </a:cubicBezTo>
                <a:lnTo>
                  <a:pt x="435" y="0"/>
                </a:lnTo>
                <a:close/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Freeform 187"/>
          <p:cNvSpPr>
            <a:spLocks noEditPoints="1"/>
          </p:cNvSpPr>
          <p:nvPr/>
        </p:nvSpPr>
        <p:spPr bwMode="auto">
          <a:xfrm>
            <a:off x="4897146" y="2776862"/>
            <a:ext cx="435239" cy="281277"/>
          </a:xfrm>
          <a:custGeom>
            <a:avLst/>
            <a:gdLst/>
            <a:ahLst/>
            <a:cxnLst>
              <a:cxn ang="0">
                <a:pos x="68" y="25"/>
              </a:cxn>
              <a:cxn ang="0">
                <a:pos x="34" y="44"/>
              </a:cxn>
              <a:cxn ang="0">
                <a:pos x="1" y="25"/>
              </a:cxn>
              <a:cxn ang="0">
                <a:pos x="0" y="22"/>
              </a:cxn>
              <a:cxn ang="0">
                <a:pos x="1" y="20"/>
              </a:cxn>
              <a:cxn ang="0">
                <a:pos x="34" y="0"/>
              </a:cxn>
              <a:cxn ang="0">
                <a:pos x="68" y="20"/>
              </a:cxn>
              <a:cxn ang="0">
                <a:pos x="68" y="22"/>
              </a:cxn>
              <a:cxn ang="0">
                <a:pos x="68" y="25"/>
              </a:cxn>
              <a:cxn ang="0">
                <a:pos x="49" y="9"/>
              </a:cxn>
              <a:cxn ang="0">
                <a:pos x="51" y="17"/>
              </a:cxn>
              <a:cxn ang="0">
                <a:pos x="34" y="34"/>
              </a:cxn>
              <a:cxn ang="0">
                <a:pos x="17" y="17"/>
              </a:cxn>
              <a:cxn ang="0">
                <a:pos x="20" y="9"/>
              </a:cxn>
              <a:cxn ang="0">
                <a:pos x="5" y="22"/>
              </a:cxn>
              <a:cxn ang="0">
                <a:pos x="34" y="39"/>
              </a:cxn>
              <a:cxn ang="0">
                <a:pos x="64" y="22"/>
              </a:cxn>
              <a:cxn ang="0">
                <a:pos x="49" y="9"/>
              </a:cxn>
              <a:cxn ang="0">
                <a:pos x="34" y="6"/>
              </a:cxn>
              <a:cxn ang="0">
                <a:pos x="23" y="17"/>
              </a:cxn>
              <a:cxn ang="0">
                <a:pos x="25" y="19"/>
              </a:cxn>
              <a:cxn ang="0">
                <a:pos x="27" y="17"/>
              </a:cxn>
              <a:cxn ang="0">
                <a:pos x="34" y="9"/>
              </a:cxn>
              <a:cxn ang="0">
                <a:pos x="36" y="8"/>
              </a:cxn>
              <a:cxn ang="0">
                <a:pos x="34" y="6"/>
              </a:cxn>
            </a:cxnLst>
            <a:rect l="0" t="0" r="r" b="b"/>
            <a:pathLst>
              <a:path w="68" h="44">
                <a:moveTo>
                  <a:pt x="68" y="25"/>
                </a:moveTo>
                <a:cubicBezTo>
                  <a:pt x="61" y="36"/>
                  <a:pt x="48" y="44"/>
                  <a:pt x="34" y="44"/>
                </a:cubicBezTo>
                <a:cubicBezTo>
                  <a:pt x="21" y="44"/>
                  <a:pt x="8" y="36"/>
                  <a:pt x="1" y="25"/>
                </a:cubicBezTo>
                <a:cubicBezTo>
                  <a:pt x="1" y="24"/>
                  <a:pt x="0" y="23"/>
                  <a:pt x="0" y="22"/>
                </a:cubicBezTo>
                <a:cubicBezTo>
                  <a:pt x="0" y="21"/>
                  <a:pt x="1" y="20"/>
                  <a:pt x="1" y="20"/>
                </a:cubicBezTo>
                <a:cubicBezTo>
                  <a:pt x="8" y="8"/>
                  <a:pt x="21" y="0"/>
                  <a:pt x="34" y="0"/>
                </a:cubicBezTo>
                <a:cubicBezTo>
                  <a:pt x="48" y="0"/>
                  <a:pt x="61" y="8"/>
                  <a:pt x="68" y="20"/>
                </a:cubicBezTo>
                <a:cubicBezTo>
                  <a:pt x="68" y="20"/>
                  <a:pt x="68" y="21"/>
                  <a:pt x="68" y="22"/>
                </a:cubicBezTo>
                <a:cubicBezTo>
                  <a:pt x="68" y="23"/>
                  <a:pt x="68" y="24"/>
                  <a:pt x="68" y="25"/>
                </a:cubicBezTo>
                <a:close/>
                <a:moveTo>
                  <a:pt x="49" y="9"/>
                </a:moveTo>
                <a:cubicBezTo>
                  <a:pt x="51" y="11"/>
                  <a:pt x="51" y="14"/>
                  <a:pt x="51" y="17"/>
                </a:cubicBezTo>
                <a:cubicBezTo>
                  <a:pt x="51" y="27"/>
                  <a:pt x="44" y="34"/>
                  <a:pt x="34" y="34"/>
                </a:cubicBezTo>
                <a:cubicBezTo>
                  <a:pt x="25" y="34"/>
                  <a:pt x="17" y="27"/>
                  <a:pt x="17" y="17"/>
                </a:cubicBezTo>
                <a:cubicBezTo>
                  <a:pt x="17" y="14"/>
                  <a:pt x="18" y="11"/>
                  <a:pt x="20" y="9"/>
                </a:cubicBezTo>
                <a:cubicBezTo>
                  <a:pt x="14" y="12"/>
                  <a:pt x="9" y="17"/>
                  <a:pt x="5" y="22"/>
                </a:cubicBezTo>
                <a:cubicBezTo>
                  <a:pt x="12" y="32"/>
                  <a:pt x="22" y="39"/>
                  <a:pt x="34" y="39"/>
                </a:cubicBezTo>
                <a:cubicBezTo>
                  <a:pt x="47" y="39"/>
                  <a:pt x="57" y="32"/>
                  <a:pt x="64" y="22"/>
                </a:cubicBezTo>
                <a:cubicBezTo>
                  <a:pt x="60" y="17"/>
                  <a:pt x="55" y="12"/>
                  <a:pt x="49" y="9"/>
                </a:cubicBezTo>
                <a:close/>
                <a:moveTo>
                  <a:pt x="34" y="6"/>
                </a:moveTo>
                <a:cubicBezTo>
                  <a:pt x="28" y="6"/>
                  <a:pt x="23" y="11"/>
                  <a:pt x="23" y="17"/>
                </a:cubicBezTo>
                <a:cubicBezTo>
                  <a:pt x="23" y="18"/>
                  <a:pt x="24" y="19"/>
                  <a:pt x="25" y="19"/>
                </a:cubicBezTo>
                <a:cubicBezTo>
                  <a:pt x="26" y="19"/>
                  <a:pt x="27" y="18"/>
                  <a:pt x="27" y="17"/>
                </a:cubicBezTo>
                <a:cubicBezTo>
                  <a:pt x="27" y="13"/>
                  <a:pt x="30" y="9"/>
                  <a:pt x="34" y="9"/>
                </a:cubicBezTo>
                <a:cubicBezTo>
                  <a:pt x="35" y="9"/>
                  <a:pt x="36" y="9"/>
                  <a:pt x="36" y="8"/>
                </a:cubicBezTo>
                <a:cubicBezTo>
                  <a:pt x="36" y="7"/>
                  <a:pt x="35" y="6"/>
                  <a:pt x="34" y="6"/>
                </a:cubicBezTo>
                <a:close/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Freeform 52"/>
          <p:cNvSpPr>
            <a:spLocks noEditPoints="1"/>
          </p:cNvSpPr>
          <p:nvPr/>
        </p:nvSpPr>
        <p:spPr bwMode="auto">
          <a:xfrm>
            <a:off x="4368728" y="2072215"/>
            <a:ext cx="418835" cy="41883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27" y="8"/>
              </a:cxn>
              <a:cxn ang="0">
                <a:pos x="8" y="27"/>
              </a:cxn>
              <a:cxn ang="0">
                <a:pos x="27" y="47"/>
              </a:cxn>
              <a:cxn ang="0">
                <a:pos x="47" y="27"/>
              </a:cxn>
              <a:cxn ang="0">
                <a:pos x="27" y="8"/>
              </a:cxn>
              <a:cxn ang="0">
                <a:pos x="32" y="31"/>
              </a:cxn>
              <a:cxn ang="0">
                <a:pos x="31" y="32"/>
              </a:cxn>
              <a:cxn ang="0">
                <a:pos x="19" y="32"/>
              </a:cxn>
              <a:cxn ang="0">
                <a:pos x="18" y="31"/>
              </a:cxn>
              <a:cxn ang="0">
                <a:pos x="18" y="28"/>
              </a:cxn>
              <a:cxn ang="0">
                <a:pos x="19" y="27"/>
              </a:cxn>
              <a:cxn ang="0">
                <a:pos x="27" y="27"/>
              </a:cxn>
              <a:cxn ang="0">
                <a:pos x="27" y="15"/>
              </a:cxn>
              <a:cxn ang="0">
                <a:pos x="28" y="14"/>
              </a:cxn>
              <a:cxn ang="0">
                <a:pos x="31" y="14"/>
              </a:cxn>
              <a:cxn ang="0">
                <a:pos x="32" y="15"/>
              </a:cxn>
              <a:cxn ang="0">
                <a:pos x="32" y="31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27" y="8"/>
                </a:moveTo>
                <a:cubicBezTo>
                  <a:pt x="16" y="8"/>
                  <a:pt x="8" y="17"/>
                  <a:pt x="8" y="27"/>
                </a:cubicBezTo>
                <a:cubicBezTo>
                  <a:pt x="8" y="38"/>
                  <a:pt x="16" y="47"/>
                  <a:pt x="27" y="47"/>
                </a:cubicBezTo>
                <a:cubicBezTo>
                  <a:pt x="38" y="47"/>
                  <a:pt x="47" y="38"/>
                  <a:pt x="47" y="27"/>
                </a:cubicBezTo>
                <a:cubicBezTo>
                  <a:pt x="47" y="17"/>
                  <a:pt x="38" y="8"/>
                  <a:pt x="27" y="8"/>
                </a:cubicBezTo>
                <a:close/>
                <a:moveTo>
                  <a:pt x="32" y="31"/>
                </a:moveTo>
                <a:cubicBezTo>
                  <a:pt x="32" y="31"/>
                  <a:pt x="31" y="32"/>
                  <a:pt x="31" y="32"/>
                </a:cubicBezTo>
                <a:cubicBezTo>
                  <a:pt x="19" y="32"/>
                  <a:pt x="19" y="32"/>
                  <a:pt x="19" y="32"/>
                </a:cubicBezTo>
                <a:cubicBezTo>
                  <a:pt x="19" y="32"/>
                  <a:pt x="18" y="31"/>
                  <a:pt x="18" y="31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9" y="27"/>
                  <a:pt x="19" y="27"/>
                </a:cubicBezTo>
                <a:cubicBezTo>
                  <a:pt x="27" y="27"/>
                  <a:pt x="27" y="27"/>
                  <a:pt x="27" y="27"/>
                </a:cubicBezTo>
                <a:cubicBezTo>
                  <a:pt x="27" y="15"/>
                  <a:pt x="27" y="15"/>
                  <a:pt x="27" y="15"/>
                </a:cubicBezTo>
                <a:cubicBezTo>
                  <a:pt x="27" y="14"/>
                  <a:pt x="28" y="14"/>
                  <a:pt x="28" y="14"/>
                </a:cubicBezTo>
                <a:cubicBezTo>
                  <a:pt x="31" y="14"/>
                  <a:pt x="31" y="14"/>
                  <a:pt x="31" y="14"/>
                </a:cubicBezTo>
                <a:cubicBezTo>
                  <a:pt x="31" y="14"/>
                  <a:pt x="32" y="14"/>
                  <a:pt x="32" y="15"/>
                </a:cubicBezTo>
                <a:lnTo>
                  <a:pt x="32" y="31"/>
                </a:lnTo>
                <a:close/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Freeform 51"/>
          <p:cNvSpPr>
            <a:spLocks noEditPoints="1"/>
          </p:cNvSpPr>
          <p:nvPr/>
        </p:nvSpPr>
        <p:spPr bwMode="auto">
          <a:xfrm>
            <a:off x="4379597" y="3379145"/>
            <a:ext cx="361141" cy="511277"/>
          </a:xfrm>
          <a:custGeom>
            <a:avLst/>
            <a:gdLst/>
            <a:ahLst/>
            <a:cxnLst>
              <a:cxn ang="0">
                <a:pos x="30" y="24"/>
              </a:cxn>
              <a:cxn ang="0">
                <a:pos x="30" y="54"/>
              </a:cxn>
              <a:cxn ang="0">
                <a:pos x="26" y="58"/>
              </a:cxn>
              <a:cxn ang="0">
                <a:pos x="22" y="54"/>
              </a:cxn>
              <a:cxn ang="0">
                <a:pos x="22" y="40"/>
              </a:cxn>
              <a:cxn ang="0">
                <a:pos x="19" y="40"/>
              </a:cxn>
              <a:cxn ang="0">
                <a:pos x="19" y="54"/>
              </a:cxn>
              <a:cxn ang="0">
                <a:pos x="15" y="58"/>
              </a:cxn>
              <a:cxn ang="0">
                <a:pos x="11" y="54"/>
              </a:cxn>
              <a:cxn ang="0">
                <a:pos x="11" y="24"/>
              </a:cxn>
              <a:cxn ang="0">
                <a:pos x="1" y="14"/>
              </a:cxn>
              <a:cxn ang="0">
                <a:pos x="1" y="9"/>
              </a:cxn>
              <a:cxn ang="0">
                <a:pos x="6" y="9"/>
              </a:cxn>
              <a:cxn ang="0">
                <a:pos x="14" y="17"/>
              </a:cxn>
              <a:cxn ang="0">
                <a:pos x="27" y="17"/>
              </a:cxn>
              <a:cxn ang="0">
                <a:pos x="35" y="9"/>
              </a:cxn>
              <a:cxn ang="0">
                <a:pos x="40" y="9"/>
              </a:cxn>
              <a:cxn ang="0">
                <a:pos x="40" y="14"/>
              </a:cxn>
              <a:cxn ang="0">
                <a:pos x="30" y="24"/>
              </a:cxn>
              <a:cxn ang="0">
                <a:pos x="21" y="16"/>
              </a:cxn>
              <a:cxn ang="0">
                <a:pos x="13" y="8"/>
              </a:cxn>
              <a:cxn ang="0">
                <a:pos x="21" y="0"/>
              </a:cxn>
              <a:cxn ang="0">
                <a:pos x="29" y="8"/>
              </a:cxn>
              <a:cxn ang="0">
                <a:pos x="21" y="16"/>
              </a:cxn>
            </a:cxnLst>
            <a:rect l="0" t="0" r="r" b="b"/>
            <a:pathLst>
              <a:path w="41" h="58">
                <a:moveTo>
                  <a:pt x="30" y="24"/>
                </a:moveTo>
                <a:cubicBezTo>
                  <a:pt x="30" y="54"/>
                  <a:pt x="30" y="54"/>
                  <a:pt x="30" y="54"/>
                </a:cubicBezTo>
                <a:cubicBezTo>
                  <a:pt x="30" y="56"/>
                  <a:pt x="28" y="58"/>
                  <a:pt x="26" y="58"/>
                </a:cubicBezTo>
                <a:cubicBezTo>
                  <a:pt x="24" y="58"/>
                  <a:pt x="22" y="56"/>
                  <a:pt x="22" y="54"/>
                </a:cubicBezTo>
                <a:cubicBezTo>
                  <a:pt x="22" y="40"/>
                  <a:pt x="22" y="40"/>
                  <a:pt x="22" y="40"/>
                </a:cubicBezTo>
                <a:cubicBezTo>
                  <a:pt x="19" y="40"/>
                  <a:pt x="19" y="40"/>
                  <a:pt x="19" y="40"/>
                </a:cubicBezTo>
                <a:cubicBezTo>
                  <a:pt x="19" y="54"/>
                  <a:pt x="19" y="54"/>
                  <a:pt x="19" y="54"/>
                </a:cubicBezTo>
                <a:cubicBezTo>
                  <a:pt x="19" y="56"/>
                  <a:pt x="18" y="58"/>
                  <a:pt x="15" y="58"/>
                </a:cubicBezTo>
                <a:cubicBezTo>
                  <a:pt x="13" y="58"/>
                  <a:pt x="11" y="56"/>
                  <a:pt x="11" y="54"/>
                </a:cubicBezTo>
                <a:cubicBezTo>
                  <a:pt x="11" y="24"/>
                  <a:pt x="11" y="24"/>
                  <a:pt x="11" y="24"/>
                </a:cubicBezTo>
                <a:cubicBezTo>
                  <a:pt x="1" y="14"/>
                  <a:pt x="1" y="14"/>
                  <a:pt x="1" y="14"/>
                </a:cubicBezTo>
                <a:cubicBezTo>
                  <a:pt x="0" y="13"/>
                  <a:pt x="0" y="10"/>
                  <a:pt x="1" y="9"/>
                </a:cubicBezTo>
                <a:cubicBezTo>
                  <a:pt x="2" y="8"/>
                  <a:pt x="5" y="8"/>
                  <a:pt x="6" y="9"/>
                </a:cubicBezTo>
                <a:cubicBezTo>
                  <a:pt x="14" y="17"/>
                  <a:pt x="14" y="17"/>
                  <a:pt x="14" y="17"/>
                </a:cubicBezTo>
                <a:cubicBezTo>
                  <a:pt x="27" y="17"/>
                  <a:pt x="27" y="17"/>
                  <a:pt x="27" y="17"/>
                </a:cubicBezTo>
                <a:cubicBezTo>
                  <a:pt x="35" y="9"/>
                  <a:pt x="35" y="9"/>
                  <a:pt x="35" y="9"/>
                </a:cubicBezTo>
                <a:cubicBezTo>
                  <a:pt x="37" y="8"/>
                  <a:pt x="39" y="8"/>
                  <a:pt x="40" y="9"/>
                </a:cubicBezTo>
                <a:cubicBezTo>
                  <a:pt x="41" y="10"/>
                  <a:pt x="41" y="13"/>
                  <a:pt x="40" y="14"/>
                </a:cubicBezTo>
                <a:lnTo>
                  <a:pt x="30" y="24"/>
                </a:lnTo>
                <a:close/>
                <a:moveTo>
                  <a:pt x="21" y="16"/>
                </a:moveTo>
                <a:cubicBezTo>
                  <a:pt x="16" y="16"/>
                  <a:pt x="13" y="12"/>
                  <a:pt x="13" y="8"/>
                </a:cubicBezTo>
                <a:cubicBezTo>
                  <a:pt x="13" y="4"/>
                  <a:pt x="16" y="0"/>
                  <a:pt x="21" y="0"/>
                </a:cubicBezTo>
                <a:cubicBezTo>
                  <a:pt x="25" y="0"/>
                  <a:pt x="29" y="4"/>
                  <a:pt x="29" y="8"/>
                </a:cubicBezTo>
                <a:cubicBezTo>
                  <a:pt x="29" y="12"/>
                  <a:pt x="25" y="16"/>
                  <a:pt x="21" y="16"/>
                </a:cubicBezTo>
                <a:close/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Freeform 152"/>
          <p:cNvSpPr>
            <a:spLocks noEditPoints="1"/>
          </p:cNvSpPr>
          <p:nvPr/>
        </p:nvSpPr>
        <p:spPr bwMode="auto">
          <a:xfrm>
            <a:off x="3771779" y="2740724"/>
            <a:ext cx="396972" cy="366856"/>
          </a:xfrm>
          <a:custGeom>
            <a:avLst/>
            <a:gdLst/>
            <a:ahLst/>
            <a:cxnLst>
              <a:cxn ang="0">
                <a:pos x="67" y="20"/>
              </a:cxn>
              <a:cxn ang="0">
                <a:pos x="46" y="36"/>
              </a:cxn>
              <a:cxn ang="0">
                <a:pos x="42" y="40"/>
              </a:cxn>
              <a:cxn ang="0">
                <a:pos x="39" y="47"/>
              </a:cxn>
              <a:cxn ang="0">
                <a:pos x="44" y="52"/>
              </a:cxn>
              <a:cxn ang="0">
                <a:pos x="52" y="58"/>
              </a:cxn>
              <a:cxn ang="0">
                <a:pos x="52" y="61"/>
              </a:cxn>
              <a:cxn ang="0">
                <a:pos x="51" y="62"/>
              </a:cxn>
              <a:cxn ang="0">
                <a:pos x="17" y="62"/>
              </a:cxn>
              <a:cxn ang="0">
                <a:pos x="16" y="61"/>
              </a:cxn>
              <a:cxn ang="0">
                <a:pos x="16" y="58"/>
              </a:cxn>
              <a:cxn ang="0">
                <a:pos x="24" y="52"/>
              </a:cxn>
              <a:cxn ang="0">
                <a:pos x="29" y="47"/>
              </a:cxn>
              <a:cxn ang="0">
                <a:pos x="26" y="40"/>
              </a:cxn>
              <a:cxn ang="0">
                <a:pos x="22" y="36"/>
              </a:cxn>
              <a:cxn ang="0">
                <a:pos x="0" y="20"/>
              </a:cxn>
              <a:cxn ang="0">
                <a:pos x="0" y="15"/>
              </a:cxn>
              <a:cxn ang="0">
                <a:pos x="4" y="11"/>
              </a:cxn>
              <a:cxn ang="0">
                <a:pos x="16" y="11"/>
              </a:cxn>
              <a:cxn ang="0">
                <a:pos x="16" y="7"/>
              </a:cxn>
              <a:cxn ang="0">
                <a:pos x="22" y="0"/>
              </a:cxn>
              <a:cxn ang="0">
                <a:pos x="45" y="0"/>
              </a:cxn>
              <a:cxn ang="0">
                <a:pos x="52" y="7"/>
              </a:cxn>
              <a:cxn ang="0">
                <a:pos x="52" y="11"/>
              </a:cxn>
              <a:cxn ang="0">
                <a:pos x="63" y="11"/>
              </a:cxn>
              <a:cxn ang="0">
                <a:pos x="67" y="15"/>
              </a:cxn>
              <a:cxn ang="0">
                <a:pos x="67" y="20"/>
              </a:cxn>
              <a:cxn ang="0">
                <a:pos x="16" y="16"/>
              </a:cxn>
              <a:cxn ang="0">
                <a:pos x="6" y="16"/>
              </a:cxn>
              <a:cxn ang="0">
                <a:pos x="6" y="20"/>
              </a:cxn>
              <a:cxn ang="0">
                <a:pos x="19" y="31"/>
              </a:cxn>
              <a:cxn ang="0">
                <a:pos x="16" y="16"/>
              </a:cxn>
              <a:cxn ang="0">
                <a:pos x="62" y="16"/>
              </a:cxn>
              <a:cxn ang="0">
                <a:pos x="52" y="16"/>
              </a:cxn>
              <a:cxn ang="0">
                <a:pos x="49" y="31"/>
              </a:cxn>
              <a:cxn ang="0">
                <a:pos x="62" y="20"/>
              </a:cxn>
              <a:cxn ang="0">
                <a:pos x="62" y="16"/>
              </a:cxn>
            </a:cxnLst>
            <a:rect l="0" t="0" r="r" b="b"/>
            <a:pathLst>
              <a:path w="67" h="62">
                <a:moveTo>
                  <a:pt x="67" y="20"/>
                </a:moveTo>
                <a:cubicBezTo>
                  <a:pt x="67" y="27"/>
                  <a:pt x="58" y="36"/>
                  <a:pt x="46" y="36"/>
                </a:cubicBezTo>
                <a:cubicBezTo>
                  <a:pt x="44" y="38"/>
                  <a:pt x="42" y="40"/>
                  <a:pt x="42" y="40"/>
                </a:cubicBezTo>
                <a:cubicBezTo>
                  <a:pt x="40" y="42"/>
                  <a:pt x="39" y="44"/>
                  <a:pt x="39" y="47"/>
                </a:cubicBezTo>
                <a:cubicBezTo>
                  <a:pt x="39" y="49"/>
                  <a:pt x="40" y="52"/>
                  <a:pt x="44" y="52"/>
                </a:cubicBezTo>
                <a:cubicBezTo>
                  <a:pt x="48" y="52"/>
                  <a:pt x="52" y="54"/>
                  <a:pt x="52" y="58"/>
                </a:cubicBezTo>
                <a:cubicBezTo>
                  <a:pt x="52" y="61"/>
                  <a:pt x="52" y="61"/>
                  <a:pt x="52" y="61"/>
                </a:cubicBezTo>
                <a:cubicBezTo>
                  <a:pt x="52" y="62"/>
                  <a:pt x="51" y="62"/>
                  <a:pt x="51" y="62"/>
                </a:cubicBezTo>
                <a:cubicBezTo>
                  <a:pt x="17" y="62"/>
                  <a:pt x="17" y="62"/>
                  <a:pt x="17" y="62"/>
                </a:cubicBezTo>
                <a:cubicBezTo>
                  <a:pt x="16" y="62"/>
                  <a:pt x="16" y="62"/>
                  <a:pt x="16" y="61"/>
                </a:cubicBezTo>
                <a:cubicBezTo>
                  <a:pt x="16" y="58"/>
                  <a:pt x="16" y="58"/>
                  <a:pt x="16" y="58"/>
                </a:cubicBezTo>
                <a:cubicBezTo>
                  <a:pt x="16" y="54"/>
                  <a:pt x="20" y="52"/>
                  <a:pt x="24" y="52"/>
                </a:cubicBezTo>
                <a:cubicBezTo>
                  <a:pt x="27" y="52"/>
                  <a:pt x="29" y="49"/>
                  <a:pt x="29" y="47"/>
                </a:cubicBezTo>
                <a:cubicBezTo>
                  <a:pt x="29" y="44"/>
                  <a:pt x="28" y="42"/>
                  <a:pt x="26" y="40"/>
                </a:cubicBezTo>
                <a:cubicBezTo>
                  <a:pt x="25" y="40"/>
                  <a:pt x="24" y="38"/>
                  <a:pt x="22" y="36"/>
                </a:cubicBezTo>
                <a:cubicBezTo>
                  <a:pt x="10" y="36"/>
                  <a:pt x="0" y="27"/>
                  <a:pt x="0" y="20"/>
                </a:cubicBezTo>
                <a:cubicBezTo>
                  <a:pt x="0" y="15"/>
                  <a:pt x="0" y="15"/>
                  <a:pt x="0" y="15"/>
                </a:cubicBezTo>
                <a:cubicBezTo>
                  <a:pt x="0" y="12"/>
                  <a:pt x="2" y="11"/>
                  <a:pt x="4" y="11"/>
                </a:cubicBezTo>
                <a:cubicBezTo>
                  <a:pt x="16" y="11"/>
                  <a:pt x="16" y="11"/>
                  <a:pt x="16" y="11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3"/>
                  <a:pt x="19" y="0"/>
                  <a:pt x="22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49" y="0"/>
                  <a:pt x="52" y="3"/>
                  <a:pt x="52" y="7"/>
                </a:cubicBezTo>
                <a:cubicBezTo>
                  <a:pt x="52" y="11"/>
                  <a:pt x="52" y="11"/>
                  <a:pt x="52" y="11"/>
                </a:cubicBezTo>
                <a:cubicBezTo>
                  <a:pt x="63" y="11"/>
                  <a:pt x="63" y="11"/>
                  <a:pt x="63" y="11"/>
                </a:cubicBezTo>
                <a:cubicBezTo>
                  <a:pt x="66" y="11"/>
                  <a:pt x="67" y="12"/>
                  <a:pt x="67" y="15"/>
                </a:cubicBezTo>
                <a:lnTo>
                  <a:pt x="67" y="20"/>
                </a:lnTo>
                <a:close/>
                <a:moveTo>
                  <a:pt x="16" y="16"/>
                </a:moveTo>
                <a:cubicBezTo>
                  <a:pt x="6" y="16"/>
                  <a:pt x="6" y="16"/>
                  <a:pt x="6" y="16"/>
                </a:cubicBezTo>
                <a:cubicBezTo>
                  <a:pt x="6" y="20"/>
                  <a:pt x="6" y="20"/>
                  <a:pt x="6" y="20"/>
                </a:cubicBezTo>
                <a:cubicBezTo>
                  <a:pt x="6" y="24"/>
                  <a:pt x="11" y="29"/>
                  <a:pt x="19" y="31"/>
                </a:cubicBezTo>
                <a:cubicBezTo>
                  <a:pt x="17" y="27"/>
                  <a:pt x="16" y="22"/>
                  <a:pt x="16" y="16"/>
                </a:cubicBezTo>
                <a:close/>
                <a:moveTo>
                  <a:pt x="62" y="16"/>
                </a:moveTo>
                <a:cubicBezTo>
                  <a:pt x="52" y="16"/>
                  <a:pt x="52" y="16"/>
                  <a:pt x="52" y="16"/>
                </a:cubicBezTo>
                <a:cubicBezTo>
                  <a:pt x="52" y="22"/>
                  <a:pt x="51" y="27"/>
                  <a:pt x="49" y="31"/>
                </a:cubicBezTo>
                <a:cubicBezTo>
                  <a:pt x="57" y="29"/>
                  <a:pt x="62" y="24"/>
                  <a:pt x="62" y="20"/>
                </a:cubicBezTo>
                <a:lnTo>
                  <a:pt x="62" y="16"/>
                </a:lnTo>
                <a:close/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5" name="Group 58"/>
          <p:cNvGrpSpPr/>
          <p:nvPr/>
        </p:nvGrpSpPr>
        <p:grpSpPr>
          <a:xfrm>
            <a:off x="3994390" y="1280043"/>
            <a:ext cx="1196048" cy="680894"/>
            <a:chOff x="7363712" y="1381167"/>
            <a:chExt cx="1196048" cy="680892"/>
          </a:xfrm>
        </p:grpSpPr>
        <p:sp>
          <p:nvSpPr>
            <p:cNvPr id="46" name="TextBox 45"/>
            <p:cNvSpPr txBox="1"/>
            <p:nvPr/>
          </p:nvSpPr>
          <p:spPr>
            <a:xfrm>
              <a:off x="7363712" y="1600395"/>
              <a:ext cx="1196048" cy="46166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 defTabSz="913765">
                <a:spcBef>
                  <a:spcPct val="20000"/>
                </a:spcBef>
                <a:defRPr/>
              </a:pPr>
              <a:r>
                <a:rPr lang="zh-CN" alt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点击编辑点击编辑点击编辑点击编辑点击编辑</a:t>
              </a:r>
              <a:endParaRPr 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7" name="Rectangle 46"/>
            <p:cNvSpPr/>
            <p:nvPr/>
          </p:nvSpPr>
          <p:spPr>
            <a:xfrm>
              <a:off x="7538543" y="1381167"/>
              <a:ext cx="846386" cy="169277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ctr"/>
              <a:r>
                <a:rPr lang="zh-CN" altLang="en-US" sz="11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输入你的标题</a:t>
              </a:r>
              <a:endParaRPr lang="en-US" sz="11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8" name="Group 58"/>
          <p:cNvGrpSpPr/>
          <p:nvPr/>
        </p:nvGrpSpPr>
        <p:grpSpPr>
          <a:xfrm>
            <a:off x="3994390" y="4033407"/>
            <a:ext cx="1196048" cy="680894"/>
            <a:chOff x="7363712" y="1381167"/>
            <a:chExt cx="1196048" cy="680892"/>
          </a:xfrm>
        </p:grpSpPr>
        <p:sp>
          <p:nvSpPr>
            <p:cNvPr id="49" name="TextBox 48"/>
            <p:cNvSpPr txBox="1"/>
            <p:nvPr/>
          </p:nvSpPr>
          <p:spPr>
            <a:xfrm>
              <a:off x="7363712" y="1600395"/>
              <a:ext cx="1196048" cy="46166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 defTabSz="913765">
                <a:spcBef>
                  <a:spcPct val="20000"/>
                </a:spcBef>
                <a:defRPr/>
              </a:pPr>
              <a:r>
                <a:rPr lang="zh-CN" alt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点击编辑点击编辑点击编辑点击编辑点击编辑</a:t>
              </a:r>
              <a:endParaRPr 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Rectangle 49"/>
            <p:cNvSpPr/>
            <p:nvPr/>
          </p:nvSpPr>
          <p:spPr>
            <a:xfrm>
              <a:off x="7538543" y="1381167"/>
              <a:ext cx="846386" cy="169277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ctr"/>
              <a:r>
                <a:rPr lang="zh-CN" altLang="en-US" sz="11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输入你的标题</a:t>
              </a:r>
              <a:endParaRPr lang="en-US" sz="11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1" name="Group 58"/>
          <p:cNvGrpSpPr/>
          <p:nvPr/>
        </p:nvGrpSpPr>
        <p:grpSpPr>
          <a:xfrm>
            <a:off x="5161770" y="2657934"/>
            <a:ext cx="1196048" cy="633269"/>
            <a:chOff x="7363712" y="1428792"/>
            <a:chExt cx="1196048" cy="633267"/>
          </a:xfrm>
        </p:grpSpPr>
        <p:sp>
          <p:nvSpPr>
            <p:cNvPr id="52" name="TextBox 51"/>
            <p:cNvSpPr txBox="1"/>
            <p:nvPr/>
          </p:nvSpPr>
          <p:spPr>
            <a:xfrm>
              <a:off x="7363712" y="1600395"/>
              <a:ext cx="1196048" cy="46166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 defTabSz="913765">
                <a:spcBef>
                  <a:spcPct val="20000"/>
                </a:spcBef>
                <a:defRPr/>
              </a:pPr>
              <a:r>
                <a:rPr lang="zh-CN" alt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点击编辑点击编辑点击编辑点击编辑点击编辑</a:t>
              </a:r>
              <a:endParaRPr 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7713373" y="1428792"/>
              <a:ext cx="846387" cy="169276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r"/>
              <a:r>
                <a:rPr lang="zh-CN" altLang="en-US" sz="11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输入你的标题</a:t>
              </a:r>
              <a:endParaRPr lang="en-US" sz="11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4" name="Group 58"/>
          <p:cNvGrpSpPr/>
          <p:nvPr/>
        </p:nvGrpSpPr>
        <p:grpSpPr>
          <a:xfrm>
            <a:off x="2742276" y="2667460"/>
            <a:ext cx="1196048" cy="623744"/>
            <a:chOff x="7481694" y="1438317"/>
            <a:chExt cx="1196048" cy="623742"/>
          </a:xfrm>
        </p:grpSpPr>
        <p:sp>
          <p:nvSpPr>
            <p:cNvPr id="55" name="TextBox 54"/>
            <p:cNvSpPr txBox="1"/>
            <p:nvPr/>
          </p:nvSpPr>
          <p:spPr>
            <a:xfrm>
              <a:off x="7481694" y="1600395"/>
              <a:ext cx="1196048" cy="46166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defTabSz="913765">
                <a:spcBef>
                  <a:spcPct val="20000"/>
                </a:spcBef>
                <a:defRPr/>
              </a:pPr>
              <a:r>
                <a:rPr lang="zh-CN" alt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点击编辑点击编辑点击编辑点击编辑点击编辑</a:t>
              </a:r>
              <a:endParaRPr 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6" name="Rectangle 55"/>
            <p:cNvSpPr/>
            <p:nvPr/>
          </p:nvSpPr>
          <p:spPr>
            <a:xfrm>
              <a:off x="7481694" y="1438317"/>
              <a:ext cx="846386" cy="169276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r>
                <a:rPr lang="zh-CN" altLang="en-US" sz="11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输入你的标题</a:t>
              </a:r>
              <a:endParaRPr lang="en-US" sz="11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7" name="Text Placeholder 3"/>
          <p:cNvSpPr txBox="1"/>
          <p:nvPr/>
        </p:nvSpPr>
        <p:spPr>
          <a:xfrm>
            <a:off x="2578999" y="1332516"/>
            <a:ext cx="617157" cy="369332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13765">
              <a:spcBef>
                <a:spcPct val="20000"/>
              </a:spcBef>
              <a:defRPr/>
            </a:pP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20%</a:t>
            </a:r>
          </a:p>
        </p:txBody>
      </p:sp>
      <p:sp>
        <p:nvSpPr>
          <p:cNvPr id="58" name="Text Placeholder 3"/>
          <p:cNvSpPr txBox="1"/>
          <p:nvPr/>
        </p:nvSpPr>
        <p:spPr>
          <a:xfrm>
            <a:off x="2578999" y="4227657"/>
            <a:ext cx="617157" cy="369332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13765">
              <a:spcBef>
                <a:spcPct val="20000"/>
              </a:spcBef>
              <a:defRPr/>
            </a:pP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50%</a:t>
            </a:r>
          </a:p>
        </p:txBody>
      </p:sp>
      <p:sp>
        <p:nvSpPr>
          <p:cNvPr id="59" name="Text Placeholder 3"/>
          <p:cNvSpPr txBox="1"/>
          <p:nvPr/>
        </p:nvSpPr>
        <p:spPr>
          <a:xfrm>
            <a:off x="5883451" y="1332516"/>
            <a:ext cx="617157" cy="369332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13765">
              <a:spcBef>
                <a:spcPct val="20000"/>
              </a:spcBef>
              <a:defRPr/>
            </a:pP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60" name="Text Placeholder 3"/>
          <p:cNvSpPr txBox="1"/>
          <p:nvPr/>
        </p:nvSpPr>
        <p:spPr>
          <a:xfrm>
            <a:off x="5883451" y="4227657"/>
            <a:ext cx="617157" cy="369332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13765">
              <a:spcBef>
                <a:spcPct val="20000"/>
              </a:spcBef>
              <a:defRPr/>
            </a:pP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90%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684207" y="41661"/>
            <a:ext cx="235192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</a:rPr>
              <a:t>在此输入你的标题</a:t>
            </a:r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000"/>
                            </p:stCondLst>
                            <p:childTnLst>
                              <p:par>
                                <p:cTn id="7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6500"/>
                            </p:stCondLst>
                            <p:childTnLst>
                              <p:par>
                                <p:cTn id="76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000"/>
                            </p:stCondLst>
                            <p:childTnLst>
                              <p:par>
                                <p:cTn id="8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000"/>
                            </p:stCondLst>
                            <p:childTnLst>
                              <p:par>
                                <p:cTn id="9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500"/>
                            </p:stCondLst>
                            <p:childTnLst>
                              <p:par>
                                <p:cTn id="9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9000"/>
                            </p:stCondLst>
                            <p:childTnLst>
                              <p:par>
                                <p:cTn id="103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0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9500"/>
                            </p:stCondLst>
                            <p:childTnLst>
                              <p:par>
                                <p:cTn id="10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2" grpId="0" animBg="1"/>
      <p:bldP spid="4101" grpId="0" animBg="1"/>
      <p:bldP spid="4103" grpId="0" animBg="1"/>
      <p:bldP spid="4104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57" grpId="0"/>
      <p:bldP spid="58" grpId="0"/>
      <p:bldP spid="59" grpId="0"/>
      <p:bldP spid="6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Rectangle 37"/>
          <p:cNvSpPr/>
          <p:nvPr/>
        </p:nvSpPr>
        <p:spPr>
          <a:xfrm rot="10800000">
            <a:off x="1" y="1187837"/>
            <a:ext cx="1000364" cy="677493"/>
          </a:xfrm>
          <a:prstGeom prst="rect">
            <a:avLst/>
          </a:pr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Pentagon 35"/>
          <p:cNvSpPr/>
          <p:nvPr/>
        </p:nvSpPr>
        <p:spPr>
          <a:xfrm rot="10800000" flipH="1">
            <a:off x="712332" y="992473"/>
            <a:ext cx="4262918" cy="677493"/>
          </a:xfrm>
          <a:prstGeom prst="homePlate">
            <a:avLst/>
          </a:pr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Right Triangle 38"/>
          <p:cNvSpPr/>
          <p:nvPr/>
        </p:nvSpPr>
        <p:spPr>
          <a:xfrm rot="10800000">
            <a:off x="712331" y="1663180"/>
            <a:ext cx="288033" cy="202151"/>
          </a:xfrm>
          <a:prstGeom prst="rtTriangle">
            <a:avLst/>
          </a:pr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Rectangle 41"/>
          <p:cNvSpPr/>
          <p:nvPr/>
        </p:nvSpPr>
        <p:spPr>
          <a:xfrm rot="10800000" flipH="1">
            <a:off x="8143636" y="2104799"/>
            <a:ext cx="1000364" cy="677493"/>
          </a:xfrm>
          <a:prstGeom prst="rect">
            <a:avLst/>
          </a:pr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Pentagon 45"/>
          <p:cNvSpPr/>
          <p:nvPr/>
        </p:nvSpPr>
        <p:spPr>
          <a:xfrm rot="10800000">
            <a:off x="4168752" y="1909433"/>
            <a:ext cx="4262918" cy="677493"/>
          </a:xfrm>
          <a:prstGeom prst="homePlate">
            <a:avLst/>
          </a:pr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Right Triangle 43"/>
          <p:cNvSpPr/>
          <p:nvPr/>
        </p:nvSpPr>
        <p:spPr>
          <a:xfrm rot="10800000" flipH="1">
            <a:off x="8143637" y="2580141"/>
            <a:ext cx="288033" cy="202151"/>
          </a:xfrm>
          <a:prstGeom prst="rtTriangle">
            <a:avLst/>
          </a:pr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Rectangle 47"/>
          <p:cNvSpPr/>
          <p:nvPr/>
        </p:nvSpPr>
        <p:spPr>
          <a:xfrm rot="10800000">
            <a:off x="1" y="3021760"/>
            <a:ext cx="1000364" cy="677493"/>
          </a:xfrm>
          <a:prstGeom prst="rect">
            <a:avLst/>
          </a:pr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Pentagon 51"/>
          <p:cNvSpPr/>
          <p:nvPr/>
        </p:nvSpPr>
        <p:spPr>
          <a:xfrm rot="10800000" flipH="1">
            <a:off x="712332" y="2826395"/>
            <a:ext cx="4262918" cy="677493"/>
          </a:xfrm>
          <a:prstGeom prst="homePlate">
            <a:avLst/>
          </a:pr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Right Triangle 49"/>
          <p:cNvSpPr/>
          <p:nvPr/>
        </p:nvSpPr>
        <p:spPr>
          <a:xfrm rot="10800000">
            <a:off x="712331" y="3497102"/>
            <a:ext cx="288033" cy="202151"/>
          </a:xfrm>
          <a:prstGeom prst="rtTriangle">
            <a:avLst/>
          </a:pr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Rectangle 53"/>
          <p:cNvSpPr/>
          <p:nvPr/>
        </p:nvSpPr>
        <p:spPr>
          <a:xfrm rot="10800000" flipH="1">
            <a:off x="8143636" y="3938720"/>
            <a:ext cx="1000364" cy="677493"/>
          </a:xfrm>
          <a:prstGeom prst="rect">
            <a:avLst/>
          </a:pr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Pentagon 57"/>
          <p:cNvSpPr/>
          <p:nvPr/>
        </p:nvSpPr>
        <p:spPr>
          <a:xfrm rot="10800000">
            <a:off x="4168752" y="3743356"/>
            <a:ext cx="4262918" cy="677493"/>
          </a:xfrm>
          <a:prstGeom prst="homePlate">
            <a:avLst/>
          </a:pr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Right Triangle 55"/>
          <p:cNvSpPr/>
          <p:nvPr/>
        </p:nvSpPr>
        <p:spPr>
          <a:xfrm rot="10800000" flipH="1">
            <a:off x="8143637" y="4414063"/>
            <a:ext cx="288033" cy="202151"/>
          </a:xfrm>
          <a:prstGeom prst="rtTriangle">
            <a:avLst/>
          </a:pr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Freeform 113"/>
          <p:cNvSpPr>
            <a:spLocks noEditPoints="1"/>
          </p:cNvSpPr>
          <p:nvPr/>
        </p:nvSpPr>
        <p:spPr bwMode="auto">
          <a:xfrm>
            <a:off x="995749" y="1159402"/>
            <a:ext cx="501554" cy="346580"/>
          </a:xfrm>
          <a:custGeom>
            <a:avLst/>
            <a:gdLst/>
            <a:ahLst/>
            <a:cxnLst>
              <a:cxn ang="0">
                <a:pos x="82" y="49"/>
              </a:cxn>
              <a:cxn ang="0">
                <a:pos x="74" y="57"/>
              </a:cxn>
              <a:cxn ang="0">
                <a:pos x="7" y="57"/>
              </a:cxn>
              <a:cxn ang="0">
                <a:pos x="0" y="49"/>
              </a:cxn>
              <a:cxn ang="0">
                <a:pos x="0" y="6"/>
              </a:cxn>
              <a:cxn ang="0">
                <a:pos x="10" y="6"/>
              </a:cxn>
              <a:cxn ang="0">
                <a:pos x="10" y="0"/>
              </a:cxn>
              <a:cxn ang="0">
                <a:pos x="82" y="0"/>
              </a:cxn>
              <a:cxn ang="0">
                <a:pos x="82" y="49"/>
              </a:cxn>
              <a:cxn ang="0">
                <a:pos x="10" y="11"/>
              </a:cxn>
              <a:cxn ang="0">
                <a:pos x="5" y="11"/>
              </a:cxn>
              <a:cxn ang="0">
                <a:pos x="5" y="49"/>
              </a:cxn>
              <a:cxn ang="0">
                <a:pos x="7" y="52"/>
              </a:cxn>
              <a:cxn ang="0">
                <a:pos x="10" y="49"/>
              </a:cxn>
              <a:cxn ang="0">
                <a:pos x="10" y="11"/>
              </a:cxn>
              <a:cxn ang="0">
                <a:pos x="77" y="6"/>
              </a:cxn>
              <a:cxn ang="0">
                <a:pos x="15" y="6"/>
              </a:cxn>
              <a:cxn ang="0">
                <a:pos x="15" y="49"/>
              </a:cxn>
              <a:cxn ang="0">
                <a:pos x="15" y="52"/>
              </a:cxn>
              <a:cxn ang="0">
                <a:pos x="74" y="52"/>
              </a:cxn>
              <a:cxn ang="0">
                <a:pos x="77" y="49"/>
              </a:cxn>
              <a:cxn ang="0">
                <a:pos x="77" y="6"/>
              </a:cxn>
              <a:cxn ang="0">
                <a:pos x="46" y="36"/>
              </a:cxn>
              <a:cxn ang="0">
                <a:pos x="20" y="36"/>
              </a:cxn>
              <a:cxn ang="0">
                <a:pos x="20" y="11"/>
              </a:cxn>
              <a:cxn ang="0">
                <a:pos x="46" y="11"/>
              </a:cxn>
              <a:cxn ang="0">
                <a:pos x="46" y="36"/>
              </a:cxn>
              <a:cxn ang="0">
                <a:pos x="46" y="47"/>
              </a:cxn>
              <a:cxn ang="0">
                <a:pos x="20" y="47"/>
              </a:cxn>
              <a:cxn ang="0">
                <a:pos x="20" y="42"/>
              </a:cxn>
              <a:cxn ang="0">
                <a:pos x="46" y="42"/>
              </a:cxn>
              <a:cxn ang="0">
                <a:pos x="46" y="47"/>
              </a:cxn>
              <a:cxn ang="0">
                <a:pos x="25" y="16"/>
              </a:cxn>
              <a:cxn ang="0">
                <a:pos x="25" y="31"/>
              </a:cxn>
              <a:cxn ang="0">
                <a:pos x="41" y="31"/>
              </a:cxn>
              <a:cxn ang="0">
                <a:pos x="41" y="16"/>
              </a:cxn>
              <a:cxn ang="0">
                <a:pos x="25" y="16"/>
              </a:cxn>
              <a:cxn ang="0">
                <a:pos x="72" y="16"/>
              </a:cxn>
              <a:cxn ang="0">
                <a:pos x="51" y="16"/>
              </a:cxn>
              <a:cxn ang="0">
                <a:pos x="51" y="11"/>
              </a:cxn>
              <a:cxn ang="0">
                <a:pos x="72" y="11"/>
              </a:cxn>
              <a:cxn ang="0">
                <a:pos x="72" y="16"/>
              </a:cxn>
              <a:cxn ang="0">
                <a:pos x="72" y="26"/>
              </a:cxn>
              <a:cxn ang="0">
                <a:pos x="51" y="26"/>
              </a:cxn>
              <a:cxn ang="0">
                <a:pos x="51" y="21"/>
              </a:cxn>
              <a:cxn ang="0">
                <a:pos x="72" y="21"/>
              </a:cxn>
              <a:cxn ang="0">
                <a:pos x="72" y="26"/>
              </a:cxn>
              <a:cxn ang="0">
                <a:pos x="72" y="36"/>
              </a:cxn>
              <a:cxn ang="0">
                <a:pos x="51" y="36"/>
              </a:cxn>
              <a:cxn ang="0">
                <a:pos x="51" y="31"/>
              </a:cxn>
              <a:cxn ang="0">
                <a:pos x="72" y="31"/>
              </a:cxn>
              <a:cxn ang="0">
                <a:pos x="72" y="36"/>
              </a:cxn>
              <a:cxn ang="0">
                <a:pos x="72" y="47"/>
              </a:cxn>
              <a:cxn ang="0">
                <a:pos x="51" y="47"/>
              </a:cxn>
              <a:cxn ang="0">
                <a:pos x="51" y="42"/>
              </a:cxn>
              <a:cxn ang="0">
                <a:pos x="72" y="42"/>
              </a:cxn>
              <a:cxn ang="0">
                <a:pos x="72" y="47"/>
              </a:cxn>
            </a:cxnLst>
            <a:rect l="0" t="0" r="r" b="b"/>
            <a:pathLst>
              <a:path w="82" h="57">
                <a:moveTo>
                  <a:pt x="82" y="49"/>
                </a:moveTo>
                <a:cubicBezTo>
                  <a:pt x="82" y="54"/>
                  <a:pt x="79" y="57"/>
                  <a:pt x="74" y="57"/>
                </a:cubicBezTo>
                <a:cubicBezTo>
                  <a:pt x="7" y="57"/>
                  <a:pt x="7" y="57"/>
                  <a:pt x="7" y="57"/>
                </a:cubicBezTo>
                <a:cubicBezTo>
                  <a:pt x="3" y="57"/>
                  <a:pt x="0" y="54"/>
                  <a:pt x="0" y="49"/>
                </a:cubicBezTo>
                <a:cubicBezTo>
                  <a:pt x="0" y="6"/>
                  <a:pt x="0" y="6"/>
                  <a:pt x="0" y="6"/>
                </a:cubicBezTo>
                <a:cubicBezTo>
                  <a:pt x="10" y="6"/>
                  <a:pt x="10" y="6"/>
                  <a:pt x="10" y="6"/>
                </a:cubicBezTo>
                <a:cubicBezTo>
                  <a:pt x="10" y="0"/>
                  <a:pt x="10" y="0"/>
                  <a:pt x="10" y="0"/>
                </a:cubicBezTo>
                <a:cubicBezTo>
                  <a:pt x="82" y="0"/>
                  <a:pt x="82" y="0"/>
                  <a:pt x="82" y="0"/>
                </a:cubicBezTo>
                <a:lnTo>
                  <a:pt x="82" y="49"/>
                </a:lnTo>
                <a:close/>
                <a:moveTo>
                  <a:pt x="10" y="11"/>
                </a:moveTo>
                <a:cubicBezTo>
                  <a:pt x="5" y="11"/>
                  <a:pt x="5" y="11"/>
                  <a:pt x="5" y="11"/>
                </a:cubicBezTo>
                <a:cubicBezTo>
                  <a:pt x="5" y="49"/>
                  <a:pt x="5" y="49"/>
                  <a:pt x="5" y="49"/>
                </a:cubicBezTo>
                <a:cubicBezTo>
                  <a:pt x="5" y="51"/>
                  <a:pt x="6" y="52"/>
                  <a:pt x="7" y="52"/>
                </a:cubicBezTo>
                <a:cubicBezTo>
                  <a:pt x="9" y="52"/>
                  <a:pt x="10" y="51"/>
                  <a:pt x="10" y="49"/>
                </a:cubicBezTo>
                <a:lnTo>
                  <a:pt x="10" y="11"/>
                </a:lnTo>
                <a:close/>
                <a:moveTo>
                  <a:pt x="77" y="6"/>
                </a:moveTo>
                <a:cubicBezTo>
                  <a:pt x="15" y="6"/>
                  <a:pt x="15" y="6"/>
                  <a:pt x="15" y="6"/>
                </a:cubicBezTo>
                <a:cubicBezTo>
                  <a:pt x="15" y="49"/>
                  <a:pt x="15" y="49"/>
                  <a:pt x="15" y="49"/>
                </a:cubicBezTo>
                <a:cubicBezTo>
                  <a:pt x="15" y="50"/>
                  <a:pt x="15" y="51"/>
                  <a:pt x="15" y="52"/>
                </a:cubicBezTo>
                <a:cubicBezTo>
                  <a:pt x="74" y="52"/>
                  <a:pt x="74" y="52"/>
                  <a:pt x="74" y="52"/>
                </a:cubicBezTo>
                <a:cubicBezTo>
                  <a:pt x="76" y="52"/>
                  <a:pt x="77" y="51"/>
                  <a:pt x="77" y="49"/>
                </a:cubicBezTo>
                <a:lnTo>
                  <a:pt x="77" y="6"/>
                </a:lnTo>
                <a:close/>
                <a:moveTo>
                  <a:pt x="46" y="36"/>
                </a:moveTo>
                <a:cubicBezTo>
                  <a:pt x="20" y="36"/>
                  <a:pt x="20" y="36"/>
                  <a:pt x="20" y="36"/>
                </a:cubicBezTo>
                <a:cubicBezTo>
                  <a:pt x="20" y="11"/>
                  <a:pt x="20" y="11"/>
                  <a:pt x="20" y="11"/>
                </a:cubicBezTo>
                <a:cubicBezTo>
                  <a:pt x="46" y="11"/>
                  <a:pt x="46" y="11"/>
                  <a:pt x="46" y="11"/>
                </a:cubicBezTo>
                <a:lnTo>
                  <a:pt x="46" y="36"/>
                </a:lnTo>
                <a:close/>
                <a:moveTo>
                  <a:pt x="46" y="47"/>
                </a:moveTo>
                <a:cubicBezTo>
                  <a:pt x="20" y="47"/>
                  <a:pt x="20" y="47"/>
                  <a:pt x="20" y="47"/>
                </a:cubicBezTo>
                <a:cubicBezTo>
                  <a:pt x="20" y="42"/>
                  <a:pt x="20" y="42"/>
                  <a:pt x="20" y="42"/>
                </a:cubicBezTo>
                <a:cubicBezTo>
                  <a:pt x="46" y="42"/>
                  <a:pt x="46" y="42"/>
                  <a:pt x="46" y="42"/>
                </a:cubicBezTo>
                <a:lnTo>
                  <a:pt x="46" y="47"/>
                </a:lnTo>
                <a:close/>
                <a:moveTo>
                  <a:pt x="25" y="16"/>
                </a:moveTo>
                <a:cubicBezTo>
                  <a:pt x="25" y="31"/>
                  <a:pt x="25" y="31"/>
                  <a:pt x="25" y="31"/>
                </a:cubicBezTo>
                <a:cubicBezTo>
                  <a:pt x="41" y="31"/>
                  <a:pt x="41" y="31"/>
                  <a:pt x="41" y="31"/>
                </a:cubicBezTo>
                <a:cubicBezTo>
                  <a:pt x="41" y="16"/>
                  <a:pt x="41" y="16"/>
                  <a:pt x="41" y="16"/>
                </a:cubicBezTo>
                <a:lnTo>
                  <a:pt x="25" y="16"/>
                </a:lnTo>
                <a:close/>
                <a:moveTo>
                  <a:pt x="72" y="16"/>
                </a:moveTo>
                <a:cubicBezTo>
                  <a:pt x="51" y="16"/>
                  <a:pt x="51" y="16"/>
                  <a:pt x="51" y="16"/>
                </a:cubicBezTo>
                <a:cubicBezTo>
                  <a:pt x="51" y="11"/>
                  <a:pt x="51" y="11"/>
                  <a:pt x="51" y="11"/>
                </a:cubicBezTo>
                <a:cubicBezTo>
                  <a:pt x="72" y="11"/>
                  <a:pt x="72" y="11"/>
                  <a:pt x="72" y="11"/>
                </a:cubicBezTo>
                <a:lnTo>
                  <a:pt x="72" y="16"/>
                </a:lnTo>
                <a:close/>
                <a:moveTo>
                  <a:pt x="72" y="26"/>
                </a:moveTo>
                <a:cubicBezTo>
                  <a:pt x="51" y="26"/>
                  <a:pt x="51" y="26"/>
                  <a:pt x="51" y="26"/>
                </a:cubicBezTo>
                <a:cubicBezTo>
                  <a:pt x="51" y="21"/>
                  <a:pt x="51" y="21"/>
                  <a:pt x="51" y="21"/>
                </a:cubicBezTo>
                <a:cubicBezTo>
                  <a:pt x="72" y="21"/>
                  <a:pt x="72" y="21"/>
                  <a:pt x="72" y="21"/>
                </a:cubicBezTo>
                <a:lnTo>
                  <a:pt x="72" y="26"/>
                </a:lnTo>
                <a:close/>
                <a:moveTo>
                  <a:pt x="72" y="36"/>
                </a:moveTo>
                <a:cubicBezTo>
                  <a:pt x="51" y="36"/>
                  <a:pt x="51" y="36"/>
                  <a:pt x="51" y="36"/>
                </a:cubicBezTo>
                <a:cubicBezTo>
                  <a:pt x="51" y="31"/>
                  <a:pt x="51" y="31"/>
                  <a:pt x="51" y="31"/>
                </a:cubicBezTo>
                <a:cubicBezTo>
                  <a:pt x="72" y="31"/>
                  <a:pt x="72" y="31"/>
                  <a:pt x="72" y="31"/>
                </a:cubicBezTo>
                <a:lnTo>
                  <a:pt x="72" y="36"/>
                </a:lnTo>
                <a:close/>
                <a:moveTo>
                  <a:pt x="72" y="47"/>
                </a:moveTo>
                <a:cubicBezTo>
                  <a:pt x="51" y="47"/>
                  <a:pt x="51" y="47"/>
                  <a:pt x="51" y="47"/>
                </a:cubicBezTo>
                <a:cubicBezTo>
                  <a:pt x="51" y="42"/>
                  <a:pt x="51" y="42"/>
                  <a:pt x="51" y="42"/>
                </a:cubicBezTo>
                <a:cubicBezTo>
                  <a:pt x="72" y="42"/>
                  <a:pt x="72" y="42"/>
                  <a:pt x="72" y="42"/>
                </a:cubicBezTo>
                <a:lnTo>
                  <a:pt x="72" y="47"/>
                </a:lnTo>
                <a:close/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Freeform 120"/>
          <p:cNvSpPr>
            <a:spLocks noEditPoints="1"/>
          </p:cNvSpPr>
          <p:nvPr/>
        </p:nvSpPr>
        <p:spPr bwMode="auto">
          <a:xfrm>
            <a:off x="7692811" y="2045670"/>
            <a:ext cx="442899" cy="379627"/>
          </a:xfrm>
          <a:custGeom>
            <a:avLst/>
            <a:gdLst/>
            <a:ahLst/>
            <a:cxnLst>
              <a:cxn ang="0">
                <a:pos x="11" y="58"/>
              </a:cxn>
              <a:cxn ang="0">
                <a:pos x="9" y="58"/>
              </a:cxn>
              <a:cxn ang="0">
                <a:pos x="0" y="49"/>
              </a:cxn>
              <a:cxn ang="0">
                <a:pos x="0" y="18"/>
              </a:cxn>
              <a:cxn ang="0">
                <a:pos x="9" y="9"/>
              </a:cxn>
              <a:cxn ang="0">
                <a:pos x="11" y="9"/>
              </a:cxn>
              <a:cxn ang="0">
                <a:pos x="11" y="58"/>
              </a:cxn>
              <a:cxn ang="0">
                <a:pos x="54" y="58"/>
              </a:cxn>
              <a:cxn ang="0">
                <a:pos x="15" y="58"/>
              </a:cxn>
              <a:cxn ang="0">
                <a:pos x="15" y="9"/>
              </a:cxn>
              <a:cxn ang="0">
                <a:pos x="20" y="9"/>
              </a:cxn>
              <a:cxn ang="0">
                <a:pos x="20" y="3"/>
              </a:cxn>
              <a:cxn ang="0">
                <a:pos x="24" y="0"/>
              </a:cxn>
              <a:cxn ang="0">
                <a:pos x="45" y="0"/>
              </a:cxn>
              <a:cxn ang="0">
                <a:pos x="49" y="3"/>
              </a:cxn>
              <a:cxn ang="0">
                <a:pos x="49" y="9"/>
              </a:cxn>
              <a:cxn ang="0">
                <a:pos x="54" y="9"/>
              </a:cxn>
              <a:cxn ang="0">
                <a:pos x="54" y="58"/>
              </a:cxn>
              <a:cxn ang="0">
                <a:pos x="44" y="9"/>
              </a:cxn>
              <a:cxn ang="0">
                <a:pos x="44" y="4"/>
              </a:cxn>
              <a:cxn ang="0">
                <a:pos x="25" y="4"/>
              </a:cxn>
              <a:cxn ang="0">
                <a:pos x="25" y="9"/>
              </a:cxn>
              <a:cxn ang="0">
                <a:pos x="44" y="9"/>
              </a:cxn>
              <a:cxn ang="0">
                <a:pos x="68" y="49"/>
              </a:cxn>
              <a:cxn ang="0">
                <a:pos x="60" y="58"/>
              </a:cxn>
              <a:cxn ang="0">
                <a:pos x="58" y="58"/>
              </a:cxn>
              <a:cxn ang="0">
                <a:pos x="58" y="9"/>
              </a:cxn>
              <a:cxn ang="0">
                <a:pos x="60" y="9"/>
              </a:cxn>
              <a:cxn ang="0">
                <a:pos x="68" y="18"/>
              </a:cxn>
              <a:cxn ang="0">
                <a:pos x="68" y="49"/>
              </a:cxn>
            </a:cxnLst>
            <a:rect l="0" t="0" r="r" b="b"/>
            <a:pathLst>
              <a:path w="68" h="58">
                <a:moveTo>
                  <a:pt x="11" y="58"/>
                </a:moveTo>
                <a:cubicBezTo>
                  <a:pt x="9" y="58"/>
                  <a:pt x="9" y="58"/>
                  <a:pt x="9" y="58"/>
                </a:cubicBezTo>
                <a:cubicBezTo>
                  <a:pt x="4" y="58"/>
                  <a:pt x="0" y="54"/>
                  <a:pt x="0" y="49"/>
                </a:cubicBezTo>
                <a:cubicBezTo>
                  <a:pt x="0" y="18"/>
                  <a:pt x="0" y="18"/>
                  <a:pt x="0" y="18"/>
                </a:cubicBezTo>
                <a:cubicBezTo>
                  <a:pt x="0" y="13"/>
                  <a:pt x="4" y="9"/>
                  <a:pt x="9" y="9"/>
                </a:cubicBezTo>
                <a:cubicBezTo>
                  <a:pt x="11" y="9"/>
                  <a:pt x="11" y="9"/>
                  <a:pt x="11" y="9"/>
                </a:cubicBezTo>
                <a:lnTo>
                  <a:pt x="11" y="58"/>
                </a:lnTo>
                <a:close/>
                <a:moveTo>
                  <a:pt x="54" y="58"/>
                </a:moveTo>
                <a:cubicBezTo>
                  <a:pt x="15" y="58"/>
                  <a:pt x="15" y="58"/>
                  <a:pt x="15" y="58"/>
                </a:cubicBezTo>
                <a:cubicBezTo>
                  <a:pt x="15" y="9"/>
                  <a:pt x="15" y="9"/>
                  <a:pt x="15" y="9"/>
                </a:cubicBezTo>
                <a:cubicBezTo>
                  <a:pt x="20" y="9"/>
                  <a:pt x="20" y="9"/>
                  <a:pt x="20" y="9"/>
                </a:cubicBezTo>
                <a:cubicBezTo>
                  <a:pt x="20" y="3"/>
                  <a:pt x="20" y="3"/>
                  <a:pt x="20" y="3"/>
                </a:cubicBezTo>
                <a:cubicBezTo>
                  <a:pt x="20" y="1"/>
                  <a:pt x="22" y="0"/>
                  <a:pt x="24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47" y="0"/>
                  <a:pt x="49" y="1"/>
                  <a:pt x="49" y="3"/>
                </a:cubicBezTo>
                <a:cubicBezTo>
                  <a:pt x="49" y="9"/>
                  <a:pt x="49" y="9"/>
                  <a:pt x="49" y="9"/>
                </a:cubicBezTo>
                <a:cubicBezTo>
                  <a:pt x="54" y="9"/>
                  <a:pt x="54" y="9"/>
                  <a:pt x="54" y="9"/>
                </a:cubicBezTo>
                <a:lnTo>
                  <a:pt x="54" y="58"/>
                </a:lnTo>
                <a:close/>
                <a:moveTo>
                  <a:pt x="44" y="9"/>
                </a:moveTo>
                <a:cubicBezTo>
                  <a:pt x="44" y="4"/>
                  <a:pt x="44" y="4"/>
                  <a:pt x="44" y="4"/>
                </a:cubicBezTo>
                <a:cubicBezTo>
                  <a:pt x="25" y="4"/>
                  <a:pt x="25" y="4"/>
                  <a:pt x="25" y="4"/>
                </a:cubicBezTo>
                <a:cubicBezTo>
                  <a:pt x="25" y="9"/>
                  <a:pt x="25" y="9"/>
                  <a:pt x="25" y="9"/>
                </a:cubicBezTo>
                <a:lnTo>
                  <a:pt x="44" y="9"/>
                </a:lnTo>
                <a:close/>
                <a:moveTo>
                  <a:pt x="68" y="49"/>
                </a:moveTo>
                <a:cubicBezTo>
                  <a:pt x="68" y="54"/>
                  <a:pt x="65" y="58"/>
                  <a:pt x="60" y="58"/>
                </a:cubicBezTo>
                <a:cubicBezTo>
                  <a:pt x="58" y="58"/>
                  <a:pt x="58" y="58"/>
                  <a:pt x="58" y="58"/>
                </a:cubicBezTo>
                <a:cubicBezTo>
                  <a:pt x="58" y="9"/>
                  <a:pt x="58" y="9"/>
                  <a:pt x="58" y="9"/>
                </a:cubicBezTo>
                <a:cubicBezTo>
                  <a:pt x="60" y="9"/>
                  <a:pt x="60" y="9"/>
                  <a:pt x="60" y="9"/>
                </a:cubicBezTo>
                <a:cubicBezTo>
                  <a:pt x="65" y="9"/>
                  <a:pt x="68" y="13"/>
                  <a:pt x="68" y="18"/>
                </a:cubicBezTo>
                <a:lnTo>
                  <a:pt x="68" y="49"/>
                </a:lnTo>
                <a:close/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Freeform 204"/>
          <p:cNvSpPr>
            <a:spLocks noEditPoints="1"/>
          </p:cNvSpPr>
          <p:nvPr/>
        </p:nvSpPr>
        <p:spPr bwMode="auto">
          <a:xfrm>
            <a:off x="991133" y="3021760"/>
            <a:ext cx="510787" cy="339620"/>
          </a:xfrm>
          <a:custGeom>
            <a:avLst/>
            <a:gdLst/>
            <a:ahLst/>
            <a:cxnLst>
              <a:cxn ang="0">
                <a:pos x="86" y="15"/>
              </a:cxn>
              <a:cxn ang="0">
                <a:pos x="44" y="29"/>
              </a:cxn>
              <a:cxn ang="0">
                <a:pos x="43" y="29"/>
              </a:cxn>
              <a:cxn ang="0">
                <a:pos x="43" y="29"/>
              </a:cxn>
              <a:cxn ang="0">
                <a:pos x="18" y="21"/>
              </a:cxn>
              <a:cxn ang="0">
                <a:pos x="14" y="32"/>
              </a:cxn>
              <a:cxn ang="0">
                <a:pos x="17" y="36"/>
              </a:cxn>
              <a:cxn ang="0">
                <a:pos x="15" y="40"/>
              </a:cxn>
              <a:cxn ang="0">
                <a:pos x="17" y="56"/>
              </a:cxn>
              <a:cxn ang="0">
                <a:pos x="16" y="57"/>
              </a:cxn>
              <a:cxn ang="0">
                <a:pos x="16" y="58"/>
              </a:cxn>
              <a:cxn ang="0">
                <a:pos x="8" y="58"/>
              </a:cxn>
              <a:cxn ang="0">
                <a:pos x="7" y="57"/>
              </a:cxn>
              <a:cxn ang="0">
                <a:pos x="7" y="56"/>
              </a:cxn>
              <a:cxn ang="0">
                <a:pos x="9" y="40"/>
              </a:cxn>
              <a:cxn ang="0">
                <a:pos x="7" y="36"/>
              </a:cxn>
              <a:cxn ang="0">
                <a:pos x="10" y="32"/>
              </a:cxn>
              <a:cxn ang="0">
                <a:pos x="13" y="19"/>
              </a:cxn>
              <a:cxn ang="0">
                <a:pos x="1" y="15"/>
              </a:cxn>
              <a:cxn ang="0">
                <a:pos x="0" y="14"/>
              </a:cxn>
              <a:cxn ang="0">
                <a:pos x="1" y="13"/>
              </a:cxn>
              <a:cxn ang="0">
                <a:pos x="43" y="0"/>
              </a:cxn>
              <a:cxn ang="0">
                <a:pos x="43" y="0"/>
              </a:cxn>
              <a:cxn ang="0">
                <a:pos x="44" y="0"/>
              </a:cxn>
              <a:cxn ang="0">
                <a:pos x="86" y="13"/>
              </a:cxn>
              <a:cxn ang="0">
                <a:pos x="87" y="14"/>
              </a:cxn>
              <a:cxn ang="0">
                <a:pos x="86" y="15"/>
              </a:cxn>
              <a:cxn ang="0">
                <a:pos x="68" y="38"/>
              </a:cxn>
              <a:cxn ang="0">
                <a:pos x="43" y="48"/>
              </a:cxn>
              <a:cxn ang="0">
                <a:pos x="19" y="38"/>
              </a:cxn>
              <a:cxn ang="0">
                <a:pos x="20" y="26"/>
              </a:cxn>
              <a:cxn ang="0">
                <a:pos x="42" y="33"/>
              </a:cxn>
              <a:cxn ang="0">
                <a:pos x="43" y="34"/>
              </a:cxn>
              <a:cxn ang="0">
                <a:pos x="45" y="33"/>
              </a:cxn>
              <a:cxn ang="0">
                <a:pos x="67" y="26"/>
              </a:cxn>
              <a:cxn ang="0">
                <a:pos x="68" y="38"/>
              </a:cxn>
            </a:cxnLst>
            <a:rect l="0" t="0" r="r" b="b"/>
            <a:pathLst>
              <a:path w="87" h="58">
                <a:moveTo>
                  <a:pt x="86" y="15"/>
                </a:moveTo>
                <a:cubicBezTo>
                  <a:pt x="44" y="29"/>
                  <a:pt x="44" y="29"/>
                  <a:pt x="44" y="29"/>
                </a:cubicBezTo>
                <a:cubicBezTo>
                  <a:pt x="44" y="29"/>
                  <a:pt x="44" y="29"/>
                  <a:pt x="43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18" y="21"/>
                  <a:pt x="18" y="21"/>
                  <a:pt x="18" y="21"/>
                </a:cubicBezTo>
                <a:cubicBezTo>
                  <a:pt x="16" y="23"/>
                  <a:pt x="15" y="27"/>
                  <a:pt x="14" y="32"/>
                </a:cubicBezTo>
                <a:cubicBezTo>
                  <a:pt x="16" y="33"/>
                  <a:pt x="17" y="34"/>
                  <a:pt x="17" y="36"/>
                </a:cubicBezTo>
                <a:cubicBezTo>
                  <a:pt x="17" y="38"/>
                  <a:pt x="16" y="39"/>
                  <a:pt x="15" y="40"/>
                </a:cubicBezTo>
                <a:cubicBezTo>
                  <a:pt x="17" y="56"/>
                  <a:pt x="17" y="56"/>
                  <a:pt x="17" y="56"/>
                </a:cubicBezTo>
                <a:cubicBezTo>
                  <a:pt x="17" y="57"/>
                  <a:pt x="17" y="57"/>
                  <a:pt x="16" y="57"/>
                </a:cubicBezTo>
                <a:cubicBezTo>
                  <a:pt x="16" y="58"/>
                  <a:pt x="16" y="58"/>
                  <a:pt x="16" y="58"/>
                </a:cubicBezTo>
                <a:cubicBezTo>
                  <a:pt x="8" y="58"/>
                  <a:pt x="8" y="58"/>
                  <a:pt x="8" y="58"/>
                </a:cubicBezTo>
                <a:cubicBezTo>
                  <a:pt x="8" y="58"/>
                  <a:pt x="8" y="58"/>
                  <a:pt x="7" y="57"/>
                </a:cubicBezTo>
                <a:cubicBezTo>
                  <a:pt x="7" y="57"/>
                  <a:pt x="7" y="57"/>
                  <a:pt x="7" y="56"/>
                </a:cubicBezTo>
                <a:cubicBezTo>
                  <a:pt x="9" y="40"/>
                  <a:pt x="9" y="40"/>
                  <a:pt x="9" y="40"/>
                </a:cubicBezTo>
                <a:cubicBezTo>
                  <a:pt x="8" y="39"/>
                  <a:pt x="7" y="38"/>
                  <a:pt x="7" y="36"/>
                </a:cubicBezTo>
                <a:cubicBezTo>
                  <a:pt x="7" y="34"/>
                  <a:pt x="8" y="33"/>
                  <a:pt x="10" y="32"/>
                </a:cubicBezTo>
                <a:cubicBezTo>
                  <a:pt x="10" y="27"/>
                  <a:pt x="11" y="23"/>
                  <a:pt x="13" y="19"/>
                </a:cubicBezTo>
                <a:cubicBezTo>
                  <a:pt x="1" y="15"/>
                  <a:pt x="1" y="15"/>
                  <a:pt x="1" y="15"/>
                </a:cubicBezTo>
                <a:cubicBezTo>
                  <a:pt x="0" y="15"/>
                  <a:pt x="0" y="15"/>
                  <a:pt x="0" y="14"/>
                </a:cubicBezTo>
                <a:cubicBezTo>
                  <a:pt x="0" y="14"/>
                  <a:pt x="0" y="13"/>
                  <a:pt x="1" y="13"/>
                </a:cubicBezTo>
                <a:cubicBezTo>
                  <a:pt x="43" y="0"/>
                  <a:pt x="43" y="0"/>
                  <a:pt x="43" y="0"/>
                </a:cubicBezTo>
                <a:cubicBezTo>
                  <a:pt x="43" y="0"/>
                  <a:pt x="43" y="0"/>
                  <a:pt x="43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86" y="13"/>
                  <a:pt x="86" y="13"/>
                  <a:pt x="86" y="13"/>
                </a:cubicBezTo>
                <a:cubicBezTo>
                  <a:pt x="87" y="13"/>
                  <a:pt x="87" y="14"/>
                  <a:pt x="87" y="14"/>
                </a:cubicBezTo>
                <a:cubicBezTo>
                  <a:pt x="87" y="15"/>
                  <a:pt x="87" y="15"/>
                  <a:pt x="86" y="15"/>
                </a:cubicBezTo>
                <a:close/>
                <a:moveTo>
                  <a:pt x="68" y="38"/>
                </a:moveTo>
                <a:cubicBezTo>
                  <a:pt x="68" y="44"/>
                  <a:pt x="57" y="48"/>
                  <a:pt x="43" y="48"/>
                </a:cubicBezTo>
                <a:cubicBezTo>
                  <a:pt x="30" y="48"/>
                  <a:pt x="19" y="44"/>
                  <a:pt x="19" y="38"/>
                </a:cubicBezTo>
                <a:cubicBezTo>
                  <a:pt x="20" y="26"/>
                  <a:pt x="20" y="26"/>
                  <a:pt x="20" y="26"/>
                </a:cubicBezTo>
                <a:cubicBezTo>
                  <a:pt x="42" y="33"/>
                  <a:pt x="42" y="33"/>
                  <a:pt x="42" y="33"/>
                </a:cubicBezTo>
                <a:cubicBezTo>
                  <a:pt x="42" y="33"/>
                  <a:pt x="43" y="34"/>
                  <a:pt x="43" y="34"/>
                </a:cubicBezTo>
                <a:cubicBezTo>
                  <a:pt x="44" y="34"/>
                  <a:pt x="45" y="33"/>
                  <a:pt x="45" y="33"/>
                </a:cubicBezTo>
                <a:cubicBezTo>
                  <a:pt x="67" y="26"/>
                  <a:pt x="67" y="26"/>
                  <a:pt x="67" y="26"/>
                </a:cubicBezTo>
                <a:lnTo>
                  <a:pt x="68" y="38"/>
                </a:lnTo>
                <a:close/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" name="Freeform 124"/>
          <p:cNvSpPr>
            <a:spLocks noEditPoints="1"/>
          </p:cNvSpPr>
          <p:nvPr/>
        </p:nvSpPr>
        <p:spPr bwMode="auto">
          <a:xfrm>
            <a:off x="7719992" y="3949233"/>
            <a:ext cx="423646" cy="285313"/>
          </a:xfrm>
          <a:custGeom>
            <a:avLst/>
            <a:gdLst/>
            <a:ahLst/>
            <a:cxnLst>
              <a:cxn ang="0">
                <a:pos x="68" y="43"/>
              </a:cxn>
              <a:cxn ang="0">
                <a:pos x="66" y="46"/>
              </a:cxn>
              <a:cxn ang="0">
                <a:pos x="2" y="46"/>
              </a:cxn>
              <a:cxn ang="0">
                <a:pos x="0" y="43"/>
              </a:cxn>
              <a:cxn ang="0">
                <a:pos x="0" y="2"/>
              </a:cxn>
              <a:cxn ang="0">
                <a:pos x="2" y="0"/>
              </a:cxn>
              <a:cxn ang="0">
                <a:pos x="66" y="0"/>
              </a:cxn>
              <a:cxn ang="0">
                <a:pos x="68" y="2"/>
              </a:cxn>
              <a:cxn ang="0">
                <a:pos x="68" y="43"/>
              </a:cxn>
              <a:cxn ang="0">
                <a:pos x="64" y="14"/>
              </a:cxn>
              <a:cxn ang="0">
                <a:pos x="55" y="4"/>
              </a:cxn>
              <a:cxn ang="0">
                <a:pos x="13" y="4"/>
              </a:cxn>
              <a:cxn ang="0">
                <a:pos x="4" y="14"/>
              </a:cxn>
              <a:cxn ang="0">
                <a:pos x="4" y="32"/>
              </a:cxn>
              <a:cxn ang="0">
                <a:pos x="13" y="41"/>
              </a:cxn>
              <a:cxn ang="0">
                <a:pos x="55" y="41"/>
              </a:cxn>
              <a:cxn ang="0">
                <a:pos x="64" y="32"/>
              </a:cxn>
              <a:cxn ang="0">
                <a:pos x="64" y="14"/>
              </a:cxn>
              <a:cxn ang="0">
                <a:pos x="34" y="38"/>
              </a:cxn>
              <a:cxn ang="0">
                <a:pos x="23" y="23"/>
              </a:cxn>
              <a:cxn ang="0">
                <a:pos x="34" y="8"/>
              </a:cxn>
              <a:cxn ang="0">
                <a:pos x="45" y="23"/>
              </a:cxn>
              <a:cxn ang="0">
                <a:pos x="34" y="38"/>
              </a:cxn>
              <a:cxn ang="0">
                <a:pos x="41" y="32"/>
              </a:cxn>
              <a:cxn ang="0">
                <a:pos x="41" y="28"/>
              </a:cxn>
              <a:cxn ang="0">
                <a:pos x="36" y="28"/>
              </a:cxn>
              <a:cxn ang="0">
                <a:pos x="36" y="12"/>
              </a:cxn>
              <a:cxn ang="0">
                <a:pos x="32" y="12"/>
              </a:cxn>
              <a:cxn ang="0">
                <a:pos x="27" y="17"/>
              </a:cxn>
              <a:cxn ang="0">
                <a:pos x="30" y="20"/>
              </a:cxn>
              <a:cxn ang="0">
                <a:pos x="32" y="18"/>
              </a:cxn>
              <a:cxn ang="0">
                <a:pos x="32" y="18"/>
              </a:cxn>
              <a:cxn ang="0">
                <a:pos x="32" y="28"/>
              </a:cxn>
              <a:cxn ang="0">
                <a:pos x="27" y="28"/>
              </a:cxn>
              <a:cxn ang="0">
                <a:pos x="27" y="32"/>
              </a:cxn>
              <a:cxn ang="0">
                <a:pos x="41" y="32"/>
              </a:cxn>
            </a:cxnLst>
            <a:rect l="0" t="0" r="r" b="b"/>
            <a:pathLst>
              <a:path w="68" h="46">
                <a:moveTo>
                  <a:pt x="68" y="43"/>
                </a:moveTo>
                <a:cubicBezTo>
                  <a:pt x="68" y="45"/>
                  <a:pt x="67" y="46"/>
                  <a:pt x="66" y="46"/>
                </a:cubicBezTo>
                <a:cubicBezTo>
                  <a:pt x="2" y="46"/>
                  <a:pt x="2" y="46"/>
                  <a:pt x="2" y="46"/>
                </a:cubicBezTo>
                <a:cubicBezTo>
                  <a:pt x="1" y="46"/>
                  <a:pt x="0" y="45"/>
                  <a:pt x="0" y="43"/>
                </a:cubicBezTo>
                <a:cubicBezTo>
                  <a:pt x="0" y="2"/>
                  <a:pt x="0" y="2"/>
                  <a:pt x="0" y="2"/>
                </a:cubicBezTo>
                <a:cubicBezTo>
                  <a:pt x="0" y="1"/>
                  <a:pt x="1" y="0"/>
                  <a:pt x="2" y="0"/>
                </a:cubicBezTo>
                <a:cubicBezTo>
                  <a:pt x="66" y="0"/>
                  <a:pt x="66" y="0"/>
                  <a:pt x="66" y="0"/>
                </a:cubicBezTo>
                <a:cubicBezTo>
                  <a:pt x="67" y="0"/>
                  <a:pt x="68" y="1"/>
                  <a:pt x="68" y="2"/>
                </a:cubicBezTo>
                <a:lnTo>
                  <a:pt x="68" y="43"/>
                </a:lnTo>
                <a:close/>
                <a:moveTo>
                  <a:pt x="64" y="14"/>
                </a:moveTo>
                <a:cubicBezTo>
                  <a:pt x="59" y="14"/>
                  <a:pt x="55" y="10"/>
                  <a:pt x="55" y="4"/>
                </a:cubicBezTo>
                <a:cubicBezTo>
                  <a:pt x="13" y="4"/>
                  <a:pt x="13" y="4"/>
                  <a:pt x="13" y="4"/>
                </a:cubicBezTo>
                <a:cubicBezTo>
                  <a:pt x="13" y="10"/>
                  <a:pt x="9" y="14"/>
                  <a:pt x="4" y="14"/>
                </a:cubicBezTo>
                <a:cubicBezTo>
                  <a:pt x="4" y="32"/>
                  <a:pt x="4" y="32"/>
                  <a:pt x="4" y="32"/>
                </a:cubicBezTo>
                <a:cubicBezTo>
                  <a:pt x="9" y="32"/>
                  <a:pt x="13" y="36"/>
                  <a:pt x="13" y="41"/>
                </a:cubicBezTo>
                <a:cubicBezTo>
                  <a:pt x="55" y="41"/>
                  <a:pt x="55" y="41"/>
                  <a:pt x="55" y="41"/>
                </a:cubicBezTo>
                <a:cubicBezTo>
                  <a:pt x="55" y="36"/>
                  <a:pt x="59" y="32"/>
                  <a:pt x="64" y="32"/>
                </a:cubicBezTo>
                <a:lnTo>
                  <a:pt x="64" y="14"/>
                </a:lnTo>
                <a:close/>
                <a:moveTo>
                  <a:pt x="34" y="38"/>
                </a:moveTo>
                <a:cubicBezTo>
                  <a:pt x="27" y="38"/>
                  <a:pt x="23" y="29"/>
                  <a:pt x="23" y="23"/>
                </a:cubicBezTo>
                <a:cubicBezTo>
                  <a:pt x="23" y="16"/>
                  <a:pt x="27" y="8"/>
                  <a:pt x="34" y="8"/>
                </a:cubicBezTo>
                <a:cubicBezTo>
                  <a:pt x="42" y="8"/>
                  <a:pt x="45" y="16"/>
                  <a:pt x="45" y="23"/>
                </a:cubicBezTo>
                <a:cubicBezTo>
                  <a:pt x="45" y="29"/>
                  <a:pt x="42" y="38"/>
                  <a:pt x="34" y="38"/>
                </a:cubicBezTo>
                <a:close/>
                <a:moveTo>
                  <a:pt x="41" y="32"/>
                </a:moveTo>
                <a:cubicBezTo>
                  <a:pt x="41" y="28"/>
                  <a:pt x="41" y="28"/>
                  <a:pt x="41" y="28"/>
                </a:cubicBezTo>
                <a:cubicBezTo>
                  <a:pt x="36" y="28"/>
                  <a:pt x="36" y="28"/>
                  <a:pt x="36" y="28"/>
                </a:cubicBezTo>
                <a:cubicBezTo>
                  <a:pt x="36" y="12"/>
                  <a:pt x="36" y="12"/>
                  <a:pt x="36" y="12"/>
                </a:cubicBezTo>
                <a:cubicBezTo>
                  <a:pt x="32" y="12"/>
                  <a:pt x="32" y="12"/>
                  <a:pt x="32" y="12"/>
                </a:cubicBezTo>
                <a:cubicBezTo>
                  <a:pt x="27" y="17"/>
                  <a:pt x="27" y="17"/>
                  <a:pt x="27" y="17"/>
                </a:cubicBezTo>
                <a:cubicBezTo>
                  <a:pt x="30" y="20"/>
                  <a:pt x="30" y="20"/>
                  <a:pt x="30" y="20"/>
                </a:cubicBezTo>
                <a:cubicBezTo>
                  <a:pt x="31" y="19"/>
                  <a:pt x="31" y="19"/>
                  <a:pt x="32" y="18"/>
                </a:cubicBezTo>
                <a:cubicBezTo>
                  <a:pt x="32" y="18"/>
                  <a:pt x="32" y="18"/>
                  <a:pt x="32" y="18"/>
                </a:cubicBezTo>
                <a:cubicBezTo>
                  <a:pt x="32" y="28"/>
                  <a:pt x="32" y="28"/>
                  <a:pt x="32" y="28"/>
                </a:cubicBezTo>
                <a:cubicBezTo>
                  <a:pt x="27" y="28"/>
                  <a:pt x="27" y="28"/>
                  <a:pt x="27" y="28"/>
                </a:cubicBezTo>
                <a:cubicBezTo>
                  <a:pt x="27" y="32"/>
                  <a:pt x="27" y="32"/>
                  <a:pt x="27" y="32"/>
                </a:cubicBezTo>
                <a:lnTo>
                  <a:pt x="41" y="32"/>
                </a:lnTo>
                <a:close/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3" name="Group 58"/>
          <p:cNvGrpSpPr/>
          <p:nvPr/>
        </p:nvGrpSpPr>
        <p:grpSpPr>
          <a:xfrm>
            <a:off x="1711504" y="1087694"/>
            <a:ext cx="2588972" cy="466872"/>
            <a:chOff x="7174424" y="1352592"/>
            <a:chExt cx="2588972" cy="466872"/>
          </a:xfrm>
        </p:grpSpPr>
        <p:sp>
          <p:nvSpPr>
            <p:cNvPr id="17" name="TextBox 16"/>
            <p:cNvSpPr txBox="1"/>
            <p:nvPr/>
          </p:nvSpPr>
          <p:spPr>
            <a:xfrm>
              <a:off x="7174424" y="1511687"/>
              <a:ext cx="2588972" cy="30777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defTabSz="913765">
                <a:spcBef>
                  <a:spcPct val="20000"/>
                </a:spcBef>
                <a:defRPr/>
              </a:pPr>
              <a:r>
                <a:rPr lang="zh-CN" alt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点击编辑点击编辑点击编辑点击编辑点击编辑，</a:t>
              </a:r>
              <a:r>
                <a:rPr lang="zh-CN" alt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更多作品请搜索：</a:t>
              </a:r>
              <a:endParaRPr 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7174424" y="1352592"/>
              <a:ext cx="846386" cy="169277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r>
                <a:rPr lang="zh-CN" altLang="en-US" sz="11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输入你的标题</a:t>
              </a:r>
              <a:endParaRPr lang="en-US" sz="11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58"/>
          <p:cNvGrpSpPr/>
          <p:nvPr/>
        </p:nvGrpSpPr>
        <p:grpSpPr>
          <a:xfrm>
            <a:off x="4860036" y="2004574"/>
            <a:ext cx="2588972" cy="312983"/>
            <a:chOff x="7174424" y="1352592"/>
            <a:chExt cx="2588972" cy="312983"/>
          </a:xfrm>
        </p:grpSpPr>
        <p:sp>
          <p:nvSpPr>
            <p:cNvPr id="64" name="TextBox 63"/>
            <p:cNvSpPr txBox="1"/>
            <p:nvPr/>
          </p:nvSpPr>
          <p:spPr>
            <a:xfrm>
              <a:off x="7174424" y="1511687"/>
              <a:ext cx="2588972" cy="1538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 defTabSz="913765">
                <a:spcBef>
                  <a:spcPct val="20000"/>
                </a:spcBef>
                <a:defRPr/>
              </a:pPr>
              <a:r>
                <a:rPr lang="zh-CN" alt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点击编辑点击编辑点击编辑点击编辑点击编辑</a:t>
              </a:r>
              <a:endParaRPr 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5" name="Rectangle 64"/>
            <p:cNvSpPr/>
            <p:nvPr/>
          </p:nvSpPr>
          <p:spPr>
            <a:xfrm>
              <a:off x="8917009" y="1352592"/>
              <a:ext cx="846387" cy="169277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r"/>
              <a:r>
                <a:rPr lang="zh-CN" altLang="en-US" sz="11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输入你的标题</a:t>
              </a:r>
              <a:endParaRPr lang="en-US" sz="11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58"/>
          <p:cNvGrpSpPr/>
          <p:nvPr/>
        </p:nvGrpSpPr>
        <p:grpSpPr>
          <a:xfrm>
            <a:off x="1711504" y="2918861"/>
            <a:ext cx="2588972" cy="466872"/>
            <a:chOff x="7174424" y="1352592"/>
            <a:chExt cx="2588972" cy="466872"/>
          </a:xfrm>
        </p:grpSpPr>
        <p:sp>
          <p:nvSpPr>
            <p:cNvPr id="67" name="TextBox 66"/>
            <p:cNvSpPr txBox="1"/>
            <p:nvPr/>
          </p:nvSpPr>
          <p:spPr>
            <a:xfrm>
              <a:off x="7174424" y="1511687"/>
              <a:ext cx="2588972" cy="30777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defTabSz="913765">
                <a:spcBef>
                  <a:spcPct val="20000"/>
                </a:spcBef>
                <a:defRPr/>
              </a:pPr>
              <a:r>
                <a:rPr lang="zh-CN" alt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点击编辑点击编辑点击编辑点击编辑点击编辑，</a:t>
              </a:r>
              <a:r>
                <a:rPr lang="zh-CN" alt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更多作品请搜索：</a:t>
              </a:r>
              <a:endParaRPr 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8" name="Rectangle 67"/>
            <p:cNvSpPr/>
            <p:nvPr/>
          </p:nvSpPr>
          <p:spPr>
            <a:xfrm>
              <a:off x="7174424" y="1352592"/>
              <a:ext cx="846386" cy="169277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r>
                <a:rPr lang="zh-CN" altLang="en-US" sz="11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输入你的标题</a:t>
              </a:r>
              <a:endParaRPr lang="en-US" sz="11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71"/>
          <p:cNvGrpSpPr/>
          <p:nvPr/>
        </p:nvGrpSpPr>
        <p:grpSpPr>
          <a:xfrm>
            <a:off x="5896961" y="1003448"/>
            <a:ext cx="2592315" cy="488977"/>
            <a:chOff x="1315498" y="1113764"/>
            <a:chExt cx="2592315" cy="488976"/>
          </a:xfrm>
        </p:grpSpPr>
        <p:sp>
          <p:nvSpPr>
            <p:cNvPr id="73" name="Text Placeholder 3"/>
            <p:cNvSpPr txBox="1"/>
            <p:nvPr/>
          </p:nvSpPr>
          <p:spPr>
            <a:xfrm>
              <a:off x="1315499" y="1113764"/>
              <a:ext cx="615553" cy="184666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913765">
                <a:spcBef>
                  <a:spcPct val="20000"/>
                </a:spcBef>
                <a:defRPr/>
              </a:pPr>
              <a:r>
                <a:rPr lang="zh-CN" altLang="en-US" sz="12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输入标题</a:t>
              </a:r>
              <a:endParaRPr 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4" name="Text Placeholder 3"/>
            <p:cNvSpPr txBox="1"/>
            <p:nvPr/>
          </p:nvSpPr>
          <p:spPr>
            <a:xfrm>
              <a:off x="1315498" y="1448852"/>
              <a:ext cx="2592315" cy="153888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913765">
                <a:spcBef>
                  <a:spcPct val="20000"/>
                </a:spcBef>
                <a:defRPr/>
              </a:pPr>
              <a:r>
                <a:rPr lang="zh-CN" alt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点击编辑点击编辑点击编辑点击编辑点击编辑</a:t>
              </a:r>
              <a:endParaRPr 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75" name="Text Placeholder 3"/>
          <p:cNvSpPr txBox="1"/>
          <p:nvPr/>
        </p:nvSpPr>
        <p:spPr>
          <a:xfrm>
            <a:off x="5171391" y="958755"/>
            <a:ext cx="686085" cy="738664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13765">
              <a:spcBef>
                <a:spcPct val="20000"/>
              </a:spcBef>
              <a:defRPr/>
            </a:pPr>
            <a:r>
              <a:rPr lang="en-US" sz="4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grpSp>
        <p:nvGrpSpPr>
          <p:cNvPr id="21" name="Group 91"/>
          <p:cNvGrpSpPr/>
          <p:nvPr/>
        </p:nvGrpSpPr>
        <p:grpSpPr>
          <a:xfrm>
            <a:off x="5896961" y="2789265"/>
            <a:ext cx="2592315" cy="488977"/>
            <a:chOff x="1315498" y="1113764"/>
            <a:chExt cx="2592315" cy="488976"/>
          </a:xfrm>
        </p:grpSpPr>
        <p:sp>
          <p:nvSpPr>
            <p:cNvPr id="93" name="Text Placeholder 3"/>
            <p:cNvSpPr txBox="1"/>
            <p:nvPr/>
          </p:nvSpPr>
          <p:spPr>
            <a:xfrm>
              <a:off x="1315499" y="1113764"/>
              <a:ext cx="615553" cy="184666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913765">
                <a:spcBef>
                  <a:spcPct val="20000"/>
                </a:spcBef>
                <a:defRPr/>
              </a:pPr>
              <a:r>
                <a:rPr lang="zh-CN" altLang="en-US" sz="12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输入标题</a:t>
              </a:r>
              <a:endParaRPr 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4" name="Text Placeholder 3"/>
            <p:cNvSpPr txBox="1"/>
            <p:nvPr/>
          </p:nvSpPr>
          <p:spPr>
            <a:xfrm>
              <a:off x="1315498" y="1448852"/>
              <a:ext cx="2592315" cy="153888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913765">
                <a:spcBef>
                  <a:spcPct val="20000"/>
                </a:spcBef>
                <a:defRPr/>
              </a:pPr>
              <a:r>
                <a:rPr lang="zh-CN" alt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点击编辑点击编辑点击编辑点击编辑点击编辑</a:t>
              </a:r>
              <a:endParaRPr 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95" name="Text Placeholder 3"/>
          <p:cNvSpPr txBox="1"/>
          <p:nvPr/>
        </p:nvSpPr>
        <p:spPr>
          <a:xfrm>
            <a:off x="5171391" y="2744572"/>
            <a:ext cx="686085" cy="738664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13765">
              <a:spcBef>
                <a:spcPct val="20000"/>
              </a:spcBef>
              <a:defRPr/>
            </a:pPr>
            <a:r>
              <a:rPr lang="en-US" sz="4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grpSp>
        <p:nvGrpSpPr>
          <p:cNvPr id="69" name="Group 87"/>
          <p:cNvGrpSpPr/>
          <p:nvPr/>
        </p:nvGrpSpPr>
        <p:grpSpPr>
          <a:xfrm>
            <a:off x="1553117" y="1865335"/>
            <a:ext cx="2592315" cy="488977"/>
            <a:chOff x="1315498" y="1113764"/>
            <a:chExt cx="2592315" cy="488976"/>
          </a:xfrm>
        </p:grpSpPr>
        <p:sp>
          <p:nvSpPr>
            <p:cNvPr id="72" name="Text Placeholder 3"/>
            <p:cNvSpPr txBox="1"/>
            <p:nvPr/>
          </p:nvSpPr>
          <p:spPr>
            <a:xfrm>
              <a:off x="1315499" y="1113764"/>
              <a:ext cx="615553" cy="184666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913765">
                <a:spcBef>
                  <a:spcPct val="20000"/>
                </a:spcBef>
                <a:defRPr/>
              </a:pPr>
              <a:r>
                <a:rPr lang="zh-CN" altLang="en-US" sz="12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输入标题</a:t>
              </a:r>
              <a:endParaRPr 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6" name="Text Placeholder 3"/>
            <p:cNvSpPr txBox="1"/>
            <p:nvPr/>
          </p:nvSpPr>
          <p:spPr>
            <a:xfrm>
              <a:off x="1315498" y="1448852"/>
              <a:ext cx="2592315" cy="153888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913765">
                <a:spcBef>
                  <a:spcPct val="20000"/>
                </a:spcBef>
                <a:defRPr/>
              </a:pPr>
              <a:r>
                <a:rPr lang="zh-CN" alt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点击编辑点击编辑点击编辑点击编辑点击编辑</a:t>
              </a:r>
              <a:endParaRPr 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77" name="Text Placeholder 3"/>
          <p:cNvSpPr txBox="1"/>
          <p:nvPr/>
        </p:nvSpPr>
        <p:spPr>
          <a:xfrm>
            <a:off x="827546" y="1820641"/>
            <a:ext cx="686085" cy="738664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13765">
              <a:spcBef>
                <a:spcPct val="20000"/>
              </a:spcBef>
              <a:defRPr/>
            </a:pPr>
            <a:r>
              <a:rPr lang="en-US" sz="4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grpSp>
        <p:nvGrpSpPr>
          <p:cNvPr id="78" name="Group 95"/>
          <p:cNvGrpSpPr/>
          <p:nvPr/>
        </p:nvGrpSpPr>
        <p:grpSpPr>
          <a:xfrm>
            <a:off x="1605229" y="3720092"/>
            <a:ext cx="2592315" cy="488977"/>
            <a:chOff x="1315498" y="1113764"/>
            <a:chExt cx="2592315" cy="488976"/>
          </a:xfrm>
        </p:grpSpPr>
        <p:sp>
          <p:nvSpPr>
            <p:cNvPr id="79" name="Text Placeholder 3"/>
            <p:cNvSpPr txBox="1"/>
            <p:nvPr/>
          </p:nvSpPr>
          <p:spPr>
            <a:xfrm>
              <a:off x="1315499" y="1113764"/>
              <a:ext cx="615553" cy="184666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913765">
                <a:spcBef>
                  <a:spcPct val="20000"/>
                </a:spcBef>
                <a:defRPr/>
              </a:pPr>
              <a:r>
                <a:rPr lang="zh-CN" altLang="en-US" sz="12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输入标题</a:t>
              </a:r>
              <a:endParaRPr 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0" name="Text Placeholder 3"/>
            <p:cNvSpPr txBox="1"/>
            <p:nvPr/>
          </p:nvSpPr>
          <p:spPr>
            <a:xfrm>
              <a:off x="1315498" y="1448852"/>
              <a:ext cx="2592315" cy="153888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913765">
                <a:spcBef>
                  <a:spcPct val="20000"/>
                </a:spcBef>
                <a:defRPr/>
              </a:pPr>
              <a:r>
                <a:rPr lang="zh-CN" alt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点击编辑点击编辑点击编辑点击编辑点击编辑</a:t>
              </a:r>
              <a:endParaRPr 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81" name="Text Placeholder 3"/>
          <p:cNvSpPr txBox="1"/>
          <p:nvPr/>
        </p:nvSpPr>
        <p:spPr>
          <a:xfrm>
            <a:off x="879658" y="3675399"/>
            <a:ext cx="686085" cy="738664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13765">
              <a:spcBef>
                <a:spcPct val="20000"/>
              </a:spcBef>
              <a:defRPr/>
            </a:pPr>
            <a:r>
              <a:rPr lang="en-US" sz="4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grpSp>
        <p:nvGrpSpPr>
          <p:cNvPr id="83" name="Group 58"/>
          <p:cNvGrpSpPr/>
          <p:nvPr/>
        </p:nvGrpSpPr>
        <p:grpSpPr>
          <a:xfrm>
            <a:off x="4860036" y="3822814"/>
            <a:ext cx="2588972" cy="466872"/>
            <a:chOff x="7174424" y="1352592"/>
            <a:chExt cx="2588972" cy="466872"/>
          </a:xfrm>
        </p:grpSpPr>
        <p:sp>
          <p:nvSpPr>
            <p:cNvPr id="84" name="TextBox 83"/>
            <p:cNvSpPr txBox="1"/>
            <p:nvPr/>
          </p:nvSpPr>
          <p:spPr>
            <a:xfrm>
              <a:off x="7174424" y="1511687"/>
              <a:ext cx="2588972" cy="30777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 defTabSz="913765">
                <a:spcBef>
                  <a:spcPct val="20000"/>
                </a:spcBef>
                <a:defRPr/>
              </a:pPr>
              <a:r>
                <a:rPr lang="zh-CN" alt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点击编辑点击编辑点击编辑点击编辑点击编辑，</a:t>
              </a:r>
              <a:r>
                <a:rPr lang="zh-CN" alt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更多作品请搜索：</a:t>
              </a:r>
              <a:endParaRPr 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5" name="Rectangle 84"/>
            <p:cNvSpPr/>
            <p:nvPr/>
          </p:nvSpPr>
          <p:spPr>
            <a:xfrm>
              <a:off x="8917009" y="1352592"/>
              <a:ext cx="846387" cy="169277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r"/>
              <a:r>
                <a:rPr lang="zh-CN" altLang="en-US" sz="11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输入你的标题</a:t>
              </a:r>
              <a:endParaRPr lang="en-US" sz="11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7" name="文本框 46"/>
          <p:cNvSpPr txBox="1"/>
          <p:nvPr/>
        </p:nvSpPr>
        <p:spPr>
          <a:xfrm>
            <a:off x="684207" y="41661"/>
            <a:ext cx="235192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</a:rPr>
              <a:t>在此输入你的标题</a:t>
            </a:r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0"/>
                            </p:stCondLst>
                            <p:childTnLst>
                              <p:par>
                                <p:cTn id="6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000"/>
                            </p:stCondLst>
                            <p:childTnLst>
                              <p:par>
                                <p:cTn id="79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0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7500"/>
                            </p:stCondLst>
                            <p:childTnLst>
                              <p:par>
                                <p:cTn id="99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8000"/>
                            </p:stCondLst>
                            <p:childTnLst>
                              <p:par>
                                <p:cTn id="10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8500"/>
                            </p:stCondLst>
                            <p:childTnLst>
                              <p:par>
                                <p:cTn id="1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9000"/>
                            </p:stCondLst>
                            <p:childTnLst>
                              <p:par>
                                <p:cTn id="116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9500"/>
                            </p:stCondLst>
                            <p:childTnLst>
                              <p:par>
                                <p:cTn id="121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8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0500"/>
                            </p:stCondLst>
                            <p:childTnLst>
                              <p:par>
                                <p:cTn id="136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11500"/>
                            </p:stCondLst>
                            <p:childTnLst>
                              <p:par>
                                <p:cTn id="14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36" grpId="0" animBg="1"/>
      <p:bldP spid="39" grpId="0" animBg="1"/>
      <p:bldP spid="42" grpId="0" animBg="1"/>
      <p:bldP spid="46" grpId="0" animBg="1"/>
      <p:bldP spid="44" grpId="0" animBg="1"/>
      <p:bldP spid="48" grpId="0" animBg="1"/>
      <p:bldP spid="52" grpId="0" animBg="1"/>
      <p:bldP spid="50" grpId="0" animBg="1"/>
      <p:bldP spid="54" grpId="0" animBg="1"/>
      <p:bldP spid="58" grpId="0" animBg="1"/>
      <p:bldP spid="56" grpId="0" animBg="1"/>
      <p:bldP spid="59" grpId="0" animBg="1"/>
      <p:bldP spid="60" grpId="0" animBg="1"/>
      <p:bldP spid="61" grpId="0" animBg="1"/>
      <p:bldP spid="62" grpId="0" animBg="1"/>
      <p:bldP spid="75" grpId="0"/>
      <p:bldP spid="95" grpId="0"/>
      <p:bldP spid="77" grpId="0"/>
      <p:bldP spid="8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65"/>
          <p:cNvGrpSpPr/>
          <p:nvPr/>
        </p:nvGrpSpPr>
        <p:grpSpPr>
          <a:xfrm>
            <a:off x="3419865" y="1131576"/>
            <a:ext cx="1094533" cy="1209746"/>
            <a:chOff x="3419864" y="1304397"/>
            <a:chExt cx="1094533" cy="1209746"/>
          </a:xfrm>
          <a:solidFill>
            <a:schemeClr val="accent1"/>
          </a:solidFill>
        </p:grpSpPr>
        <p:sp>
          <p:nvSpPr>
            <p:cNvPr id="45" name="Freeform 44"/>
            <p:cNvSpPr/>
            <p:nvPr/>
          </p:nvSpPr>
          <p:spPr>
            <a:xfrm rot="16200000">
              <a:off x="3362258" y="1362003"/>
              <a:ext cx="1209746" cy="1094533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8" name="Rectangle 47"/>
            <p:cNvSpPr/>
            <p:nvPr/>
          </p:nvSpPr>
          <p:spPr>
            <a:xfrm>
              <a:off x="3727160" y="1468512"/>
              <a:ext cx="479939" cy="438581"/>
            </a:xfrm>
            <a:prstGeom prst="rect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r>
                <a:rPr lang="en-US" sz="15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</a:p>
          </p:txBody>
        </p:sp>
      </p:grpSp>
      <p:grpSp>
        <p:nvGrpSpPr>
          <p:cNvPr id="5" name="Group 66"/>
          <p:cNvGrpSpPr/>
          <p:nvPr/>
        </p:nvGrpSpPr>
        <p:grpSpPr>
          <a:xfrm>
            <a:off x="4740720" y="1131576"/>
            <a:ext cx="1094533" cy="1209746"/>
            <a:chOff x="4740719" y="1304398"/>
            <a:chExt cx="1094533" cy="1209746"/>
          </a:xfrm>
          <a:solidFill>
            <a:schemeClr val="accent2"/>
          </a:solidFill>
        </p:grpSpPr>
        <p:sp>
          <p:nvSpPr>
            <p:cNvPr id="54" name="Freeform 53"/>
            <p:cNvSpPr/>
            <p:nvPr/>
          </p:nvSpPr>
          <p:spPr>
            <a:xfrm rot="16200000">
              <a:off x="4683113" y="1362004"/>
              <a:ext cx="1209746" cy="1094533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5" name="Rectangle 54"/>
            <p:cNvSpPr/>
            <p:nvPr/>
          </p:nvSpPr>
          <p:spPr>
            <a:xfrm>
              <a:off x="5117746" y="1468513"/>
              <a:ext cx="340478" cy="276999"/>
            </a:xfrm>
            <a:prstGeom prst="rect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r>
                <a:rPr lang="en-US" sz="15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</a:p>
          </p:txBody>
        </p:sp>
      </p:grpSp>
      <p:grpSp>
        <p:nvGrpSpPr>
          <p:cNvPr id="8" name="Group 67"/>
          <p:cNvGrpSpPr/>
          <p:nvPr/>
        </p:nvGrpSpPr>
        <p:grpSpPr>
          <a:xfrm>
            <a:off x="3419865" y="2571751"/>
            <a:ext cx="1094533" cy="1209746"/>
            <a:chOff x="3419864" y="1304397"/>
            <a:chExt cx="1094533" cy="1209746"/>
          </a:xfrm>
          <a:solidFill>
            <a:schemeClr val="accent3"/>
          </a:solidFill>
        </p:grpSpPr>
        <p:sp>
          <p:nvSpPr>
            <p:cNvPr id="69" name="Freeform 68"/>
            <p:cNvSpPr/>
            <p:nvPr/>
          </p:nvSpPr>
          <p:spPr>
            <a:xfrm rot="16200000">
              <a:off x="3362258" y="1362003"/>
              <a:ext cx="1209746" cy="1094533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0" name="Rectangle 69"/>
            <p:cNvSpPr/>
            <p:nvPr/>
          </p:nvSpPr>
          <p:spPr>
            <a:xfrm>
              <a:off x="3796891" y="1468512"/>
              <a:ext cx="340478" cy="276999"/>
            </a:xfrm>
            <a:prstGeom prst="rect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r>
                <a:rPr lang="en-US" sz="15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</a:p>
          </p:txBody>
        </p:sp>
      </p:grpSp>
      <p:grpSp>
        <p:nvGrpSpPr>
          <p:cNvPr id="9" name="Group 70"/>
          <p:cNvGrpSpPr/>
          <p:nvPr/>
        </p:nvGrpSpPr>
        <p:grpSpPr>
          <a:xfrm>
            <a:off x="4740720" y="2571751"/>
            <a:ext cx="1094533" cy="1209746"/>
            <a:chOff x="4740719" y="1304398"/>
            <a:chExt cx="1094533" cy="1209746"/>
          </a:xfrm>
          <a:solidFill>
            <a:schemeClr val="accent4"/>
          </a:solidFill>
        </p:grpSpPr>
        <p:sp>
          <p:nvSpPr>
            <p:cNvPr id="72" name="Freeform 71"/>
            <p:cNvSpPr/>
            <p:nvPr/>
          </p:nvSpPr>
          <p:spPr>
            <a:xfrm rot="16200000">
              <a:off x="4683113" y="1362004"/>
              <a:ext cx="1209746" cy="1094533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4" name="Rectangle 73"/>
            <p:cNvSpPr/>
            <p:nvPr/>
          </p:nvSpPr>
          <p:spPr>
            <a:xfrm>
              <a:off x="5117746" y="1468513"/>
              <a:ext cx="340478" cy="276999"/>
            </a:xfrm>
            <a:prstGeom prst="rect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r>
                <a:rPr lang="en-US" sz="15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04</a:t>
              </a:r>
            </a:p>
          </p:txBody>
        </p:sp>
      </p:grpSp>
      <p:grpSp>
        <p:nvGrpSpPr>
          <p:cNvPr id="33" name="Group 72"/>
          <p:cNvGrpSpPr/>
          <p:nvPr/>
        </p:nvGrpSpPr>
        <p:grpSpPr>
          <a:xfrm>
            <a:off x="1160548" y="1393897"/>
            <a:ext cx="1913671" cy="505503"/>
            <a:chOff x="5486105" y="1609114"/>
            <a:chExt cx="1913671" cy="505503"/>
          </a:xfrm>
        </p:grpSpPr>
        <p:sp>
          <p:nvSpPr>
            <p:cNvPr id="34" name="Text Placeholder 3"/>
            <p:cNvSpPr txBox="1"/>
            <p:nvPr/>
          </p:nvSpPr>
          <p:spPr>
            <a:xfrm>
              <a:off x="6476446" y="1609114"/>
              <a:ext cx="923330" cy="184666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r" defTabSz="913765">
                <a:spcBef>
                  <a:spcPct val="20000"/>
                </a:spcBef>
                <a:defRPr/>
              </a:pPr>
              <a:r>
                <a:rPr lang="zh-CN" altLang="en-US" sz="12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输入你的标题</a:t>
              </a:r>
              <a:endParaRPr 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Text Placeholder 3"/>
            <p:cNvSpPr txBox="1"/>
            <p:nvPr/>
          </p:nvSpPr>
          <p:spPr>
            <a:xfrm>
              <a:off x="5486105" y="1806840"/>
              <a:ext cx="1913671" cy="307777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r" defTabSz="913765">
                <a:spcBef>
                  <a:spcPct val="20000"/>
                </a:spcBef>
                <a:defRPr/>
              </a:pPr>
              <a:r>
                <a:rPr lang="zh-CN" alt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点击编辑点击编辑点击编辑点击编辑点击编辑</a:t>
              </a:r>
              <a:r>
                <a:rPr 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have </a:t>
              </a:r>
              <a:r>
                <a:rPr 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in </a:t>
              </a:r>
              <a:r>
                <a:rPr lang="en-US" sz="1000" dirty="0" err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slig</a:t>
              </a:r>
              <a:endParaRPr 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72"/>
          <p:cNvGrpSpPr/>
          <p:nvPr/>
        </p:nvGrpSpPr>
        <p:grpSpPr>
          <a:xfrm>
            <a:off x="6136992" y="1395210"/>
            <a:ext cx="1962196" cy="502878"/>
            <a:chOff x="5776018" y="1548154"/>
            <a:chExt cx="1962196" cy="502878"/>
          </a:xfrm>
        </p:grpSpPr>
        <p:sp>
          <p:nvSpPr>
            <p:cNvPr id="37" name="Text Placeholder 3"/>
            <p:cNvSpPr txBox="1"/>
            <p:nvPr/>
          </p:nvSpPr>
          <p:spPr>
            <a:xfrm>
              <a:off x="5776018" y="1548154"/>
              <a:ext cx="923330" cy="184666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913765">
                <a:spcBef>
                  <a:spcPct val="20000"/>
                </a:spcBef>
                <a:defRPr/>
              </a:pPr>
              <a:r>
                <a:rPr lang="zh-CN" altLang="en-US" sz="12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输入你的标题</a:t>
              </a:r>
              <a:endParaRPr 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Text Placeholder 3"/>
            <p:cNvSpPr txBox="1"/>
            <p:nvPr/>
          </p:nvSpPr>
          <p:spPr>
            <a:xfrm>
              <a:off x="5776018" y="1743255"/>
              <a:ext cx="1962196" cy="307777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913765">
                <a:spcBef>
                  <a:spcPct val="20000"/>
                </a:spcBef>
                <a:defRPr/>
              </a:pPr>
              <a:r>
                <a:rPr lang="zh-CN" alt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点击编辑点击编辑点击编辑点击编辑点击编辑</a:t>
              </a:r>
              <a:r>
                <a:rPr 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have </a:t>
              </a:r>
              <a:r>
                <a:rPr 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in </a:t>
              </a:r>
              <a:r>
                <a:rPr lang="en-US" sz="1000" dirty="0" err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slig</a:t>
              </a:r>
              <a:endParaRPr 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72"/>
          <p:cNvGrpSpPr/>
          <p:nvPr/>
        </p:nvGrpSpPr>
        <p:grpSpPr>
          <a:xfrm>
            <a:off x="6127390" y="2782286"/>
            <a:ext cx="1971797" cy="499680"/>
            <a:chOff x="5776018" y="1537993"/>
            <a:chExt cx="1971797" cy="499680"/>
          </a:xfrm>
        </p:grpSpPr>
        <p:sp>
          <p:nvSpPr>
            <p:cNvPr id="40" name="Text Placeholder 3"/>
            <p:cNvSpPr txBox="1"/>
            <p:nvPr/>
          </p:nvSpPr>
          <p:spPr>
            <a:xfrm>
              <a:off x="5776019" y="1537993"/>
              <a:ext cx="923330" cy="184666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913765">
                <a:spcBef>
                  <a:spcPct val="20000"/>
                </a:spcBef>
                <a:defRPr/>
              </a:pPr>
              <a:r>
                <a:rPr lang="zh-CN" altLang="en-US" sz="12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输入你的标题</a:t>
              </a:r>
              <a:endParaRPr 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Text Placeholder 3"/>
            <p:cNvSpPr txBox="1"/>
            <p:nvPr/>
          </p:nvSpPr>
          <p:spPr>
            <a:xfrm>
              <a:off x="5776018" y="1729896"/>
              <a:ext cx="1971797" cy="307777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913765">
                <a:spcBef>
                  <a:spcPct val="20000"/>
                </a:spcBef>
                <a:defRPr/>
              </a:pPr>
              <a:r>
                <a:rPr lang="zh-CN" alt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点击编辑点击编辑点击编辑点击编辑点击编辑</a:t>
              </a:r>
              <a:r>
                <a:rPr 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have </a:t>
              </a:r>
              <a:r>
                <a:rPr 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in </a:t>
              </a:r>
              <a:r>
                <a:rPr lang="en-US" sz="1000" dirty="0" err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slig</a:t>
              </a:r>
              <a:endParaRPr 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72"/>
          <p:cNvGrpSpPr/>
          <p:nvPr/>
        </p:nvGrpSpPr>
        <p:grpSpPr>
          <a:xfrm>
            <a:off x="1160548" y="2786133"/>
            <a:ext cx="1913671" cy="491986"/>
            <a:chOff x="5473465" y="1545687"/>
            <a:chExt cx="1913671" cy="491986"/>
          </a:xfrm>
        </p:grpSpPr>
        <p:sp>
          <p:nvSpPr>
            <p:cNvPr id="43" name="Text Placeholder 3"/>
            <p:cNvSpPr txBox="1"/>
            <p:nvPr/>
          </p:nvSpPr>
          <p:spPr>
            <a:xfrm>
              <a:off x="6540749" y="1545687"/>
              <a:ext cx="846387" cy="169277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r" defTabSz="913765">
                <a:spcBef>
                  <a:spcPct val="20000"/>
                </a:spcBef>
                <a:defRPr/>
              </a:pPr>
              <a:r>
                <a:rPr lang="zh-CN" altLang="en-US" sz="11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输入你的标题</a:t>
              </a:r>
              <a:endParaRPr lang="en-US" sz="11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Text Placeholder 3"/>
            <p:cNvSpPr txBox="1"/>
            <p:nvPr/>
          </p:nvSpPr>
          <p:spPr>
            <a:xfrm>
              <a:off x="5473465" y="1729896"/>
              <a:ext cx="1913671" cy="307777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r" defTabSz="913765">
                <a:spcBef>
                  <a:spcPct val="20000"/>
                </a:spcBef>
                <a:defRPr/>
              </a:pPr>
              <a:r>
                <a:rPr lang="zh-CN" alt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点击编辑点击编辑点击编辑点击编辑点击编辑</a:t>
              </a:r>
              <a:r>
                <a:rPr 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have </a:t>
              </a:r>
              <a:r>
                <a:rPr 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in </a:t>
              </a:r>
              <a:r>
                <a:rPr lang="en-US" sz="1000" dirty="0" err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slig</a:t>
              </a:r>
              <a:endParaRPr 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6" name="Footer Text"/>
          <p:cNvSpPr txBox="1"/>
          <p:nvPr/>
        </p:nvSpPr>
        <p:spPr>
          <a:xfrm>
            <a:off x="692057" y="4140653"/>
            <a:ext cx="7759889" cy="4616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编辑点击编辑点击编辑点击编辑点击编辑；点击编辑点击编辑点击编辑点击编辑点击编辑；点击编辑点击编辑点击编辑点击编辑点击编辑；点击编辑点击编辑点击编辑点击编辑点击编辑；点击编辑点击编辑点击编辑点击编辑点击编辑；点击编辑点击编辑点击编辑点击编辑点击编辑</a:t>
            </a:r>
            <a:endParaRPr lang="en-US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47" name="Straight Line buttom"/>
          <p:cNvCxnSpPr/>
          <p:nvPr/>
        </p:nvCxnSpPr>
        <p:spPr>
          <a:xfrm>
            <a:off x="685800" y="4007201"/>
            <a:ext cx="7772400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文本框 27"/>
          <p:cNvSpPr txBox="1"/>
          <p:nvPr/>
        </p:nvSpPr>
        <p:spPr>
          <a:xfrm>
            <a:off x="684207" y="41661"/>
            <a:ext cx="235192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</a:rPr>
              <a:t>在此输入你的标题</a:t>
            </a:r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Flowchart: Alternate Process 24"/>
          <p:cNvSpPr/>
          <p:nvPr/>
        </p:nvSpPr>
        <p:spPr>
          <a:xfrm rot="16200000">
            <a:off x="4176839" y="1787697"/>
            <a:ext cx="2765140" cy="1913764"/>
          </a:xfrm>
          <a:prstGeom prst="roundRect">
            <a:avLst>
              <a:gd name="adj" fmla="val 6205"/>
            </a:avLst>
          </a:pr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Flowchart: Alternate Process 24"/>
          <p:cNvSpPr/>
          <p:nvPr/>
        </p:nvSpPr>
        <p:spPr>
          <a:xfrm rot="16200000">
            <a:off x="6178732" y="1787695"/>
            <a:ext cx="2765148" cy="1913768"/>
          </a:xfrm>
          <a:prstGeom prst="roundRect">
            <a:avLst>
              <a:gd name="adj" fmla="val 6205"/>
            </a:avLst>
          </a:pr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Flowchart: Alternate Process 24"/>
          <p:cNvSpPr/>
          <p:nvPr/>
        </p:nvSpPr>
        <p:spPr>
          <a:xfrm rot="16200000">
            <a:off x="2174936" y="1787695"/>
            <a:ext cx="2765148" cy="1913766"/>
          </a:xfrm>
          <a:prstGeom prst="roundRect">
            <a:avLst>
              <a:gd name="adj" fmla="val 6205"/>
            </a:avLst>
          </a:pr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Flowchart: Alternate Process 24"/>
          <p:cNvSpPr/>
          <p:nvPr/>
        </p:nvSpPr>
        <p:spPr>
          <a:xfrm rot="16200000">
            <a:off x="173045" y="1787696"/>
            <a:ext cx="2765140" cy="1913764"/>
          </a:xfrm>
          <a:prstGeom prst="roundRect">
            <a:avLst>
              <a:gd name="adj" fmla="val 6205"/>
            </a:avLst>
          </a:pr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8" name="Group 134"/>
          <p:cNvGrpSpPr>
            <a:grpSpLocks noChangeAspect="1"/>
          </p:cNvGrpSpPr>
          <p:nvPr/>
        </p:nvGrpSpPr>
        <p:grpSpPr>
          <a:xfrm>
            <a:off x="1125284" y="3696465"/>
            <a:ext cx="860658" cy="861376"/>
            <a:chOff x="3287425" y="1417883"/>
            <a:chExt cx="648499" cy="649042"/>
          </a:xfrm>
        </p:grpSpPr>
        <p:sp>
          <p:nvSpPr>
            <p:cNvPr id="89" name="Oval 88"/>
            <p:cNvSpPr>
              <a:spLocks noChangeAspect="1"/>
            </p:cNvSpPr>
            <p:nvPr/>
          </p:nvSpPr>
          <p:spPr>
            <a:xfrm>
              <a:off x="3287425" y="1417883"/>
              <a:ext cx="648499" cy="649042"/>
            </a:xfrm>
            <a:prstGeom prst="ellipse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5" name="Oval 94"/>
            <p:cNvSpPr>
              <a:spLocks noChangeAspect="1"/>
            </p:cNvSpPr>
            <p:nvPr/>
          </p:nvSpPr>
          <p:spPr>
            <a:xfrm>
              <a:off x="3362252" y="1492773"/>
              <a:ext cx="498845" cy="499263"/>
            </a:xfrm>
            <a:prstGeom prst="ellipse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r>
                <a:rPr lang="en-US" sz="15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</a:p>
          </p:txBody>
        </p:sp>
      </p:grpSp>
      <p:grpSp>
        <p:nvGrpSpPr>
          <p:cNvPr id="9" name="Group 129"/>
          <p:cNvGrpSpPr>
            <a:grpSpLocks noChangeAspect="1"/>
          </p:cNvGrpSpPr>
          <p:nvPr/>
        </p:nvGrpSpPr>
        <p:grpSpPr>
          <a:xfrm>
            <a:off x="3127181" y="3696465"/>
            <a:ext cx="860658" cy="861376"/>
            <a:chOff x="2779491" y="2517212"/>
            <a:chExt cx="648499" cy="649042"/>
          </a:xfrm>
        </p:grpSpPr>
        <p:sp>
          <p:nvSpPr>
            <p:cNvPr id="97" name="Oval 96"/>
            <p:cNvSpPr>
              <a:spLocks noChangeAspect="1"/>
            </p:cNvSpPr>
            <p:nvPr/>
          </p:nvSpPr>
          <p:spPr>
            <a:xfrm>
              <a:off x="2779491" y="2517212"/>
              <a:ext cx="648499" cy="649042"/>
            </a:xfrm>
            <a:prstGeom prst="ellipse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1" name="Oval 110"/>
            <p:cNvSpPr>
              <a:spLocks noChangeAspect="1"/>
            </p:cNvSpPr>
            <p:nvPr/>
          </p:nvSpPr>
          <p:spPr>
            <a:xfrm>
              <a:off x="2854318" y="2592102"/>
              <a:ext cx="498845" cy="499263"/>
            </a:xfrm>
            <a:prstGeom prst="ellipse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r>
                <a:rPr lang="en-US" sz="15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</a:p>
          </p:txBody>
        </p:sp>
      </p:grpSp>
      <p:grpSp>
        <p:nvGrpSpPr>
          <p:cNvPr id="10" name="Group 130"/>
          <p:cNvGrpSpPr>
            <a:grpSpLocks noChangeAspect="1"/>
          </p:cNvGrpSpPr>
          <p:nvPr/>
        </p:nvGrpSpPr>
        <p:grpSpPr>
          <a:xfrm>
            <a:off x="5129078" y="3696465"/>
            <a:ext cx="860658" cy="861376"/>
            <a:chOff x="3287425" y="3613920"/>
            <a:chExt cx="648499" cy="649042"/>
          </a:xfrm>
        </p:grpSpPr>
        <p:sp>
          <p:nvSpPr>
            <p:cNvPr id="128" name="Oval 127"/>
            <p:cNvSpPr>
              <a:spLocks noChangeAspect="1"/>
            </p:cNvSpPr>
            <p:nvPr/>
          </p:nvSpPr>
          <p:spPr>
            <a:xfrm>
              <a:off x="3287425" y="3613920"/>
              <a:ext cx="648499" cy="649042"/>
            </a:xfrm>
            <a:prstGeom prst="ellipse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9" name="Oval 128"/>
            <p:cNvSpPr>
              <a:spLocks noChangeAspect="1"/>
            </p:cNvSpPr>
            <p:nvPr/>
          </p:nvSpPr>
          <p:spPr>
            <a:xfrm>
              <a:off x="3362252" y="3688810"/>
              <a:ext cx="498845" cy="499263"/>
            </a:xfrm>
            <a:prstGeom prst="ellipse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r>
                <a:rPr lang="en-US" sz="15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</a:p>
          </p:txBody>
        </p:sp>
      </p:grpSp>
      <p:grpSp>
        <p:nvGrpSpPr>
          <p:cNvPr id="11" name="Group 133"/>
          <p:cNvGrpSpPr>
            <a:grpSpLocks noChangeAspect="1"/>
          </p:cNvGrpSpPr>
          <p:nvPr/>
        </p:nvGrpSpPr>
        <p:grpSpPr>
          <a:xfrm>
            <a:off x="7130976" y="3696459"/>
            <a:ext cx="860658" cy="861376"/>
            <a:chOff x="5249342" y="1406453"/>
            <a:chExt cx="648499" cy="649042"/>
          </a:xfrm>
        </p:grpSpPr>
        <p:sp>
          <p:nvSpPr>
            <p:cNvPr id="131" name="Oval 130"/>
            <p:cNvSpPr>
              <a:spLocks noChangeAspect="1"/>
            </p:cNvSpPr>
            <p:nvPr/>
          </p:nvSpPr>
          <p:spPr>
            <a:xfrm>
              <a:off x="5249342" y="1406453"/>
              <a:ext cx="648499" cy="649042"/>
            </a:xfrm>
            <a:prstGeom prst="ellipse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2" name="Oval 131"/>
            <p:cNvSpPr>
              <a:spLocks noChangeAspect="1"/>
            </p:cNvSpPr>
            <p:nvPr/>
          </p:nvSpPr>
          <p:spPr>
            <a:xfrm>
              <a:off x="5324169" y="1481343"/>
              <a:ext cx="498845" cy="499263"/>
            </a:xfrm>
            <a:prstGeom prst="ellipse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r>
                <a:rPr lang="en-US" sz="15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04</a:t>
              </a:r>
            </a:p>
          </p:txBody>
        </p:sp>
      </p:grpSp>
      <p:sp>
        <p:nvSpPr>
          <p:cNvPr id="145" name="Freeform 187"/>
          <p:cNvSpPr>
            <a:spLocks noEditPoints="1"/>
          </p:cNvSpPr>
          <p:nvPr/>
        </p:nvSpPr>
        <p:spPr bwMode="auto">
          <a:xfrm>
            <a:off x="1289901" y="1666864"/>
            <a:ext cx="531422" cy="343436"/>
          </a:xfrm>
          <a:custGeom>
            <a:avLst/>
            <a:gdLst/>
            <a:ahLst/>
            <a:cxnLst>
              <a:cxn ang="0">
                <a:pos x="68" y="25"/>
              </a:cxn>
              <a:cxn ang="0">
                <a:pos x="34" y="44"/>
              </a:cxn>
              <a:cxn ang="0">
                <a:pos x="1" y="25"/>
              </a:cxn>
              <a:cxn ang="0">
                <a:pos x="0" y="22"/>
              </a:cxn>
              <a:cxn ang="0">
                <a:pos x="1" y="20"/>
              </a:cxn>
              <a:cxn ang="0">
                <a:pos x="34" y="0"/>
              </a:cxn>
              <a:cxn ang="0">
                <a:pos x="68" y="20"/>
              </a:cxn>
              <a:cxn ang="0">
                <a:pos x="68" y="22"/>
              </a:cxn>
              <a:cxn ang="0">
                <a:pos x="68" y="25"/>
              </a:cxn>
              <a:cxn ang="0">
                <a:pos x="49" y="9"/>
              </a:cxn>
              <a:cxn ang="0">
                <a:pos x="51" y="17"/>
              </a:cxn>
              <a:cxn ang="0">
                <a:pos x="34" y="34"/>
              </a:cxn>
              <a:cxn ang="0">
                <a:pos x="17" y="17"/>
              </a:cxn>
              <a:cxn ang="0">
                <a:pos x="20" y="9"/>
              </a:cxn>
              <a:cxn ang="0">
                <a:pos x="5" y="22"/>
              </a:cxn>
              <a:cxn ang="0">
                <a:pos x="34" y="39"/>
              </a:cxn>
              <a:cxn ang="0">
                <a:pos x="64" y="22"/>
              </a:cxn>
              <a:cxn ang="0">
                <a:pos x="49" y="9"/>
              </a:cxn>
              <a:cxn ang="0">
                <a:pos x="34" y="6"/>
              </a:cxn>
              <a:cxn ang="0">
                <a:pos x="23" y="17"/>
              </a:cxn>
              <a:cxn ang="0">
                <a:pos x="25" y="19"/>
              </a:cxn>
              <a:cxn ang="0">
                <a:pos x="27" y="17"/>
              </a:cxn>
              <a:cxn ang="0">
                <a:pos x="34" y="9"/>
              </a:cxn>
              <a:cxn ang="0">
                <a:pos x="36" y="8"/>
              </a:cxn>
              <a:cxn ang="0">
                <a:pos x="34" y="6"/>
              </a:cxn>
            </a:cxnLst>
            <a:rect l="0" t="0" r="r" b="b"/>
            <a:pathLst>
              <a:path w="68" h="44">
                <a:moveTo>
                  <a:pt x="68" y="25"/>
                </a:moveTo>
                <a:cubicBezTo>
                  <a:pt x="61" y="36"/>
                  <a:pt x="48" y="44"/>
                  <a:pt x="34" y="44"/>
                </a:cubicBezTo>
                <a:cubicBezTo>
                  <a:pt x="21" y="44"/>
                  <a:pt x="8" y="36"/>
                  <a:pt x="1" y="25"/>
                </a:cubicBezTo>
                <a:cubicBezTo>
                  <a:pt x="1" y="24"/>
                  <a:pt x="0" y="23"/>
                  <a:pt x="0" y="22"/>
                </a:cubicBezTo>
                <a:cubicBezTo>
                  <a:pt x="0" y="21"/>
                  <a:pt x="1" y="20"/>
                  <a:pt x="1" y="20"/>
                </a:cubicBezTo>
                <a:cubicBezTo>
                  <a:pt x="8" y="8"/>
                  <a:pt x="21" y="0"/>
                  <a:pt x="34" y="0"/>
                </a:cubicBezTo>
                <a:cubicBezTo>
                  <a:pt x="48" y="0"/>
                  <a:pt x="61" y="8"/>
                  <a:pt x="68" y="20"/>
                </a:cubicBezTo>
                <a:cubicBezTo>
                  <a:pt x="68" y="20"/>
                  <a:pt x="68" y="21"/>
                  <a:pt x="68" y="22"/>
                </a:cubicBezTo>
                <a:cubicBezTo>
                  <a:pt x="68" y="23"/>
                  <a:pt x="68" y="24"/>
                  <a:pt x="68" y="25"/>
                </a:cubicBezTo>
                <a:close/>
                <a:moveTo>
                  <a:pt x="49" y="9"/>
                </a:moveTo>
                <a:cubicBezTo>
                  <a:pt x="51" y="11"/>
                  <a:pt x="51" y="14"/>
                  <a:pt x="51" y="17"/>
                </a:cubicBezTo>
                <a:cubicBezTo>
                  <a:pt x="51" y="27"/>
                  <a:pt x="44" y="34"/>
                  <a:pt x="34" y="34"/>
                </a:cubicBezTo>
                <a:cubicBezTo>
                  <a:pt x="25" y="34"/>
                  <a:pt x="17" y="27"/>
                  <a:pt x="17" y="17"/>
                </a:cubicBezTo>
                <a:cubicBezTo>
                  <a:pt x="17" y="14"/>
                  <a:pt x="18" y="11"/>
                  <a:pt x="20" y="9"/>
                </a:cubicBezTo>
                <a:cubicBezTo>
                  <a:pt x="14" y="12"/>
                  <a:pt x="9" y="17"/>
                  <a:pt x="5" y="22"/>
                </a:cubicBezTo>
                <a:cubicBezTo>
                  <a:pt x="12" y="32"/>
                  <a:pt x="22" y="39"/>
                  <a:pt x="34" y="39"/>
                </a:cubicBezTo>
                <a:cubicBezTo>
                  <a:pt x="47" y="39"/>
                  <a:pt x="57" y="32"/>
                  <a:pt x="64" y="22"/>
                </a:cubicBezTo>
                <a:cubicBezTo>
                  <a:pt x="60" y="17"/>
                  <a:pt x="55" y="12"/>
                  <a:pt x="49" y="9"/>
                </a:cubicBezTo>
                <a:close/>
                <a:moveTo>
                  <a:pt x="34" y="6"/>
                </a:moveTo>
                <a:cubicBezTo>
                  <a:pt x="28" y="6"/>
                  <a:pt x="23" y="11"/>
                  <a:pt x="23" y="17"/>
                </a:cubicBezTo>
                <a:cubicBezTo>
                  <a:pt x="23" y="18"/>
                  <a:pt x="24" y="19"/>
                  <a:pt x="25" y="19"/>
                </a:cubicBezTo>
                <a:cubicBezTo>
                  <a:pt x="26" y="19"/>
                  <a:pt x="27" y="18"/>
                  <a:pt x="27" y="17"/>
                </a:cubicBezTo>
                <a:cubicBezTo>
                  <a:pt x="27" y="13"/>
                  <a:pt x="30" y="9"/>
                  <a:pt x="34" y="9"/>
                </a:cubicBezTo>
                <a:cubicBezTo>
                  <a:pt x="35" y="9"/>
                  <a:pt x="36" y="9"/>
                  <a:pt x="36" y="8"/>
                </a:cubicBezTo>
                <a:cubicBezTo>
                  <a:pt x="36" y="7"/>
                  <a:pt x="35" y="6"/>
                  <a:pt x="34" y="6"/>
                </a:cubicBezTo>
                <a:close/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6" name="Freeform 52"/>
          <p:cNvSpPr>
            <a:spLocks noEditPoints="1"/>
          </p:cNvSpPr>
          <p:nvPr/>
        </p:nvSpPr>
        <p:spPr bwMode="auto">
          <a:xfrm>
            <a:off x="3315350" y="1596423"/>
            <a:ext cx="484318" cy="484318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27" y="8"/>
              </a:cxn>
              <a:cxn ang="0">
                <a:pos x="8" y="27"/>
              </a:cxn>
              <a:cxn ang="0">
                <a:pos x="27" y="47"/>
              </a:cxn>
              <a:cxn ang="0">
                <a:pos x="47" y="27"/>
              </a:cxn>
              <a:cxn ang="0">
                <a:pos x="27" y="8"/>
              </a:cxn>
              <a:cxn ang="0">
                <a:pos x="32" y="31"/>
              </a:cxn>
              <a:cxn ang="0">
                <a:pos x="31" y="32"/>
              </a:cxn>
              <a:cxn ang="0">
                <a:pos x="19" y="32"/>
              </a:cxn>
              <a:cxn ang="0">
                <a:pos x="18" y="31"/>
              </a:cxn>
              <a:cxn ang="0">
                <a:pos x="18" y="28"/>
              </a:cxn>
              <a:cxn ang="0">
                <a:pos x="19" y="27"/>
              </a:cxn>
              <a:cxn ang="0">
                <a:pos x="27" y="27"/>
              </a:cxn>
              <a:cxn ang="0">
                <a:pos x="27" y="15"/>
              </a:cxn>
              <a:cxn ang="0">
                <a:pos x="28" y="14"/>
              </a:cxn>
              <a:cxn ang="0">
                <a:pos x="31" y="14"/>
              </a:cxn>
              <a:cxn ang="0">
                <a:pos x="32" y="15"/>
              </a:cxn>
              <a:cxn ang="0">
                <a:pos x="32" y="31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27" y="8"/>
                </a:moveTo>
                <a:cubicBezTo>
                  <a:pt x="16" y="8"/>
                  <a:pt x="8" y="17"/>
                  <a:pt x="8" y="27"/>
                </a:cubicBezTo>
                <a:cubicBezTo>
                  <a:pt x="8" y="38"/>
                  <a:pt x="16" y="47"/>
                  <a:pt x="27" y="47"/>
                </a:cubicBezTo>
                <a:cubicBezTo>
                  <a:pt x="38" y="47"/>
                  <a:pt x="47" y="38"/>
                  <a:pt x="47" y="27"/>
                </a:cubicBezTo>
                <a:cubicBezTo>
                  <a:pt x="47" y="17"/>
                  <a:pt x="38" y="8"/>
                  <a:pt x="27" y="8"/>
                </a:cubicBezTo>
                <a:close/>
                <a:moveTo>
                  <a:pt x="32" y="31"/>
                </a:moveTo>
                <a:cubicBezTo>
                  <a:pt x="32" y="31"/>
                  <a:pt x="31" y="32"/>
                  <a:pt x="31" y="32"/>
                </a:cubicBezTo>
                <a:cubicBezTo>
                  <a:pt x="19" y="32"/>
                  <a:pt x="19" y="32"/>
                  <a:pt x="19" y="32"/>
                </a:cubicBezTo>
                <a:cubicBezTo>
                  <a:pt x="19" y="32"/>
                  <a:pt x="18" y="31"/>
                  <a:pt x="18" y="31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9" y="27"/>
                  <a:pt x="19" y="27"/>
                </a:cubicBezTo>
                <a:cubicBezTo>
                  <a:pt x="27" y="27"/>
                  <a:pt x="27" y="27"/>
                  <a:pt x="27" y="27"/>
                </a:cubicBezTo>
                <a:cubicBezTo>
                  <a:pt x="27" y="15"/>
                  <a:pt x="27" y="15"/>
                  <a:pt x="27" y="15"/>
                </a:cubicBezTo>
                <a:cubicBezTo>
                  <a:pt x="27" y="14"/>
                  <a:pt x="28" y="14"/>
                  <a:pt x="28" y="14"/>
                </a:cubicBezTo>
                <a:cubicBezTo>
                  <a:pt x="31" y="14"/>
                  <a:pt x="31" y="14"/>
                  <a:pt x="31" y="14"/>
                </a:cubicBezTo>
                <a:cubicBezTo>
                  <a:pt x="31" y="14"/>
                  <a:pt x="32" y="14"/>
                  <a:pt x="32" y="15"/>
                </a:cubicBezTo>
                <a:lnTo>
                  <a:pt x="32" y="31"/>
                </a:lnTo>
                <a:close/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7" name="Freeform 56"/>
          <p:cNvSpPr>
            <a:spLocks noEditPoints="1"/>
          </p:cNvSpPr>
          <p:nvPr/>
        </p:nvSpPr>
        <p:spPr bwMode="auto">
          <a:xfrm>
            <a:off x="5327522" y="1606698"/>
            <a:ext cx="463769" cy="463769"/>
          </a:xfrm>
          <a:custGeom>
            <a:avLst/>
            <a:gdLst/>
            <a:ahLst/>
            <a:cxnLst>
              <a:cxn ang="0">
                <a:pos x="64" y="42"/>
              </a:cxn>
              <a:cxn ang="0">
                <a:pos x="63" y="44"/>
              </a:cxn>
              <a:cxn ang="0">
                <a:pos x="33" y="64"/>
              </a:cxn>
              <a:cxn ang="0">
                <a:pos x="32" y="64"/>
              </a:cxn>
              <a:cxn ang="0">
                <a:pos x="30" y="64"/>
              </a:cxn>
              <a:cxn ang="0">
                <a:pos x="1" y="44"/>
              </a:cxn>
              <a:cxn ang="0">
                <a:pos x="0" y="42"/>
              </a:cxn>
              <a:cxn ang="0">
                <a:pos x="0" y="23"/>
              </a:cxn>
              <a:cxn ang="0">
                <a:pos x="1" y="20"/>
              </a:cxn>
              <a:cxn ang="0">
                <a:pos x="30" y="1"/>
              </a:cxn>
              <a:cxn ang="0">
                <a:pos x="32" y="0"/>
              </a:cxn>
              <a:cxn ang="0">
                <a:pos x="33" y="1"/>
              </a:cxn>
              <a:cxn ang="0">
                <a:pos x="63" y="20"/>
              </a:cxn>
              <a:cxn ang="0">
                <a:pos x="64" y="23"/>
              </a:cxn>
              <a:cxn ang="0">
                <a:pos x="64" y="42"/>
              </a:cxn>
              <a:cxn ang="0">
                <a:pos x="12" y="32"/>
              </a:cxn>
              <a:cxn ang="0">
                <a:pos x="5" y="28"/>
              </a:cxn>
              <a:cxn ang="0">
                <a:pos x="5" y="37"/>
              </a:cxn>
              <a:cxn ang="0">
                <a:pos x="12" y="32"/>
              </a:cxn>
              <a:cxn ang="0">
                <a:pos x="29" y="21"/>
              </a:cxn>
              <a:cxn ang="0">
                <a:pos x="29" y="8"/>
              </a:cxn>
              <a:cxn ang="0">
                <a:pos x="7" y="23"/>
              </a:cxn>
              <a:cxn ang="0">
                <a:pos x="17" y="29"/>
              </a:cxn>
              <a:cxn ang="0">
                <a:pos x="29" y="21"/>
              </a:cxn>
              <a:cxn ang="0">
                <a:pos x="29" y="56"/>
              </a:cxn>
              <a:cxn ang="0">
                <a:pos x="29" y="44"/>
              </a:cxn>
              <a:cxn ang="0">
                <a:pos x="17" y="36"/>
              </a:cxn>
              <a:cxn ang="0">
                <a:pos x="7" y="42"/>
              </a:cxn>
              <a:cxn ang="0">
                <a:pos x="29" y="56"/>
              </a:cxn>
              <a:cxn ang="0">
                <a:pos x="41" y="32"/>
              </a:cxn>
              <a:cxn ang="0">
                <a:pos x="32" y="26"/>
              </a:cxn>
              <a:cxn ang="0">
                <a:pos x="22" y="32"/>
              </a:cxn>
              <a:cxn ang="0">
                <a:pos x="32" y="39"/>
              </a:cxn>
              <a:cxn ang="0">
                <a:pos x="41" y="32"/>
              </a:cxn>
              <a:cxn ang="0">
                <a:pos x="56" y="23"/>
              </a:cxn>
              <a:cxn ang="0">
                <a:pos x="35" y="8"/>
              </a:cxn>
              <a:cxn ang="0">
                <a:pos x="35" y="21"/>
              </a:cxn>
              <a:cxn ang="0">
                <a:pos x="46" y="29"/>
              </a:cxn>
              <a:cxn ang="0">
                <a:pos x="56" y="23"/>
              </a:cxn>
              <a:cxn ang="0">
                <a:pos x="56" y="42"/>
              </a:cxn>
              <a:cxn ang="0">
                <a:pos x="46" y="36"/>
              </a:cxn>
              <a:cxn ang="0">
                <a:pos x="35" y="44"/>
              </a:cxn>
              <a:cxn ang="0">
                <a:pos x="35" y="56"/>
              </a:cxn>
              <a:cxn ang="0">
                <a:pos x="56" y="42"/>
              </a:cxn>
              <a:cxn ang="0">
                <a:pos x="58" y="37"/>
              </a:cxn>
              <a:cxn ang="0">
                <a:pos x="58" y="28"/>
              </a:cxn>
              <a:cxn ang="0">
                <a:pos x="51" y="32"/>
              </a:cxn>
              <a:cxn ang="0">
                <a:pos x="58" y="37"/>
              </a:cxn>
            </a:cxnLst>
            <a:rect l="0" t="0" r="r" b="b"/>
            <a:pathLst>
              <a:path w="64" h="64">
                <a:moveTo>
                  <a:pt x="64" y="42"/>
                </a:moveTo>
                <a:cubicBezTo>
                  <a:pt x="64" y="43"/>
                  <a:pt x="63" y="44"/>
                  <a:pt x="63" y="44"/>
                </a:cubicBezTo>
                <a:cubicBezTo>
                  <a:pt x="33" y="64"/>
                  <a:pt x="33" y="64"/>
                  <a:pt x="33" y="64"/>
                </a:cubicBezTo>
                <a:cubicBezTo>
                  <a:pt x="33" y="64"/>
                  <a:pt x="32" y="64"/>
                  <a:pt x="32" y="64"/>
                </a:cubicBezTo>
                <a:cubicBezTo>
                  <a:pt x="31" y="64"/>
                  <a:pt x="31" y="64"/>
                  <a:pt x="30" y="64"/>
                </a:cubicBezTo>
                <a:cubicBezTo>
                  <a:pt x="1" y="44"/>
                  <a:pt x="1" y="44"/>
                  <a:pt x="1" y="44"/>
                </a:cubicBezTo>
                <a:cubicBezTo>
                  <a:pt x="0" y="44"/>
                  <a:pt x="0" y="43"/>
                  <a:pt x="0" y="42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22"/>
                  <a:pt x="0" y="21"/>
                  <a:pt x="1" y="20"/>
                </a:cubicBezTo>
                <a:cubicBezTo>
                  <a:pt x="30" y="1"/>
                  <a:pt x="30" y="1"/>
                  <a:pt x="30" y="1"/>
                </a:cubicBezTo>
                <a:cubicBezTo>
                  <a:pt x="31" y="1"/>
                  <a:pt x="31" y="0"/>
                  <a:pt x="32" y="0"/>
                </a:cubicBezTo>
                <a:cubicBezTo>
                  <a:pt x="32" y="0"/>
                  <a:pt x="33" y="1"/>
                  <a:pt x="33" y="1"/>
                </a:cubicBezTo>
                <a:cubicBezTo>
                  <a:pt x="63" y="20"/>
                  <a:pt x="63" y="20"/>
                  <a:pt x="63" y="20"/>
                </a:cubicBezTo>
                <a:cubicBezTo>
                  <a:pt x="63" y="21"/>
                  <a:pt x="64" y="22"/>
                  <a:pt x="64" y="23"/>
                </a:cubicBezTo>
                <a:lnTo>
                  <a:pt x="64" y="42"/>
                </a:lnTo>
                <a:close/>
                <a:moveTo>
                  <a:pt x="12" y="32"/>
                </a:moveTo>
                <a:cubicBezTo>
                  <a:pt x="5" y="28"/>
                  <a:pt x="5" y="28"/>
                  <a:pt x="5" y="28"/>
                </a:cubicBezTo>
                <a:cubicBezTo>
                  <a:pt x="5" y="37"/>
                  <a:pt x="5" y="37"/>
                  <a:pt x="5" y="37"/>
                </a:cubicBezTo>
                <a:lnTo>
                  <a:pt x="12" y="32"/>
                </a:lnTo>
                <a:close/>
                <a:moveTo>
                  <a:pt x="29" y="21"/>
                </a:moveTo>
                <a:cubicBezTo>
                  <a:pt x="29" y="8"/>
                  <a:pt x="29" y="8"/>
                  <a:pt x="29" y="8"/>
                </a:cubicBezTo>
                <a:cubicBezTo>
                  <a:pt x="7" y="23"/>
                  <a:pt x="7" y="23"/>
                  <a:pt x="7" y="23"/>
                </a:cubicBezTo>
                <a:cubicBezTo>
                  <a:pt x="17" y="29"/>
                  <a:pt x="17" y="29"/>
                  <a:pt x="17" y="29"/>
                </a:cubicBezTo>
                <a:lnTo>
                  <a:pt x="29" y="21"/>
                </a:lnTo>
                <a:close/>
                <a:moveTo>
                  <a:pt x="29" y="56"/>
                </a:moveTo>
                <a:cubicBezTo>
                  <a:pt x="29" y="44"/>
                  <a:pt x="29" y="44"/>
                  <a:pt x="29" y="44"/>
                </a:cubicBezTo>
                <a:cubicBezTo>
                  <a:pt x="17" y="36"/>
                  <a:pt x="17" y="36"/>
                  <a:pt x="17" y="36"/>
                </a:cubicBezTo>
                <a:cubicBezTo>
                  <a:pt x="7" y="42"/>
                  <a:pt x="7" y="42"/>
                  <a:pt x="7" y="42"/>
                </a:cubicBezTo>
                <a:lnTo>
                  <a:pt x="29" y="56"/>
                </a:lnTo>
                <a:close/>
                <a:moveTo>
                  <a:pt x="41" y="32"/>
                </a:moveTo>
                <a:cubicBezTo>
                  <a:pt x="32" y="26"/>
                  <a:pt x="32" y="26"/>
                  <a:pt x="32" y="26"/>
                </a:cubicBezTo>
                <a:cubicBezTo>
                  <a:pt x="22" y="32"/>
                  <a:pt x="22" y="32"/>
                  <a:pt x="22" y="32"/>
                </a:cubicBezTo>
                <a:cubicBezTo>
                  <a:pt x="32" y="39"/>
                  <a:pt x="32" y="39"/>
                  <a:pt x="32" y="39"/>
                </a:cubicBezTo>
                <a:lnTo>
                  <a:pt x="41" y="32"/>
                </a:lnTo>
                <a:close/>
                <a:moveTo>
                  <a:pt x="56" y="23"/>
                </a:moveTo>
                <a:cubicBezTo>
                  <a:pt x="35" y="8"/>
                  <a:pt x="35" y="8"/>
                  <a:pt x="35" y="8"/>
                </a:cubicBezTo>
                <a:cubicBezTo>
                  <a:pt x="35" y="21"/>
                  <a:pt x="35" y="21"/>
                  <a:pt x="35" y="21"/>
                </a:cubicBezTo>
                <a:cubicBezTo>
                  <a:pt x="46" y="29"/>
                  <a:pt x="46" y="29"/>
                  <a:pt x="46" y="29"/>
                </a:cubicBezTo>
                <a:lnTo>
                  <a:pt x="56" y="23"/>
                </a:lnTo>
                <a:close/>
                <a:moveTo>
                  <a:pt x="56" y="42"/>
                </a:moveTo>
                <a:cubicBezTo>
                  <a:pt x="46" y="36"/>
                  <a:pt x="46" y="36"/>
                  <a:pt x="46" y="36"/>
                </a:cubicBezTo>
                <a:cubicBezTo>
                  <a:pt x="35" y="44"/>
                  <a:pt x="35" y="44"/>
                  <a:pt x="35" y="44"/>
                </a:cubicBezTo>
                <a:cubicBezTo>
                  <a:pt x="35" y="56"/>
                  <a:pt x="35" y="56"/>
                  <a:pt x="35" y="56"/>
                </a:cubicBezTo>
                <a:lnTo>
                  <a:pt x="56" y="42"/>
                </a:lnTo>
                <a:close/>
                <a:moveTo>
                  <a:pt x="58" y="37"/>
                </a:moveTo>
                <a:cubicBezTo>
                  <a:pt x="58" y="28"/>
                  <a:pt x="58" y="28"/>
                  <a:pt x="58" y="28"/>
                </a:cubicBezTo>
                <a:cubicBezTo>
                  <a:pt x="51" y="32"/>
                  <a:pt x="51" y="32"/>
                  <a:pt x="51" y="32"/>
                </a:cubicBezTo>
                <a:lnTo>
                  <a:pt x="58" y="37"/>
                </a:lnTo>
                <a:close/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8" name="Freeform 152"/>
          <p:cNvSpPr>
            <a:spLocks noEditPoints="1"/>
          </p:cNvSpPr>
          <p:nvPr/>
        </p:nvSpPr>
        <p:spPr bwMode="auto">
          <a:xfrm>
            <a:off x="7334954" y="1629404"/>
            <a:ext cx="452701" cy="418357"/>
          </a:xfrm>
          <a:custGeom>
            <a:avLst/>
            <a:gdLst/>
            <a:ahLst/>
            <a:cxnLst>
              <a:cxn ang="0">
                <a:pos x="67" y="20"/>
              </a:cxn>
              <a:cxn ang="0">
                <a:pos x="46" y="36"/>
              </a:cxn>
              <a:cxn ang="0">
                <a:pos x="42" y="40"/>
              </a:cxn>
              <a:cxn ang="0">
                <a:pos x="39" y="47"/>
              </a:cxn>
              <a:cxn ang="0">
                <a:pos x="44" y="52"/>
              </a:cxn>
              <a:cxn ang="0">
                <a:pos x="52" y="58"/>
              </a:cxn>
              <a:cxn ang="0">
                <a:pos x="52" y="61"/>
              </a:cxn>
              <a:cxn ang="0">
                <a:pos x="51" y="62"/>
              </a:cxn>
              <a:cxn ang="0">
                <a:pos x="17" y="62"/>
              </a:cxn>
              <a:cxn ang="0">
                <a:pos x="16" y="61"/>
              </a:cxn>
              <a:cxn ang="0">
                <a:pos x="16" y="58"/>
              </a:cxn>
              <a:cxn ang="0">
                <a:pos x="24" y="52"/>
              </a:cxn>
              <a:cxn ang="0">
                <a:pos x="29" y="47"/>
              </a:cxn>
              <a:cxn ang="0">
                <a:pos x="26" y="40"/>
              </a:cxn>
              <a:cxn ang="0">
                <a:pos x="22" y="36"/>
              </a:cxn>
              <a:cxn ang="0">
                <a:pos x="0" y="20"/>
              </a:cxn>
              <a:cxn ang="0">
                <a:pos x="0" y="15"/>
              </a:cxn>
              <a:cxn ang="0">
                <a:pos x="4" y="11"/>
              </a:cxn>
              <a:cxn ang="0">
                <a:pos x="16" y="11"/>
              </a:cxn>
              <a:cxn ang="0">
                <a:pos x="16" y="7"/>
              </a:cxn>
              <a:cxn ang="0">
                <a:pos x="22" y="0"/>
              </a:cxn>
              <a:cxn ang="0">
                <a:pos x="45" y="0"/>
              </a:cxn>
              <a:cxn ang="0">
                <a:pos x="52" y="7"/>
              </a:cxn>
              <a:cxn ang="0">
                <a:pos x="52" y="11"/>
              </a:cxn>
              <a:cxn ang="0">
                <a:pos x="63" y="11"/>
              </a:cxn>
              <a:cxn ang="0">
                <a:pos x="67" y="15"/>
              </a:cxn>
              <a:cxn ang="0">
                <a:pos x="67" y="20"/>
              </a:cxn>
              <a:cxn ang="0">
                <a:pos x="16" y="16"/>
              </a:cxn>
              <a:cxn ang="0">
                <a:pos x="6" y="16"/>
              </a:cxn>
              <a:cxn ang="0">
                <a:pos x="6" y="20"/>
              </a:cxn>
              <a:cxn ang="0">
                <a:pos x="19" y="31"/>
              </a:cxn>
              <a:cxn ang="0">
                <a:pos x="16" y="16"/>
              </a:cxn>
              <a:cxn ang="0">
                <a:pos x="62" y="16"/>
              </a:cxn>
              <a:cxn ang="0">
                <a:pos x="52" y="16"/>
              </a:cxn>
              <a:cxn ang="0">
                <a:pos x="49" y="31"/>
              </a:cxn>
              <a:cxn ang="0">
                <a:pos x="62" y="20"/>
              </a:cxn>
              <a:cxn ang="0">
                <a:pos x="62" y="16"/>
              </a:cxn>
            </a:cxnLst>
            <a:rect l="0" t="0" r="r" b="b"/>
            <a:pathLst>
              <a:path w="67" h="62">
                <a:moveTo>
                  <a:pt x="67" y="20"/>
                </a:moveTo>
                <a:cubicBezTo>
                  <a:pt x="67" y="27"/>
                  <a:pt x="58" y="36"/>
                  <a:pt x="46" y="36"/>
                </a:cubicBezTo>
                <a:cubicBezTo>
                  <a:pt x="44" y="38"/>
                  <a:pt x="42" y="40"/>
                  <a:pt x="42" y="40"/>
                </a:cubicBezTo>
                <a:cubicBezTo>
                  <a:pt x="40" y="42"/>
                  <a:pt x="39" y="44"/>
                  <a:pt x="39" y="47"/>
                </a:cubicBezTo>
                <a:cubicBezTo>
                  <a:pt x="39" y="49"/>
                  <a:pt x="40" y="52"/>
                  <a:pt x="44" y="52"/>
                </a:cubicBezTo>
                <a:cubicBezTo>
                  <a:pt x="48" y="52"/>
                  <a:pt x="52" y="54"/>
                  <a:pt x="52" y="58"/>
                </a:cubicBezTo>
                <a:cubicBezTo>
                  <a:pt x="52" y="61"/>
                  <a:pt x="52" y="61"/>
                  <a:pt x="52" y="61"/>
                </a:cubicBezTo>
                <a:cubicBezTo>
                  <a:pt x="52" y="62"/>
                  <a:pt x="51" y="62"/>
                  <a:pt x="51" y="62"/>
                </a:cubicBezTo>
                <a:cubicBezTo>
                  <a:pt x="17" y="62"/>
                  <a:pt x="17" y="62"/>
                  <a:pt x="17" y="62"/>
                </a:cubicBezTo>
                <a:cubicBezTo>
                  <a:pt x="16" y="62"/>
                  <a:pt x="16" y="62"/>
                  <a:pt x="16" y="61"/>
                </a:cubicBezTo>
                <a:cubicBezTo>
                  <a:pt x="16" y="58"/>
                  <a:pt x="16" y="58"/>
                  <a:pt x="16" y="58"/>
                </a:cubicBezTo>
                <a:cubicBezTo>
                  <a:pt x="16" y="54"/>
                  <a:pt x="20" y="52"/>
                  <a:pt x="24" y="52"/>
                </a:cubicBezTo>
                <a:cubicBezTo>
                  <a:pt x="27" y="52"/>
                  <a:pt x="29" y="49"/>
                  <a:pt x="29" y="47"/>
                </a:cubicBezTo>
                <a:cubicBezTo>
                  <a:pt x="29" y="44"/>
                  <a:pt x="28" y="42"/>
                  <a:pt x="26" y="40"/>
                </a:cubicBezTo>
                <a:cubicBezTo>
                  <a:pt x="25" y="40"/>
                  <a:pt x="24" y="38"/>
                  <a:pt x="22" y="36"/>
                </a:cubicBezTo>
                <a:cubicBezTo>
                  <a:pt x="10" y="36"/>
                  <a:pt x="0" y="27"/>
                  <a:pt x="0" y="20"/>
                </a:cubicBezTo>
                <a:cubicBezTo>
                  <a:pt x="0" y="15"/>
                  <a:pt x="0" y="15"/>
                  <a:pt x="0" y="15"/>
                </a:cubicBezTo>
                <a:cubicBezTo>
                  <a:pt x="0" y="12"/>
                  <a:pt x="2" y="11"/>
                  <a:pt x="4" y="11"/>
                </a:cubicBezTo>
                <a:cubicBezTo>
                  <a:pt x="16" y="11"/>
                  <a:pt x="16" y="11"/>
                  <a:pt x="16" y="11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3"/>
                  <a:pt x="19" y="0"/>
                  <a:pt x="22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49" y="0"/>
                  <a:pt x="52" y="3"/>
                  <a:pt x="52" y="7"/>
                </a:cubicBezTo>
                <a:cubicBezTo>
                  <a:pt x="52" y="11"/>
                  <a:pt x="52" y="11"/>
                  <a:pt x="52" y="11"/>
                </a:cubicBezTo>
                <a:cubicBezTo>
                  <a:pt x="63" y="11"/>
                  <a:pt x="63" y="11"/>
                  <a:pt x="63" y="11"/>
                </a:cubicBezTo>
                <a:cubicBezTo>
                  <a:pt x="66" y="11"/>
                  <a:pt x="67" y="12"/>
                  <a:pt x="67" y="15"/>
                </a:cubicBezTo>
                <a:lnTo>
                  <a:pt x="67" y="20"/>
                </a:lnTo>
                <a:close/>
                <a:moveTo>
                  <a:pt x="16" y="16"/>
                </a:moveTo>
                <a:cubicBezTo>
                  <a:pt x="6" y="16"/>
                  <a:pt x="6" y="16"/>
                  <a:pt x="6" y="16"/>
                </a:cubicBezTo>
                <a:cubicBezTo>
                  <a:pt x="6" y="20"/>
                  <a:pt x="6" y="20"/>
                  <a:pt x="6" y="20"/>
                </a:cubicBezTo>
                <a:cubicBezTo>
                  <a:pt x="6" y="24"/>
                  <a:pt x="11" y="29"/>
                  <a:pt x="19" y="31"/>
                </a:cubicBezTo>
                <a:cubicBezTo>
                  <a:pt x="17" y="27"/>
                  <a:pt x="16" y="22"/>
                  <a:pt x="16" y="16"/>
                </a:cubicBezTo>
                <a:close/>
                <a:moveTo>
                  <a:pt x="62" y="16"/>
                </a:moveTo>
                <a:cubicBezTo>
                  <a:pt x="52" y="16"/>
                  <a:pt x="52" y="16"/>
                  <a:pt x="52" y="16"/>
                </a:cubicBezTo>
                <a:cubicBezTo>
                  <a:pt x="52" y="22"/>
                  <a:pt x="51" y="27"/>
                  <a:pt x="49" y="31"/>
                </a:cubicBezTo>
                <a:cubicBezTo>
                  <a:pt x="57" y="29"/>
                  <a:pt x="62" y="24"/>
                  <a:pt x="62" y="20"/>
                </a:cubicBezTo>
                <a:lnTo>
                  <a:pt x="62" y="16"/>
                </a:lnTo>
                <a:close/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 Placeholder 3"/>
          <p:cNvSpPr txBox="1"/>
          <p:nvPr/>
        </p:nvSpPr>
        <p:spPr>
          <a:xfrm>
            <a:off x="769938" y="2812625"/>
            <a:ext cx="1571350" cy="307777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13765">
              <a:spcBef>
                <a:spcPct val="20000"/>
              </a:spcBef>
              <a:defRPr/>
            </a:pPr>
            <a:r>
              <a:rPr lang="zh-CN" altLang="en-US" sz="1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点击编辑点击编辑点击编辑点击编辑点击编辑</a:t>
            </a:r>
            <a:endParaRPr lang="en-US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 Placeholder 3"/>
          <p:cNvSpPr txBox="1"/>
          <p:nvPr/>
        </p:nvSpPr>
        <p:spPr>
          <a:xfrm>
            <a:off x="2771835" y="2812625"/>
            <a:ext cx="1571350" cy="307777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13765">
              <a:spcBef>
                <a:spcPct val="20000"/>
              </a:spcBef>
              <a:defRPr/>
            </a:pPr>
            <a:r>
              <a:rPr lang="zh-CN" altLang="en-US" sz="1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点击编辑点击编辑点击编辑点击编辑点击编辑</a:t>
            </a:r>
            <a:endParaRPr lang="en-US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3"/>
          <p:cNvSpPr txBox="1"/>
          <p:nvPr/>
        </p:nvSpPr>
        <p:spPr>
          <a:xfrm>
            <a:off x="4773732" y="2720292"/>
            <a:ext cx="1571350" cy="492443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13765">
              <a:spcBef>
                <a:spcPct val="20000"/>
              </a:spcBef>
              <a:defRPr/>
            </a:pPr>
            <a:r>
              <a:rPr lang="zh-CN" altLang="en-US" sz="1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点击编辑点击编辑点击编辑点击编辑点击编辑</a:t>
            </a:r>
            <a:endParaRPr lang="en-US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defTabSz="913765">
              <a:spcBef>
                <a:spcPct val="20000"/>
              </a:spcBef>
              <a:defRPr/>
            </a:pPr>
            <a:endParaRPr lang="en-US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 Placeholder 3"/>
          <p:cNvSpPr txBox="1"/>
          <p:nvPr/>
        </p:nvSpPr>
        <p:spPr>
          <a:xfrm>
            <a:off x="6775631" y="2812625"/>
            <a:ext cx="1571350" cy="307777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13765">
              <a:spcBef>
                <a:spcPct val="20000"/>
              </a:spcBef>
              <a:defRPr/>
            </a:pPr>
            <a:r>
              <a:rPr lang="zh-CN" altLang="en-US" sz="1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点击编辑点击编辑点击编辑点击编辑点击编辑</a:t>
            </a:r>
            <a:endParaRPr lang="en-US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684207" y="41661"/>
            <a:ext cx="235192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</a:rPr>
              <a:t>在此输入你的标题</a:t>
            </a:r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500"/>
                            </p:stCondLst>
                            <p:childTnLst>
                              <p:par>
                                <p:cTn id="4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00"/>
                            </p:stCondLst>
                            <p:childTnLst>
                              <p:par>
                                <p:cTn id="62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500"/>
                            </p:stCondLst>
                            <p:childTnLst>
                              <p:par>
                                <p:cTn id="6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51" grpId="0" animBg="1"/>
      <p:bldP spid="48" grpId="0" animBg="1"/>
      <p:bldP spid="25" grpId="0" animBg="1"/>
      <p:bldP spid="145" grpId="0" animBg="1"/>
      <p:bldP spid="146" grpId="0" animBg="1"/>
      <p:bldP spid="147" grpId="0" animBg="1"/>
      <p:bldP spid="148" grpId="0" animBg="1"/>
      <p:bldP spid="26" grpId="0"/>
      <p:bldP spid="27" grpId="0"/>
      <p:bldP spid="28" grpId="0"/>
      <p:bldP spid="2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0911" y="267470"/>
            <a:ext cx="2802178" cy="2802178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4280623" y="1206894"/>
            <a:ext cx="56938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dirty="0">
                <a:solidFill>
                  <a:srgbClr val="ECEBEA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</a:t>
            </a:r>
            <a:endParaRPr lang="zh-CN" altLang="en-US" sz="5400" dirty="0">
              <a:solidFill>
                <a:srgbClr val="ECEBEA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651970" y="3341612"/>
            <a:ext cx="584006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dirty="0">
                <a:solidFill>
                  <a:srgbClr val="ECEBEA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在此输入你的标题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Arc 12"/>
          <p:cNvSpPr/>
          <p:nvPr/>
        </p:nvSpPr>
        <p:spPr>
          <a:xfrm>
            <a:off x="3217421" y="1481964"/>
            <a:ext cx="2754880" cy="2754880"/>
          </a:xfrm>
          <a:prstGeom prst="arc">
            <a:avLst>
              <a:gd name="adj1" fmla="val 21578092"/>
              <a:gd name="adj2" fmla="val 21526726"/>
            </a:avLst>
          </a:pr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30" name="Freeform 6"/>
          <p:cNvSpPr/>
          <p:nvPr/>
        </p:nvSpPr>
        <p:spPr bwMode="auto">
          <a:xfrm>
            <a:off x="3696017" y="2310569"/>
            <a:ext cx="1797687" cy="1097673"/>
          </a:xfrm>
          <a:custGeom>
            <a:avLst/>
            <a:gdLst/>
            <a:ahLst/>
            <a:cxnLst>
              <a:cxn ang="0">
                <a:pos x="564" y="563"/>
              </a:cxn>
              <a:cxn ang="0">
                <a:pos x="534" y="561"/>
              </a:cxn>
              <a:cxn ang="0">
                <a:pos x="410" y="490"/>
              </a:cxn>
              <a:cxn ang="0">
                <a:pos x="311" y="537"/>
              </a:cxn>
              <a:cxn ang="0">
                <a:pos x="288" y="535"/>
              </a:cxn>
              <a:cxn ang="0">
                <a:pos x="202" y="453"/>
              </a:cxn>
              <a:cxn ang="0">
                <a:pos x="153" y="459"/>
              </a:cxn>
              <a:cxn ang="0">
                <a:pos x="24" y="388"/>
              </a:cxn>
              <a:cxn ang="0">
                <a:pos x="27" y="250"/>
              </a:cxn>
              <a:cxn ang="0">
                <a:pos x="120" y="191"/>
              </a:cxn>
              <a:cxn ang="0">
                <a:pos x="131" y="191"/>
              </a:cxn>
              <a:cxn ang="0">
                <a:pos x="219" y="126"/>
              </a:cxn>
              <a:cxn ang="0">
                <a:pos x="246" y="129"/>
              </a:cxn>
              <a:cxn ang="0">
                <a:pos x="399" y="0"/>
              </a:cxn>
              <a:cxn ang="0">
                <a:pos x="408" y="0"/>
              </a:cxn>
              <a:cxn ang="0">
                <a:pos x="557" y="78"/>
              </a:cxn>
              <a:cxn ang="0">
                <a:pos x="626" y="64"/>
              </a:cxn>
              <a:cxn ang="0">
                <a:pos x="712" y="96"/>
              </a:cxn>
              <a:cxn ang="0">
                <a:pos x="761" y="209"/>
              </a:cxn>
              <a:cxn ang="0">
                <a:pos x="779" y="208"/>
              </a:cxn>
              <a:cxn ang="0">
                <a:pos x="898" y="261"/>
              </a:cxn>
              <a:cxn ang="0">
                <a:pos x="903" y="383"/>
              </a:cxn>
              <a:cxn ang="0">
                <a:pos x="817" y="445"/>
              </a:cxn>
              <a:cxn ang="0">
                <a:pos x="739" y="487"/>
              </a:cxn>
              <a:cxn ang="0">
                <a:pos x="699" y="481"/>
              </a:cxn>
              <a:cxn ang="0">
                <a:pos x="564" y="563"/>
              </a:cxn>
            </a:cxnLst>
            <a:rect l="0" t="0" r="r" b="b"/>
            <a:pathLst>
              <a:path w="924" h="563">
                <a:moveTo>
                  <a:pt x="564" y="563"/>
                </a:moveTo>
                <a:cubicBezTo>
                  <a:pt x="554" y="563"/>
                  <a:pt x="544" y="563"/>
                  <a:pt x="534" y="561"/>
                </a:cubicBezTo>
                <a:cubicBezTo>
                  <a:pt x="444" y="548"/>
                  <a:pt x="418" y="511"/>
                  <a:pt x="410" y="490"/>
                </a:cubicBezTo>
                <a:cubicBezTo>
                  <a:pt x="395" y="507"/>
                  <a:pt x="361" y="537"/>
                  <a:pt x="311" y="537"/>
                </a:cubicBezTo>
                <a:cubicBezTo>
                  <a:pt x="304" y="537"/>
                  <a:pt x="296" y="536"/>
                  <a:pt x="288" y="535"/>
                </a:cubicBezTo>
                <a:cubicBezTo>
                  <a:pt x="221" y="523"/>
                  <a:pt x="205" y="473"/>
                  <a:pt x="202" y="453"/>
                </a:cubicBezTo>
                <a:cubicBezTo>
                  <a:pt x="192" y="455"/>
                  <a:pt x="174" y="459"/>
                  <a:pt x="153" y="459"/>
                </a:cubicBezTo>
                <a:cubicBezTo>
                  <a:pt x="112" y="459"/>
                  <a:pt x="56" y="446"/>
                  <a:pt x="24" y="388"/>
                </a:cubicBezTo>
                <a:cubicBezTo>
                  <a:pt x="0" y="345"/>
                  <a:pt x="2" y="294"/>
                  <a:pt x="27" y="250"/>
                </a:cubicBezTo>
                <a:cubicBezTo>
                  <a:pt x="49" y="214"/>
                  <a:pt x="85" y="191"/>
                  <a:pt x="120" y="191"/>
                </a:cubicBezTo>
                <a:cubicBezTo>
                  <a:pt x="124" y="191"/>
                  <a:pt x="127" y="191"/>
                  <a:pt x="131" y="191"/>
                </a:cubicBezTo>
                <a:cubicBezTo>
                  <a:pt x="136" y="174"/>
                  <a:pt x="157" y="126"/>
                  <a:pt x="219" y="126"/>
                </a:cubicBezTo>
                <a:cubicBezTo>
                  <a:pt x="227" y="126"/>
                  <a:pt x="236" y="127"/>
                  <a:pt x="246" y="129"/>
                </a:cubicBezTo>
                <a:cubicBezTo>
                  <a:pt x="251" y="101"/>
                  <a:pt x="278" y="4"/>
                  <a:pt x="399" y="0"/>
                </a:cubicBezTo>
                <a:cubicBezTo>
                  <a:pt x="402" y="0"/>
                  <a:pt x="405" y="0"/>
                  <a:pt x="408" y="0"/>
                </a:cubicBezTo>
                <a:cubicBezTo>
                  <a:pt x="508" y="0"/>
                  <a:pt x="546" y="59"/>
                  <a:pt x="557" y="78"/>
                </a:cubicBezTo>
                <a:cubicBezTo>
                  <a:pt x="568" y="74"/>
                  <a:pt x="595" y="64"/>
                  <a:pt x="626" y="64"/>
                </a:cubicBezTo>
                <a:cubicBezTo>
                  <a:pt x="659" y="64"/>
                  <a:pt x="688" y="75"/>
                  <a:pt x="712" y="96"/>
                </a:cubicBezTo>
                <a:cubicBezTo>
                  <a:pt x="763" y="143"/>
                  <a:pt x="764" y="189"/>
                  <a:pt x="761" y="209"/>
                </a:cubicBezTo>
                <a:cubicBezTo>
                  <a:pt x="766" y="209"/>
                  <a:pt x="772" y="208"/>
                  <a:pt x="779" y="208"/>
                </a:cubicBezTo>
                <a:cubicBezTo>
                  <a:pt x="809" y="208"/>
                  <a:pt x="864" y="215"/>
                  <a:pt x="898" y="261"/>
                </a:cubicBezTo>
                <a:cubicBezTo>
                  <a:pt x="922" y="293"/>
                  <a:pt x="924" y="340"/>
                  <a:pt x="903" y="383"/>
                </a:cubicBezTo>
                <a:cubicBezTo>
                  <a:pt x="884" y="421"/>
                  <a:pt x="851" y="444"/>
                  <a:pt x="817" y="445"/>
                </a:cubicBezTo>
                <a:cubicBezTo>
                  <a:pt x="810" y="456"/>
                  <a:pt x="787" y="487"/>
                  <a:pt x="739" y="487"/>
                </a:cubicBezTo>
                <a:cubicBezTo>
                  <a:pt x="726" y="487"/>
                  <a:pt x="713" y="485"/>
                  <a:pt x="699" y="481"/>
                </a:cubicBezTo>
                <a:cubicBezTo>
                  <a:pt x="689" y="501"/>
                  <a:pt x="651" y="563"/>
                  <a:pt x="564" y="563"/>
                </a:cubicBezTo>
                <a:close/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Freeform 5"/>
          <p:cNvSpPr>
            <a:spLocks noEditPoints="1"/>
          </p:cNvSpPr>
          <p:nvPr/>
        </p:nvSpPr>
        <p:spPr bwMode="auto">
          <a:xfrm>
            <a:off x="4278153" y="2542698"/>
            <a:ext cx="633416" cy="633415"/>
          </a:xfrm>
          <a:custGeom>
            <a:avLst/>
            <a:gdLst/>
            <a:ahLst/>
            <a:cxnLst>
              <a:cxn ang="0">
                <a:pos x="0" y="192"/>
              </a:cxn>
              <a:cxn ang="0">
                <a:pos x="255" y="135"/>
              </a:cxn>
              <a:cxn ang="0">
                <a:pos x="277" y="122"/>
              </a:cxn>
              <a:cxn ang="0">
                <a:pos x="303" y="116"/>
              </a:cxn>
              <a:cxn ang="0">
                <a:pos x="296" y="105"/>
              </a:cxn>
              <a:cxn ang="0">
                <a:pos x="278" y="89"/>
              </a:cxn>
              <a:cxn ang="0">
                <a:pos x="265" y="90"/>
              </a:cxn>
              <a:cxn ang="0">
                <a:pos x="256" y="82"/>
              </a:cxn>
              <a:cxn ang="0">
                <a:pos x="231" y="73"/>
              </a:cxn>
              <a:cxn ang="0">
                <a:pos x="234" y="98"/>
              </a:cxn>
              <a:cxn ang="0">
                <a:pos x="224" y="118"/>
              </a:cxn>
              <a:cxn ang="0">
                <a:pos x="205" y="103"/>
              </a:cxn>
              <a:cxn ang="0">
                <a:pos x="175" y="89"/>
              </a:cxn>
              <a:cxn ang="0">
                <a:pos x="183" y="68"/>
              </a:cxn>
              <a:cxn ang="0">
                <a:pos x="212" y="58"/>
              </a:cxn>
              <a:cxn ang="0">
                <a:pos x="207" y="47"/>
              </a:cxn>
              <a:cxn ang="0">
                <a:pos x="188" y="50"/>
              </a:cxn>
              <a:cxn ang="0">
                <a:pos x="168" y="37"/>
              </a:cxn>
              <a:cxn ang="0">
                <a:pos x="171" y="52"/>
              </a:cxn>
              <a:cxn ang="0">
                <a:pos x="157" y="52"/>
              </a:cxn>
              <a:cxn ang="0">
                <a:pos x="141" y="40"/>
              </a:cxn>
              <a:cxn ang="0">
                <a:pos x="126" y="47"/>
              </a:cxn>
              <a:cxn ang="0">
                <a:pos x="143" y="51"/>
              </a:cxn>
              <a:cxn ang="0">
                <a:pos x="131" y="58"/>
              </a:cxn>
              <a:cxn ang="0">
                <a:pos x="56" y="107"/>
              </a:cxn>
              <a:cxn ang="0">
                <a:pos x="65" y="118"/>
              </a:cxn>
              <a:cxn ang="0">
                <a:pos x="79" y="135"/>
              </a:cxn>
              <a:cxn ang="0">
                <a:pos x="74" y="158"/>
              </a:cxn>
              <a:cxn ang="0">
                <a:pos x="88" y="185"/>
              </a:cxn>
              <a:cxn ang="0">
                <a:pos x="108" y="214"/>
              </a:cxn>
              <a:cxn ang="0">
                <a:pos x="118" y="227"/>
              </a:cxn>
              <a:cxn ang="0">
                <a:pos x="105" y="197"/>
              </a:cxn>
              <a:cxn ang="0">
                <a:pos x="125" y="225"/>
              </a:cxn>
              <a:cxn ang="0">
                <a:pos x="150" y="255"/>
              </a:cxn>
              <a:cxn ang="0">
                <a:pos x="184" y="269"/>
              </a:cxn>
              <a:cxn ang="0">
                <a:pos x="213" y="290"/>
              </a:cxn>
              <a:cxn ang="0">
                <a:pos x="224" y="288"/>
              </a:cxn>
              <a:cxn ang="0">
                <a:pos x="212" y="268"/>
              </a:cxn>
              <a:cxn ang="0">
                <a:pos x="197" y="262"/>
              </a:cxn>
              <a:cxn ang="0">
                <a:pos x="194" y="239"/>
              </a:cxn>
              <a:cxn ang="0">
                <a:pos x="171" y="250"/>
              </a:cxn>
              <a:cxn ang="0">
                <a:pos x="168" y="210"/>
              </a:cxn>
              <a:cxn ang="0">
                <a:pos x="184" y="206"/>
              </a:cxn>
              <a:cxn ang="0">
                <a:pos x="196" y="202"/>
              </a:cxn>
              <a:cxn ang="0">
                <a:pos x="214" y="211"/>
              </a:cxn>
              <a:cxn ang="0">
                <a:pos x="221" y="205"/>
              </a:cxn>
              <a:cxn ang="0">
                <a:pos x="234" y="179"/>
              </a:cxn>
              <a:cxn ang="0">
                <a:pos x="233" y="171"/>
              </a:cxn>
              <a:cxn ang="0">
                <a:pos x="252" y="157"/>
              </a:cxn>
              <a:cxn ang="0">
                <a:pos x="266" y="143"/>
              </a:cxn>
              <a:cxn ang="0">
                <a:pos x="273" y="131"/>
              </a:cxn>
              <a:cxn ang="0">
                <a:pos x="255" y="135"/>
              </a:cxn>
              <a:cxn ang="0">
                <a:pos x="295" y="298"/>
              </a:cxn>
              <a:cxn ang="0">
                <a:pos x="272" y="288"/>
              </a:cxn>
              <a:cxn ang="0">
                <a:pos x="251" y="288"/>
              </a:cxn>
              <a:cxn ang="0">
                <a:pos x="236" y="286"/>
              </a:cxn>
              <a:cxn ang="0">
                <a:pos x="230" y="307"/>
              </a:cxn>
              <a:cxn ang="0">
                <a:pos x="223" y="335"/>
              </a:cxn>
              <a:cxn ang="0">
                <a:pos x="308" y="302"/>
              </a:cxn>
            </a:cxnLst>
            <a:rect l="0" t="0" r="r" b="b"/>
            <a:pathLst>
              <a:path w="384" h="384">
                <a:moveTo>
                  <a:pt x="384" y="192"/>
                </a:moveTo>
                <a:cubicBezTo>
                  <a:pt x="384" y="298"/>
                  <a:pt x="298" y="384"/>
                  <a:pt x="192" y="384"/>
                </a:cubicBezTo>
                <a:cubicBezTo>
                  <a:pt x="86" y="384"/>
                  <a:pt x="0" y="298"/>
                  <a:pt x="0" y="192"/>
                </a:cubicBezTo>
                <a:cubicBezTo>
                  <a:pt x="0" y="86"/>
                  <a:pt x="86" y="0"/>
                  <a:pt x="192" y="0"/>
                </a:cubicBezTo>
                <a:cubicBezTo>
                  <a:pt x="298" y="0"/>
                  <a:pt x="384" y="86"/>
                  <a:pt x="384" y="192"/>
                </a:cubicBezTo>
                <a:close/>
                <a:moveTo>
                  <a:pt x="255" y="135"/>
                </a:moveTo>
                <a:cubicBezTo>
                  <a:pt x="256" y="135"/>
                  <a:pt x="257" y="130"/>
                  <a:pt x="258" y="129"/>
                </a:cubicBezTo>
                <a:cubicBezTo>
                  <a:pt x="260" y="127"/>
                  <a:pt x="262" y="126"/>
                  <a:pt x="264" y="125"/>
                </a:cubicBezTo>
                <a:cubicBezTo>
                  <a:pt x="268" y="124"/>
                  <a:pt x="272" y="123"/>
                  <a:pt x="277" y="122"/>
                </a:cubicBezTo>
                <a:cubicBezTo>
                  <a:pt x="281" y="121"/>
                  <a:pt x="286" y="121"/>
                  <a:pt x="289" y="125"/>
                </a:cubicBezTo>
                <a:cubicBezTo>
                  <a:pt x="289" y="124"/>
                  <a:pt x="295" y="119"/>
                  <a:pt x="295" y="119"/>
                </a:cubicBezTo>
                <a:cubicBezTo>
                  <a:pt x="298" y="118"/>
                  <a:pt x="301" y="118"/>
                  <a:pt x="303" y="116"/>
                </a:cubicBezTo>
                <a:cubicBezTo>
                  <a:pt x="303" y="115"/>
                  <a:pt x="303" y="110"/>
                  <a:pt x="303" y="110"/>
                </a:cubicBezTo>
                <a:cubicBezTo>
                  <a:pt x="299" y="111"/>
                  <a:pt x="298" y="107"/>
                  <a:pt x="297" y="103"/>
                </a:cubicBezTo>
                <a:cubicBezTo>
                  <a:pt x="297" y="104"/>
                  <a:pt x="297" y="104"/>
                  <a:pt x="296" y="105"/>
                </a:cubicBezTo>
                <a:cubicBezTo>
                  <a:pt x="296" y="102"/>
                  <a:pt x="291" y="104"/>
                  <a:pt x="290" y="104"/>
                </a:cubicBezTo>
                <a:cubicBezTo>
                  <a:pt x="284" y="102"/>
                  <a:pt x="285" y="98"/>
                  <a:pt x="283" y="94"/>
                </a:cubicBezTo>
                <a:cubicBezTo>
                  <a:pt x="282" y="92"/>
                  <a:pt x="279" y="91"/>
                  <a:pt x="278" y="89"/>
                </a:cubicBezTo>
                <a:cubicBezTo>
                  <a:pt x="277" y="87"/>
                  <a:pt x="277" y="84"/>
                  <a:pt x="274" y="84"/>
                </a:cubicBezTo>
                <a:cubicBezTo>
                  <a:pt x="273" y="84"/>
                  <a:pt x="270" y="89"/>
                  <a:pt x="270" y="89"/>
                </a:cubicBezTo>
                <a:cubicBezTo>
                  <a:pt x="267" y="88"/>
                  <a:pt x="266" y="89"/>
                  <a:pt x="265" y="90"/>
                </a:cubicBezTo>
                <a:cubicBezTo>
                  <a:pt x="263" y="91"/>
                  <a:pt x="262" y="91"/>
                  <a:pt x="260" y="92"/>
                </a:cubicBezTo>
                <a:cubicBezTo>
                  <a:pt x="265" y="90"/>
                  <a:pt x="258" y="88"/>
                  <a:pt x="256" y="88"/>
                </a:cubicBezTo>
                <a:cubicBezTo>
                  <a:pt x="260" y="87"/>
                  <a:pt x="258" y="83"/>
                  <a:pt x="256" y="82"/>
                </a:cubicBezTo>
                <a:cubicBezTo>
                  <a:pt x="256" y="82"/>
                  <a:pt x="257" y="82"/>
                  <a:pt x="257" y="82"/>
                </a:cubicBezTo>
                <a:cubicBezTo>
                  <a:pt x="257" y="79"/>
                  <a:pt x="250" y="77"/>
                  <a:pt x="247" y="76"/>
                </a:cubicBezTo>
                <a:cubicBezTo>
                  <a:pt x="245" y="74"/>
                  <a:pt x="233" y="72"/>
                  <a:pt x="231" y="73"/>
                </a:cubicBezTo>
                <a:cubicBezTo>
                  <a:pt x="228" y="75"/>
                  <a:pt x="231" y="80"/>
                  <a:pt x="231" y="83"/>
                </a:cubicBezTo>
                <a:cubicBezTo>
                  <a:pt x="232" y="86"/>
                  <a:pt x="228" y="86"/>
                  <a:pt x="228" y="89"/>
                </a:cubicBezTo>
                <a:cubicBezTo>
                  <a:pt x="228" y="93"/>
                  <a:pt x="236" y="92"/>
                  <a:pt x="234" y="98"/>
                </a:cubicBezTo>
                <a:cubicBezTo>
                  <a:pt x="233" y="102"/>
                  <a:pt x="228" y="102"/>
                  <a:pt x="226" y="105"/>
                </a:cubicBezTo>
                <a:cubicBezTo>
                  <a:pt x="224" y="108"/>
                  <a:pt x="227" y="112"/>
                  <a:pt x="229" y="114"/>
                </a:cubicBezTo>
                <a:cubicBezTo>
                  <a:pt x="231" y="115"/>
                  <a:pt x="225" y="118"/>
                  <a:pt x="224" y="118"/>
                </a:cubicBezTo>
                <a:cubicBezTo>
                  <a:pt x="220" y="120"/>
                  <a:pt x="217" y="114"/>
                  <a:pt x="216" y="110"/>
                </a:cubicBezTo>
                <a:cubicBezTo>
                  <a:pt x="215" y="108"/>
                  <a:pt x="215" y="104"/>
                  <a:pt x="212" y="103"/>
                </a:cubicBezTo>
                <a:cubicBezTo>
                  <a:pt x="210" y="102"/>
                  <a:pt x="206" y="102"/>
                  <a:pt x="205" y="103"/>
                </a:cubicBezTo>
                <a:cubicBezTo>
                  <a:pt x="203" y="99"/>
                  <a:pt x="198" y="98"/>
                  <a:pt x="194" y="97"/>
                </a:cubicBezTo>
                <a:cubicBezTo>
                  <a:pt x="189" y="95"/>
                  <a:pt x="185" y="95"/>
                  <a:pt x="180" y="96"/>
                </a:cubicBezTo>
                <a:cubicBezTo>
                  <a:pt x="181" y="95"/>
                  <a:pt x="179" y="88"/>
                  <a:pt x="175" y="89"/>
                </a:cubicBezTo>
                <a:cubicBezTo>
                  <a:pt x="176" y="86"/>
                  <a:pt x="176" y="84"/>
                  <a:pt x="176" y="81"/>
                </a:cubicBezTo>
                <a:cubicBezTo>
                  <a:pt x="177" y="79"/>
                  <a:pt x="178" y="77"/>
                  <a:pt x="179" y="75"/>
                </a:cubicBezTo>
                <a:cubicBezTo>
                  <a:pt x="180" y="74"/>
                  <a:pt x="185" y="69"/>
                  <a:pt x="183" y="68"/>
                </a:cubicBezTo>
                <a:cubicBezTo>
                  <a:pt x="188" y="69"/>
                  <a:pt x="193" y="69"/>
                  <a:pt x="196" y="66"/>
                </a:cubicBezTo>
                <a:cubicBezTo>
                  <a:pt x="198" y="63"/>
                  <a:pt x="199" y="60"/>
                  <a:pt x="202" y="57"/>
                </a:cubicBezTo>
                <a:cubicBezTo>
                  <a:pt x="205" y="53"/>
                  <a:pt x="209" y="58"/>
                  <a:pt x="212" y="58"/>
                </a:cubicBezTo>
                <a:cubicBezTo>
                  <a:pt x="217" y="59"/>
                  <a:pt x="217" y="53"/>
                  <a:pt x="214" y="51"/>
                </a:cubicBezTo>
                <a:cubicBezTo>
                  <a:pt x="218" y="51"/>
                  <a:pt x="215" y="45"/>
                  <a:pt x="213" y="44"/>
                </a:cubicBezTo>
                <a:cubicBezTo>
                  <a:pt x="211" y="43"/>
                  <a:pt x="202" y="46"/>
                  <a:pt x="207" y="47"/>
                </a:cubicBezTo>
                <a:cubicBezTo>
                  <a:pt x="206" y="47"/>
                  <a:pt x="200" y="59"/>
                  <a:pt x="196" y="53"/>
                </a:cubicBezTo>
                <a:cubicBezTo>
                  <a:pt x="195" y="52"/>
                  <a:pt x="195" y="47"/>
                  <a:pt x="193" y="46"/>
                </a:cubicBezTo>
                <a:cubicBezTo>
                  <a:pt x="190" y="46"/>
                  <a:pt x="189" y="49"/>
                  <a:pt x="188" y="50"/>
                </a:cubicBezTo>
                <a:cubicBezTo>
                  <a:pt x="190" y="47"/>
                  <a:pt x="181" y="45"/>
                  <a:pt x="180" y="44"/>
                </a:cubicBezTo>
                <a:cubicBezTo>
                  <a:pt x="183" y="42"/>
                  <a:pt x="180" y="39"/>
                  <a:pt x="178" y="38"/>
                </a:cubicBezTo>
                <a:cubicBezTo>
                  <a:pt x="176" y="36"/>
                  <a:pt x="169" y="35"/>
                  <a:pt x="168" y="37"/>
                </a:cubicBezTo>
                <a:cubicBezTo>
                  <a:pt x="163" y="43"/>
                  <a:pt x="173" y="44"/>
                  <a:pt x="175" y="45"/>
                </a:cubicBezTo>
                <a:cubicBezTo>
                  <a:pt x="176" y="46"/>
                  <a:pt x="179" y="48"/>
                  <a:pt x="177" y="49"/>
                </a:cubicBezTo>
                <a:cubicBezTo>
                  <a:pt x="176" y="50"/>
                  <a:pt x="171" y="51"/>
                  <a:pt x="171" y="52"/>
                </a:cubicBezTo>
                <a:cubicBezTo>
                  <a:pt x="169" y="54"/>
                  <a:pt x="172" y="57"/>
                  <a:pt x="170" y="59"/>
                </a:cubicBezTo>
                <a:cubicBezTo>
                  <a:pt x="168" y="57"/>
                  <a:pt x="168" y="53"/>
                  <a:pt x="166" y="50"/>
                </a:cubicBezTo>
                <a:cubicBezTo>
                  <a:pt x="168" y="53"/>
                  <a:pt x="157" y="52"/>
                  <a:pt x="157" y="52"/>
                </a:cubicBezTo>
                <a:cubicBezTo>
                  <a:pt x="154" y="52"/>
                  <a:pt x="148" y="54"/>
                  <a:pt x="145" y="50"/>
                </a:cubicBezTo>
                <a:cubicBezTo>
                  <a:pt x="144" y="49"/>
                  <a:pt x="144" y="44"/>
                  <a:pt x="146" y="45"/>
                </a:cubicBezTo>
                <a:cubicBezTo>
                  <a:pt x="144" y="43"/>
                  <a:pt x="142" y="41"/>
                  <a:pt x="141" y="40"/>
                </a:cubicBezTo>
                <a:cubicBezTo>
                  <a:pt x="132" y="43"/>
                  <a:pt x="125" y="47"/>
                  <a:pt x="117" y="51"/>
                </a:cubicBezTo>
                <a:cubicBezTo>
                  <a:pt x="118" y="51"/>
                  <a:pt x="119" y="51"/>
                  <a:pt x="120" y="50"/>
                </a:cubicBezTo>
                <a:cubicBezTo>
                  <a:pt x="122" y="50"/>
                  <a:pt x="124" y="48"/>
                  <a:pt x="126" y="47"/>
                </a:cubicBezTo>
                <a:cubicBezTo>
                  <a:pt x="128" y="46"/>
                  <a:pt x="134" y="43"/>
                  <a:pt x="136" y="46"/>
                </a:cubicBezTo>
                <a:cubicBezTo>
                  <a:pt x="137" y="45"/>
                  <a:pt x="137" y="45"/>
                  <a:pt x="138" y="44"/>
                </a:cubicBezTo>
                <a:cubicBezTo>
                  <a:pt x="139" y="46"/>
                  <a:pt x="141" y="48"/>
                  <a:pt x="143" y="51"/>
                </a:cubicBezTo>
                <a:cubicBezTo>
                  <a:pt x="141" y="50"/>
                  <a:pt x="137" y="50"/>
                  <a:pt x="135" y="50"/>
                </a:cubicBezTo>
                <a:cubicBezTo>
                  <a:pt x="133" y="51"/>
                  <a:pt x="130" y="51"/>
                  <a:pt x="130" y="53"/>
                </a:cubicBezTo>
                <a:cubicBezTo>
                  <a:pt x="130" y="55"/>
                  <a:pt x="131" y="57"/>
                  <a:pt x="131" y="58"/>
                </a:cubicBezTo>
                <a:cubicBezTo>
                  <a:pt x="128" y="56"/>
                  <a:pt x="125" y="52"/>
                  <a:pt x="121" y="51"/>
                </a:cubicBezTo>
                <a:cubicBezTo>
                  <a:pt x="119" y="51"/>
                  <a:pt x="117" y="51"/>
                  <a:pt x="115" y="52"/>
                </a:cubicBezTo>
                <a:cubicBezTo>
                  <a:pt x="91" y="65"/>
                  <a:pt x="71" y="84"/>
                  <a:pt x="56" y="107"/>
                </a:cubicBezTo>
                <a:cubicBezTo>
                  <a:pt x="57" y="108"/>
                  <a:pt x="58" y="109"/>
                  <a:pt x="59" y="109"/>
                </a:cubicBezTo>
                <a:cubicBezTo>
                  <a:pt x="62" y="110"/>
                  <a:pt x="59" y="117"/>
                  <a:pt x="64" y="113"/>
                </a:cubicBezTo>
                <a:cubicBezTo>
                  <a:pt x="66" y="115"/>
                  <a:pt x="66" y="116"/>
                  <a:pt x="65" y="118"/>
                </a:cubicBezTo>
                <a:cubicBezTo>
                  <a:pt x="65" y="118"/>
                  <a:pt x="75" y="124"/>
                  <a:pt x="76" y="125"/>
                </a:cubicBezTo>
                <a:cubicBezTo>
                  <a:pt x="78" y="126"/>
                  <a:pt x="80" y="128"/>
                  <a:pt x="81" y="130"/>
                </a:cubicBezTo>
                <a:cubicBezTo>
                  <a:pt x="82" y="132"/>
                  <a:pt x="80" y="134"/>
                  <a:pt x="79" y="135"/>
                </a:cubicBezTo>
                <a:cubicBezTo>
                  <a:pt x="78" y="134"/>
                  <a:pt x="75" y="130"/>
                  <a:pt x="74" y="131"/>
                </a:cubicBezTo>
                <a:cubicBezTo>
                  <a:pt x="73" y="133"/>
                  <a:pt x="74" y="139"/>
                  <a:pt x="77" y="139"/>
                </a:cubicBezTo>
                <a:cubicBezTo>
                  <a:pt x="73" y="139"/>
                  <a:pt x="75" y="155"/>
                  <a:pt x="74" y="158"/>
                </a:cubicBezTo>
                <a:cubicBezTo>
                  <a:pt x="74" y="158"/>
                  <a:pt x="74" y="158"/>
                  <a:pt x="74" y="158"/>
                </a:cubicBezTo>
                <a:cubicBezTo>
                  <a:pt x="73" y="161"/>
                  <a:pt x="76" y="173"/>
                  <a:pt x="81" y="172"/>
                </a:cubicBezTo>
                <a:cubicBezTo>
                  <a:pt x="78" y="172"/>
                  <a:pt x="87" y="184"/>
                  <a:pt x="88" y="185"/>
                </a:cubicBezTo>
                <a:cubicBezTo>
                  <a:pt x="91" y="187"/>
                  <a:pt x="95" y="188"/>
                  <a:pt x="97" y="192"/>
                </a:cubicBezTo>
                <a:cubicBezTo>
                  <a:pt x="100" y="195"/>
                  <a:pt x="100" y="201"/>
                  <a:pt x="103" y="203"/>
                </a:cubicBezTo>
                <a:cubicBezTo>
                  <a:pt x="102" y="206"/>
                  <a:pt x="108" y="210"/>
                  <a:pt x="108" y="214"/>
                </a:cubicBezTo>
                <a:cubicBezTo>
                  <a:pt x="108" y="214"/>
                  <a:pt x="107" y="214"/>
                  <a:pt x="107" y="215"/>
                </a:cubicBezTo>
                <a:cubicBezTo>
                  <a:pt x="108" y="218"/>
                  <a:pt x="113" y="218"/>
                  <a:pt x="115" y="221"/>
                </a:cubicBezTo>
                <a:cubicBezTo>
                  <a:pt x="116" y="223"/>
                  <a:pt x="115" y="228"/>
                  <a:pt x="118" y="227"/>
                </a:cubicBezTo>
                <a:cubicBezTo>
                  <a:pt x="118" y="222"/>
                  <a:pt x="115" y="216"/>
                  <a:pt x="112" y="212"/>
                </a:cubicBezTo>
                <a:cubicBezTo>
                  <a:pt x="110" y="209"/>
                  <a:pt x="109" y="207"/>
                  <a:pt x="108" y="204"/>
                </a:cubicBezTo>
                <a:cubicBezTo>
                  <a:pt x="106" y="202"/>
                  <a:pt x="106" y="199"/>
                  <a:pt x="105" y="197"/>
                </a:cubicBezTo>
                <a:cubicBezTo>
                  <a:pt x="106" y="197"/>
                  <a:pt x="112" y="199"/>
                  <a:pt x="111" y="200"/>
                </a:cubicBezTo>
                <a:cubicBezTo>
                  <a:pt x="109" y="205"/>
                  <a:pt x="119" y="214"/>
                  <a:pt x="122" y="217"/>
                </a:cubicBezTo>
                <a:cubicBezTo>
                  <a:pt x="123" y="218"/>
                  <a:pt x="128" y="225"/>
                  <a:pt x="125" y="225"/>
                </a:cubicBezTo>
                <a:cubicBezTo>
                  <a:pt x="129" y="225"/>
                  <a:pt x="133" y="230"/>
                  <a:pt x="135" y="233"/>
                </a:cubicBezTo>
                <a:cubicBezTo>
                  <a:pt x="137" y="236"/>
                  <a:pt x="136" y="241"/>
                  <a:pt x="138" y="245"/>
                </a:cubicBezTo>
                <a:cubicBezTo>
                  <a:pt x="139" y="250"/>
                  <a:pt x="146" y="252"/>
                  <a:pt x="150" y="255"/>
                </a:cubicBezTo>
                <a:cubicBezTo>
                  <a:pt x="154" y="256"/>
                  <a:pt x="157" y="259"/>
                  <a:pt x="160" y="260"/>
                </a:cubicBezTo>
                <a:cubicBezTo>
                  <a:pt x="166" y="262"/>
                  <a:pt x="167" y="260"/>
                  <a:pt x="171" y="260"/>
                </a:cubicBezTo>
                <a:cubicBezTo>
                  <a:pt x="178" y="259"/>
                  <a:pt x="179" y="266"/>
                  <a:pt x="184" y="269"/>
                </a:cubicBezTo>
                <a:cubicBezTo>
                  <a:pt x="187" y="270"/>
                  <a:pt x="194" y="273"/>
                  <a:pt x="198" y="271"/>
                </a:cubicBezTo>
                <a:cubicBezTo>
                  <a:pt x="196" y="272"/>
                  <a:pt x="203" y="282"/>
                  <a:pt x="204" y="283"/>
                </a:cubicBezTo>
                <a:cubicBezTo>
                  <a:pt x="206" y="286"/>
                  <a:pt x="210" y="287"/>
                  <a:pt x="213" y="290"/>
                </a:cubicBezTo>
                <a:cubicBezTo>
                  <a:pt x="213" y="290"/>
                  <a:pt x="214" y="289"/>
                  <a:pt x="214" y="288"/>
                </a:cubicBezTo>
                <a:cubicBezTo>
                  <a:pt x="213" y="291"/>
                  <a:pt x="218" y="296"/>
                  <a:pt x="221" y="296"/>
                </a:cubicBezTo>
                <a:cubicBezTo>
                  <a:pt x="223" y="295"/>
                  <a:pt x="224" y="290"/>
                  <a:pt x="224" y="288"/>
                </a:cubicBezTo>
                <a:cubicBezTo>
                  <a:pt x="219" y="290"/>
                  <a:pt x="215" y="288"/>
                  <a:pt x="212" y="283"/>
                </a:cubicBezTo>
                <a:cubicBezTo>
                  <a:pt x="211" y="282"/>
                  <a:pt x="207" y="275"/>
                  <a:pt x="211" y="275"/>
                </a:cubicBezTo>
                <a:cubicBezTo>
                  <a:pt x="216" y="275"/>
                  <a:pt x="212" y="271"/>
                  <a:pt x="212" y="268"/>
                </a:cubicBezTo>
                <a:cubicBezTo>
                  <a:pt x="211" y="264"/>
                  <a:pt x="208" y="262"/>
                  <a:pt x="206" y="259"/>
                </a:cubicBezTo>
                <a:cubicBezTo>
                  <a:pt x="205" y="262"/>
                  <a:pt x="200" y="261"/>
                  <a:pt x="198" y="259"/>
                </a:cubicBezTo>
                <a:cubicBezTo>
                  <a:pt x="198" y="259"/>
                  <a:pt x="197" y="261"/>
                  <a:pt x="197" y="262"/>
                </a:cubicBezTo>
                <a:cubicBezTo>
                  <a:pt x="196" y="262"/>
                  <a:pt x="195" y="262"/>
                  <a:pt x="194" y="261"/>
                </a:cubicBezTo>
                <a:cubicBezTo>
                  <a:pt x="194" y="258"/>
                  <a:pt x="194" y="255"/>
                  <a:pt x="195" y="251"/>
                </a:cubicBezTo>
                <a:cubicBezTo>
                  <a:pt x="196" y="247"/>
                  <a:pt x="205" y="238"/>
                  <a:pt x="194" y="239"/>
                </a:cubicBezTo>
                <a:cubicBezTo>
                  <a:pt x="190" y="239"/>
                  <a:pt x="188" y="240"/>
                  <a:pt x="187" y="244"/>
                </a:cubicBezTo>
                <a:cubicBezTo>
                  <a:pt x="186" y="247"/>
                  <a:pt x="186" y="249"/>
                  <a:pt x="183" y="251"/>
                </a:cubicBezTo>
                <a:cubicBezTo>
                  <a:pt x="181" y="252"/>
                  <a:pt x="173" y="251"/>
                  <a:pt x="171" y="250"/>
                </a:cubicBezTo>
                <a:cubicBezTo>
                  <a:pt x="166" y="247"/>
                  <a:pt x="163" y="239"/>
                  <a:pt x="163" y="234"/>
                </a:cubicBezTo>
                <a:cubicBezTo>
                  <a:pt x="163" y="227"/>
                  <a:pt x="166" y="221"/>
                  <a:pt x="163" y="215"/>
                </a:cubicBezTo>
                <a:cubicBezTo>
                  <a:pt x="164" y="213"/>
                  <a:pt x="166" y="211"/>
                  <a:pt x="168" y="210"/>
                </a:cubicBezTo>
                <a:cubicBezTo>
                  <a:pt x="169" y="209"/>
                  <a:pt x="171" y="210"/>
                  <a:pt x="172" y="207"/>
                </a:cubicBezTo>
                <a:cubicBezTo>
                  <a:pt x="171" y="207"/>
                  <a:pt x="170" y="206"/>
                  <a:pt x="170" y="206"/>
                </a:cubicBezTo>
                <a:cubicBezTo>
                  <a:pt x="173" y="208"/>
                  <a:pt x="180" y="203"/>
                  <a:pt x="184" y="206"/>
                </a:cubicBezTo>
                <a:cubicBezTo>
                  <a:pt x="186" y="207"/>
                  <a:pt x="188" y="208"/>
                  <a:pt x="189" y="205"/>
                </a:cubicBezTo>
                <a:cubicBezTo>
                  <a:pt x="189" y="205"/>
                  <a:pt x="187" y="202"/>
                  <a:pt x="188" y="200"/>
                </a:cubicBezTo>
                <a:cubicBezTo>
                  <a:pt x="189" y="204"/>
                  <a:pt x="192" y="205"/>
                  <a:pt x="196" y="202"/>
                </a:cubicBezTo>
                <a:cubicBezTo>
                  <a:pt x="197" y="203"/>
                  <a:pt x="201" y="203"/>
                  <a:pt x="204" y="204"/>
                </a:cubicBezTo>
                <a:cubicBezTo>
                  <a:pt x="207" y="206"/>
                  <a:pt x="207" y="209"/>
                  <a:pt x="211" y="205"/>
                </a:cubicBezTo>
                <a:cubicBezTo>
                  <a:pt x="213" y="208"/>
                  <a:pt x="213" y="208"/>
                  <a:pt x="214" y="211"/>
                </a:cubicBezTo>
                <a:cubicBezTo>
                  <a:pt x="214" y="214"/>
                  <a:pt x="216" y="221"/>
                  <a:pt x="218" y="222"/>
                </a:cubicBezTo>
                <a:cubicBezTo>
                  <a:pt x="224" y="225"/>
                  <a:pt x="222" y="217"/>
                  <a:pt x="222" y="214"/>
                </a:cubicBezTo>
                <a:cubicBezTo>
                  <a:pt x="222" y="213"/>
                  <a:pt x="222" y="205"/>
                  <a:pt x="221" y="205"/>
                </a:cubicBezTo>
                <a:cubicBezTo>
                  <a:pt x="213" y="203"/>
                  <a:pt x="216" y="197"/>
                  <a:pt x="221" y="193"/>
                </a:cubicBezTo>
                <a:cubicBezTo>
                  <a:pt x="222" y="192"/>
                  <a:pt x="227" y="190"/>
                  <a:pt x="230" y="188"/>
                </a:cubicBezTo>
                <a:cubicBezTo>
                  <a:pt x="232" y="186"/>
                  <a:pt x="235" y="183"/>
                  <a:pt x="234" y="179"/>
                </a:cubicBezTo>
                <a:cubicBezTo>
                  <a:pt x="235" y="179"/>
                  <a:pt x="236" y="178"/>
                  <a:pt x="236" y="177"/>
                </a:cubicBezTo>
                <a:cubicBezTo>
                  <a:pt x="236" y="177"/>
                  <a:pt x="233" y="174"/>
                  <a:pt x="232" y="175"/>
                </a:cubicBezTo>
                <a:cubicBezTo>
                  <a:pt x="234" y="174"/>
                  <a:pt x="234" y="172"/>
                  <a:pt x="233" y="171"/>
                </a:cubicBezTo>
                <a:cubicBezTo>
                  <a:pt x="235" y="169"/>
                  <a:pt x="234" y="166"/>
                  <a:pt x="236" y="165"/>
                </a:cubicBezTo>
                <a:cubicBezTo>
                  <a:pt x="239" y="169"/>
                  <a:pt x="245" y="165"/>
                  <a:pt x="242" y="162"/>
                </a:cubicBezTo>
                <a:cubicBezTo>
                  <a:pt x="244" y="158"/>
                  <a:pt x="250" y="160"/>
                  <a:pt x="252" y="157"/>
                </a:cubicBezTo>
                <a:cubicBezTo>
                  <a:pt x="255" y="158"/>
                  <a:pt x="253" y="153"/>
                  <a:pt x="255" y="150"/>
                </a:cubicBezTo>
                <a:cubicBezTo>
                  <a:pt x="256" y="148"/>
                  <a:pt x="259" y="148"/>
                  <a:pt x="262" y="147"/>
                </a:cubicBezTo>
                <a:cubicBezTo>
                  <a:pt x="262" y="147"/>
                  <a:pt x="268" y="143"/>
                  <a:pt x="266" y="143"/>
                </a:cubicBezTo>
                <a:cubicBezTo>
                  <a:pt x="270" y="144"/>
                  <a:pt x="279" y="139"/>
                  <a:pt x="272" y="135"/>
                </a:cubicBezTo>
                <a:cubicBezTo>
                  <a:pt x="273" y="133"/>
                  <a:pt x="270" y="132"/>
                  <a:pt x="268" y="132"/>
                </a:cubicBezTo>
                <a:cubicBezTo>
                  <a:pt x="269" y="131"/>
                  <a:pt x="272" y="132"/>
                  <a:pt x="273" y="131"/>
                </a:cubicBezTo>
                <a:cubicBezTo>
                  <a:pt x="276" y="129"/>
                  <a:pt x="274" y="128"/>
                  <a:pt x="271" y="127"/>
                </a:cubicBezTo>
                <a:cubicBezTo>
                  <a:pt x="268" y="126"/>
                  <a:pt x="263" y="128"/>
                  <a:pt x="261" y="130"/>
                </a:cubicBezTo>
                <a:cubicBezTo>
                  <a:pt x="259" y="132"/>
                  <a:pt x="257" y="134"/>
                  <a:pt x="255" y="135"/>
                </a:cubicBezTo>
                <a:close/>
                <a:moveTo>
                  <a:pt x="308" y="302"/>
                </a:moveTo>
                <a:cubicBezTo>
                  <a:pt x="306" y="301"/>
                  <a:pt x="303" y="301"/>
                  <a:pt x="301" y="300"/>
                </a:cubicBezTo>
                <a:cubicBezTo>
                  <a:pt x="299" y="300"/>
                  <a:pt x="298" y="299"/>
                  <a:pt x="295" y="298"/>
                </a:cubicBezTo>
                <a:cubicBezTo>
                  <a:pt x="296" y="293"/>
                  <a:pt x="290" y="292"/>
                  <a:pt x="287" y="289"/>
                </a:cubicBezTo>
                <a:cubicBezTo>
                  <a:pt x="284" y="287"/>
                  <a:pt x="282" y="284"/>
                  <a:pt x="277" y="285"/>
                </a:cubicBezTo>
                <a:cubicBezTo>
                  <a:pt x="276" y="285"/>
                  <a:pt x="271" y="287"/>
                  <a:pt x="272" y="288"/>
                </a:cubicBezTo>
                <a:cubicBezTo>
                  <a:pt x="269" y="285"/>
                  <a:pt x="268" y="284"/>
                  <a:pt x="263" y="282"/>
                </a:cubicBezTo>
                <a:cubicBezTo>
                  <a:pt x="259" y="281"/>
                  <a:pt x="257" y="276"/>
                  <a:pt x="253" y="281"/>
                </a:cubicBezTo>
                <a:cubicBezTo>
                  <a:pt x="251" y="283"/>
                  <a:pt x="252" y="286"/>
                  <a:pt x="251" y="288"/>
                </a:cubicBezTo>
                <a:cubicBezTo>
                  <a:pt x="247" y="285"/>
                  <a:pt x="254" y="282"/>
                  <a:pt x="251" y="279"/>
                </a:cubicBezTo>
                <a:cubicBezTo>
                  <a:pt x="248" y="275"/>
                  <a:pt x="243" y="281"/>
                  <a:pt x="240" y="282"/>
                </a:cubicBezTo>
                <a:cubicBezTo>
                  <a:pt x="239" y="284"/>
                  <a:pt x="237" y="284"/>
                  <a:pt x="236" y="286"/>
                </a:cubicBezTo>
                <a:cubicBezTo>
                  <a:pt x="235" y="287"/>
                  <a:pt x="234" y="290"/>
                  <a:pt x="233" y="291"/>
                </a:cubicBezTo>
                <a:cubicBezTo>
                  <a:pt x="233" y="289"/>
                  <a:pt x="228" y="290"/>
                  <a:pt x="228" y="288"/>
                </a:cubicBezTo>
                <a:cubicBezTo>
                  <a:pt x="229" y="294"/>
                  <a:pt x="229" y="301"/>
                  <a:pt x="230" y="307"/>
                </a:cubicBezTo>
                <a:cubicBezTo>
                  <a:pt x="231" y="310"/>
                  <a:pt x="230" y="316"/>
                  <a:pt x="227" y="319"/>
                </a:cubicBezTo>
                <a:cubicBezTo>
                  <a:pt x="224" y="321"/>
                  <a:pt x="221" y="324"/>
                  <a:pt x="220" y="329"/>
                </a:cubicBezTo>
                <a:cubicBezTo>
                  <a:pt x="220" y="332"/>
                  <a:pt x="220" y="334"/>
                  <a:pt x="223" y="335"/>
                </a:cubicBezTo>
                <a:cubicBezTo>
                  <a:pt x="223" y="339"/>
                  <a:pt x="219" y="342"/>
                  <a:pt x="219" y="346"/>
                </a:cubicBezTo>
                <a:cubicBezTo>
                  <a:pt x="219" y="346"/>
                  <a:pt x="220" y="348"/>
                  <a:pt x="220" y="350"/>
                </a:cubicBezTo>
                <a:cubicBezTo>
                  <a:pt x="254" y="344"/>
                  <a:pt x="285" y="327"/>
                  <a:pt x="308" y="302"/>
                </a:cubicBezTo>
                <a:close/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5" name="Group 14"/>
          <p:cNvGrpSpPr/>
          <p:nvPr/>
        </p:nvGrpSpPr>
        <p:grpSpPr>
          <a:xfrm>
            <a:off x="3323671" y="1443745"/>
            <a:ext cx="770510" cy="770510"/>
            <a:chOff x="2786183" y="1189182"/>
            <a:chExt cx="921712" cy="921712"/>
          </a:xfrm>
        </p:grpSpPr>
        <p:sp>
          <p:nvSpPr>
            <p:cNvPr id="16" name="Oval 15"/>
            <p:cNvSpPr/>
            <p:nvPr/>
          </p:nvSpPr>
          <p:spPr>
            <a:xfrm>
              <a:off x="2786183" y="1189182"/>
              <a:ext cx="921712" cy="921712"/>
            </a:xfrm>
            <a:prstGeom prst="ellipse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Oval 16"/>
            <p:cNvSpPr/>
            <p:nvPr/>
          </p:nvSpPr>
          <p:spPr>
            <a:xfrm>
              <a:off x="2878354" y="1281353"/>
              <a:ext cx="737370" cy="737370"/>
            </a:xfrm>
            <a:prstGeom prst="ellipse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5057320" y="1443745"/>
            <a:ext cx="770510" cy="770510"/>
            <a:chOff x="2786183" y="1189182"/>
            <a:chExt cx="921712" cy="921712"/>
          </a:xfrm>
        </p:grpSpPr>
        <p:sp>
          <p:nvSpPr>
            <p:cNvPr id="19" name="Oval 18"/>
            <p:cNvSpPr/>
            <p:nvPr/>
          </p:nvSpPr>
          <p:spPr>
            <a:xfrm>
              <a:off x="2786183" y="1189182"/>
              <a:ext cx="921712" cy="921712"/>
            </a:xfrm>
            <a:prstGeom prst="ellipse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Oval 19"/>
            <p:cNvSpPr/>
            <p:nvPr/>
          </p:nvSpPr>
          <p:spPr>
            <a:xfrm>
              <a:off x="2878354" y="1281353"/>
              <a:ext cx="737370" cy="737370"/>
            </a:xfrm>
            <a:prstGeom prst="ellipse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3323671" y="3565347"/>
            <a:ext cx="770510" cy="770510"/>
            <a:chOff x="2786183" y="1189182"/>
            <a:chExt cx="921712" cy="921712"/>
          </a:xfrm>
        </p:grpSpPr>
        <p:sp>
          <p:nvSpPr>
            <p:cNvPr id="22" name="Oval 21"/>
            <p:cNvSpPr/>
            <p:nvPr/>
          </p:nvSpPr>
          <p:spPr>
            <a:xfrm>
              <a:off x="2786183" y="1189182"/>
              <a:ext cx="921712" cy="921712"/>
            </a:xfrm>
            <a:prstGeom prst="ellipse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Oval 22"/>
            <p:cNvSpPr/>
            <p:nvPr/>
          </p:nvSpPr>
          <p:spPr>
            <a:xfrm>
              <a:off x="2878354" y="1281353"/>
              <a:ext cx="737370" cy="737370"/>
            </a:xfrm>
            <a:prstGeom prst="ellipse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5057320" y="3565347"/>
            <a:ext cx="770510" cy="770510"/>
            <a:chOff x="2786183" y="1189182"/>
            <a:chExt cx="921712" cy="921712"/>
          </a:xfrm>
        </p:grpSpPr>
        <p:sp>
          <p:nvSpPr>
            <p:cNvPr id="25" name="Oval 24"/>
            <p:cNvSpPr/>
            <p:nvPr/>
          </p:nvSpPr>
          <p:spPr>
            <a:xfrm>
              <a:off x="2786183" y="1189182"/>
              <a:ext cx="921712" cy="921712"/>
            </a:xfrm>
            <a:prstGeom prst="ellipse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Oval 25"/>
            <p:cNvSpPr/>
            <p:nvPr/>
          </p:nvSpPr>
          <p:spPr>
            <a:xfrm>
              <a:off x="2878354" y="1281353"/>
              <a:ext cx="737370" cy="737370"/>
            </a:xfrm>
            <a:prstGeom prst="ellipse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5587045" y="2496259"/>
            <a:ext cx="770510" cy="770510"/>
            <a:chOff x="2786183" y="1189182"/>
            <a:chExt cx="921712" cy="921712"/>
          </a:xfrm>
        </p:grpSpPr>
        <p:sp>
          <p:nvSpPr>
            <p:cNvPr id="28" name="Oval 27"/>
            <p:cNvSpPr/>
            <p:nvPr/>
          </p:nvSpPr>
          <p:spPr>
            <a:xfrm>
              <a:off x="2786183" y="1189182"/>
              <a:ext cx="921712" cy="921712"/>
            </a:xfrm>
            <a:prstGeom prst="ellipse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Oval 28"/>
            <p:cNvSpPr/>
            <p:nvPr/>
          </p:nvSpPr>
          <p:spPr>
            <a:xfrm>
              <a:off x="2878354" y="1281353"/>
              <a:ext cx="737370" cy="737370"/>
            </a:xfrm>
            <a:prstGeom prst="ellipse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0" name="Group 29"/>
          <p:cNvGrpSpPr/>
          <p:nvPr/>
        </p:nvGrpSpPr>
        <p:grpSpPr>
          <a:xfrm>
            <a:off x="2832166" y="2496259"/>
            <a:ext cx="770510" cy="770510"/>
            <a:chOff x="2786183" y="1189182"/>
            <a:chExt cx="921712" cy="921712"/>
          </a:xfrm>
        </p:grpSpPr>
        <p:sp>
          <p:nvSpPr>
            <p:cNvPr id="31" name="Oval 30"/>
            <p:cNvSpPr/>
            <p:nvPr/>
          </p:nvSpPr>
          <p:spPr>
            <a:xfrm>
              <a:off x="2786183" y="1189182"/>
              <a:ext cx="921712" cy="921712"/>
            </a:xfrm>
            <a:prstGeom prst="ellipse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Oval 31"/>
            <p:cNvSpPr/>
            <p:nvPr/>
          </p:nvSpPr>
          <p:spPr>
            <a:xfrm>
              <a:off x="2878354" y="1281353"/>
              <a:ext cx="737370" cy="737370"/>
            </a:xfrm>
            <a:prstGeom prst="ellipse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4" name="Freeform 5"/>
          <p:cNvSpPr>
            <a:spLocks noEditPoints="1"/>
          </p:cNvSpPr>
          <p:nvPr/>
        </p:nvSpPr>
        <p:spPr bwMode="auto">
          <a:xfrm>
            <a:off x="3526927" y="1591532"/>
            <a:ext cx="351270" cy="415137"/>
          </a:xfrm>
          <a:custGeom>
            <a:avLst/>
            <a:gdLst/>
            <a:ahLst/>
            <a:cxnLst>
              <a:cxn ang="0">
                <a:pos x="250" y="250"/>
              </a:cxn>
              <a:cxn ang="0">
                <a:pos x="125" y="296"/>
              </a:cxn>
              <a:cxn ang="0">
                <a:pos x="0" y="250"/>
              </a:cxn>
              <a:cxn ang="0">
                <a:pos x="66" y="210"/>
              </a:cxn>
              <a:cxn ang="0">
                <a:pos x="79" y="219"/>
              </a:cxn>
              <a:cxn ang="0">
                <a:pos x="70" y="232"/>
              </a:cxn>
              <a:cxn ang="0">
                <a:pos x="23" y="251"/>
              </a:cxn>
              <a:cxn ang="0">
                <a:pos x="125" y="273"/>
              </a:cxn>
              <a:cxn ang="0">
                <a:pos x="228" y="250"/>
              </a:cxn>
              <a:cxn ang="0">
                <a:pos x="180" y="232"/>
              </a:cxn>
              <a:cxn ang="0">
                <a:pos x="171" y="219"/>
              </a:cxn>
              <a:cxn ang="0">
                <a:pos x="184" y="210"/>
              </a:cxn>
              <a:cxn ang="0">
                <a:pos x="250" y="250"/>
              </a:cxn>
              <a:cxn ang="0">
                <a:pos x="80" y="182"/>
              </a:cxn>
              <a:cxn ang="0">
                <a:pos x="91" y="182"/>
              </a:cxn>
              <a:cxn ang="0">
                <a:pos x="91" y="250"/>
              </a:cxn>
              <a:cxn ang="0">
                <a:pos x="102" y="262"/>
              </a:cxn>
              <a:cxn ang="0">
                <a:pos x="148" y="262"/>
              </a:cxn>
              <a:cxn ang="0">
                <a:pos x="159" y="250"/>
              </a:cxn>
              <a:cxn ang="0">
                <a:pos x="159" y="182"/>
              </a:cxn>
              <a:cxn ang="0">
                <a:pos x="171" y="182"/>
              </a:cxn>
              <a:cxn ang="0">
                <a:pos x="182" y="171"/>
              </a:cxn>
              <a:cxn ang="0">
                <a:pos x="182" y="102"/>
              </a:cxn>
              <a:cxn ang="0">
                <a:pos x="157" y="82"/>
              </a:cxn>
              <a:cxn ang="0">
                <a:pos x="125" y="80"/>
              </a:cxn>
              <a:cxn ang="0">
                <a:pos x="93" y="82"/>
              </a:cxn>
              <a:cxn ang="0">
                <a:pos x="68" y="102"/>
              </a:cxn>
              <a:cxn ang="0">
                <a:pos x="68" y="171"/>
              </a:cxn>
              <a:cxn ang="0">
                <a:pos x="80" y="182"/>
              </a:cxn>
              <a:cxn ang="0">
                <a:pos x="125" y="68"/>
              </a:cxn>
              <a:cxn ang="0">
                <a:pos x="159" y="34"/>
              </a:cxn>
              <a:cxn ang="0">
                <a:pos x="125" y="0"/>
              </a:cxn>
              <a:cxn ang="0">
                <a:pos x="91" y="34"/>
              </a:cxn>
              <a:cxn ang="0">
                <a:pos x="125" y="68"/>
              </a:cxn>
              <a:cxn ang="0">
                <a:pos x="125" y="68"/>
              </a:cxn>
              <a:cxn ang="0">
                <a:pos x="125" y="68"/>
              </a:cxn>
            </a:cxnLst>
            <a:rect l="0" t="0" r="r" b="b"/>
            <a:pathLst>
              <a:path w="250" h="296">
                <a:moveTo>
                  <a:pt x="250" y="250"/>
                </a:moveTo>
                <a:cubicBezTo>
                  <a:pt x="250" y="282"/>
                  <a:pt x="185" y="296"/>
                  <a:pt x="125" y="296"/>
                </a:cubicBezTo>
                <a:cubicBezTo>
                  <a:pt x="65" y="296"/>
                  <a:pt x="0" y="282"/>
                  <a:pt x="0" y="250"/>
                </a:cubicBezTo>
                <a:cubicBezTo>
                  <a:pt x="0" y="226"/>
                  <a:pt x="36" y="215"/>
                  <a:pt x="66" y="210"/>
                </a:cubicBezTo>
                <a:cubicBezTo>
                  <a:pt x="72" y="209"/>
                  <a:pt x="78" y="213"/>
                  <a:pt x="79" y="219"/>
                </a:cubicBezTo>
                <a:cubicBezTo>
                  <a:pt x="80" y="225"/>
                  <a:pt x="76" y="231"/>
                  <a:pt x="70" y="232"/>
                </a:cubicBezTo>
                <a:cubicBezTo>
                  <a:pt x="33" y="239"/>
                  <a:pt x="23" y="249"/>
                  <a:pt x="23" y="251"/>
                </a:cubicBezTo>
                <a:cubicBezTo>
                  <a:pt x="24" y="257"/>
                  <a:pt x="58" y="273"/>
                  <a:pt x="125" y="273"/>
                </a:cubicBezTo>
                <a:cubicBezTo>
                  <a:pt x="192" y="273"/>
                  <a:pt x="226" y="257"/>
                  <a:pt x="228" y="250"/>
                </a:cubicBezTo>
                <a:cubicBezTo>
                  <a:pt x="227" y="249"/>
                  <a:pt x="217" y="238"/>
                  <a:pt x="180" y="232"/>
                </a:cubicBezTo>
                <a:cubicBezTo>
                  <a:pt x="174" y="231"/>
                  <a:pt x="170" y="225"/>
                  <a:pt x="171" y="219"/>
                </a:cubicBezTo>
                <a:cubicBezTo>
                  <a:pt x="172" y="213"/>
                  <a:pt x="178" y="209"/>
                  <a:pt x="184" y="210"/>
                </a:cubicBezTo>
                <a:cubicBezTo>
                  <a:pt x="214" y="215"/>
                  <a:pt x="250" y="226"/>
                  <a:pt x="250" y="250"/>
                </a:cubicBezTo>
                <a:close/>
                <a:moveTo>
                  <a:pt x="80" y="182"/>
                </a:moveTo>
                <a:cubicBezTo>
                  <a:pt x="91" y="182"/>
                  <a:pt x="91" y="182"/>
                  <a:pt x="91" y="182"/>
                </a:cubicBezTo>
                <a:cubicBezTo>
                  <a:pt x="91" y="250"/>
                  <a:pt x="91" y="250"/>
                  <a:pt x="91" y="250"/>
                </a:cubicBezTo>
                <a:cubicBezTo>
                  <a:pt x="91" y="257"/>
                  <a:pt x="96" y="262"/>
                  <a:pt x="102" y="262"/>
                </a:cubicBezTo>
                <a:cubicBezTo>
                  <a:pt x="148" y="262"/>
                  <a:pt x="148" y="262"/>
                  <a:pt x="148" y="262"/>
                </a:cubicBezTo>
                <a:cubicBezTo>
                  <a:pt x="154" y="262"/>
                  <a:pt x="159" y="257"/>
                  <a:pt x="159" y="250"/>
                </a:cubicBezTo>
                <a:cubicBezTo>
                  <a:pt x="159" y="182"/>
                  <a:pt x="159" y="182"/>
                  <a:pt x="159" y="182"/>
                </a:cubicBezTo>
                <a:cubicBezTo>
                  <a:pt x="171" y="182"/>
                  <a:pt x="171" y="182"/>
                  <a:pt x="171" y="182"/>
                </a:cubicBezTo>
                <a:cubicBezTo>
                  <a:pt x="177" y="182"/>
                  <a:pt x="182" y="177"/>
                  <a:pt x="182" y="171"/>
                </a:cubicBezTo>
                <a:cubicBezTo>
                  <a:pt x="182" y="102"/>
                  <a:pt x="182" y="102"/>
                  <a:pt x="182" y="102"/>
                </a:cubicBezTo>
                <a:cubicBezTo>
                  <a:pt x="182" y="97"/>
                  <a:pt x="173" y="84"/>
                  <a:pt x="157" y="82"/>
                </a:cubicBezTo>
                <a:cubicBezTo>
                  <a:pt x="150" y="81"/>
                  <a:pt x="138" y="80"/>
                  <a:pt x="125" y="80"/>
                </a:cubicBezTo>
                <a:cubicBezTo>
                  <a:pt x="112" y="80"/>
                  <a:pt x="100" y="81"/>
                  <a:pt x="93" y="82"/>
                </a:cubicBezTo>
                <a:cubicBezTo>
                  <a:pt x="77" y="84"/>
                  <a:pt x="68" y="97"/>
                  <a:pt x="68" y="102"/>
                </a:cubicBezTo>
                <a:cubicBezTo>
                  <a:pt x="68" y="171"/>
                  <a:pt x="68" y="171"/>
                  <a:pt x="68" y="171"/>
                </a:cubicBezTo>
                <a:cubicBezTo>
                  <a:pt x="68" y="177"/>
                  <a:pt x="73" y="182"/>
                  <a:pt x="80" y="182"/>
                </a:cubicBezTo>
                <a:close/>
                <a:moveTo>
                  <a:pt x="125" y="68"/>
                </a:moveTo>
                <a:cubicBezTo>
                  <a:pt x="144" y="68"/>
                  <a:pt x="159" y="53"/>
                  <a:pt x="159" y="34"/>
                </a:cubicBezTo>
                <a:cubicBezTo>
                  <a:pt x="159" y="15"/>
                  <a:pt x="144" y="0"/>
                  <a:pt x="125" y="0"/>
                </a:cubicBezTo>
                <a:cubicBezTo>
                  <a:pt x="106" y="0"/>
                  <a:pt x="91" y="15"/>
                  <a:pt x="91" y="34"/>
                </a:cubicBezTo>
                <a:cubicBezTo>
                  <a:pt x="91" y="53"/>
                  <a:pt x="106" y="68"/>
                  <a:pt x="125" y="68"/>
                </a:cubicBezTo>
                <a:close/>
                <a:moveTo>
                  <a:pt x="125" y="68"/>
                </a:moveTo>
                <a:cubicBezTo>
                  <a:pt x="125" y="68"/>
                  <a:pt x="125" y="68"/>
                  <a:pt x="125" y="68"/>
                </a:cubicBezTo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Freeform 66"/>
          <p:cNvSpPr>
            <a:spLocks noEditPoints="1"/>
          </p:cNvSpPr>
          <p:nvPr/>
        </p:nvSpPr>
        <p:spPr bwMode="auto">
          <a:xfrm>
            <a:off x="5324109" y="1680961"/>
            <a:ext cx="262936" cy="307128"/>
          </a:xfrm>
          <a:custGeom>
            <a:avLst/>
            <a:gdLst/>
            <a:ahLst/>
            <a:cxnLst>
              <a:cxn ang="0">
                <a:pos x="55" y="9"/>
              </a:cxn>
              <a:cxn ang="0">
                <a:pos x="55" y="14"/>
              </a:cxn>
              <a:cxn ang="0">
                <a:pos x="27" y="23"/>
              </a:cxn>
              <a:cxn ang="0">
                <a:pos x="0" y="14"/>
              </a:cxn>
              <a:cxn ang="0">
                <a:pos x="0" y="9"/>
              </a:cxn>
              <a:cxn ang="0">
                <a:pos x="27" y="0"/>
              </a:cxn>
              <a:cxn ang="0">
                <a:pos x="55" y="9"/>
              </a:cxn>
              <a:cxn ang="0">
                <a:pos x="55" y="21"/>
              </a:cxn>
              <a:cxn ang="0">
                <a:pos x="55" y="27"/>
              </a:cxn>
              <a:cxn ang="0">
                <a:pos x="27" y="37"/>
              </a:cxn>
              <a:cxn ang="0">
                <a:pos x="0" y="27"/>
              </a:cxn>
              <a:cxn ang="0">
                <a:pos x="0" y="21"/>
              </a:cxn>
              <a:cxn ang="0">
                <a:pos x="27" y="27"/>
              </a:cxn>
              <a:cxn ang="0">
                <a:pos x="55" y="21"/>
              </a:cxn>
              <a:cxn ang="0">
                <a:pos x="55" y="35"/>
              </a:cxn>
              <a:cxn ang="0">
                <a:pos x="55" y="41"/>
              </a:cxn>
              <a:cxn ang="0">
                <a:pos x="27" y="50"/>
              </a:cxn>
              <a:cxn ang="0">
                <a:pos x="0" y="41"/>
              </a:cxn>
              <a:cxn ang="0">
                <a:pos x="0" y="35"/>
              </a:cxn>
              <a:cxn ang="0">
                <a:pos x="27" y="41"/>
              </a:cxn>
              <a:cxn ang="0">
                <a:pos x="55" y="35"/>
              </a:cxn>
              <a:cxn ang="0">
                <a:pos x="55" y="49"/>
              </a:cxn>
              <a:cxn ang="0">
                <a:pos x="55" y="55"/>
              </a:cxn>
              <a:cxn ang="0">
                <a:pos x="27" y="64"/>
              </a:cxn>
              <a:cxn ang="0">
                <a:pos x="0" y="55"/>
              </a:cxn>
              <a:cxn ang="0">
                <a:pos x="0" y="49"/>
              </a:cxn>
              <a:cxn ang="0">
                <a:pos x="27" y="55"/>
              </a:cxn>
              <a:cxn ang="0">
                <a:pos x="55" y="49"/>
              </a:cxn>
            </a:cxnLst>
            <a:rect l="0" t="0" r="r" b="b"/>
            <a:pathLst>
              <a:path w="55" h="64">
                <a:moveTo>
                  <a:pt x="55" y="9"/>
                </a:moveTo>
                <a:cubicBezTo>
                  <a:pt x="55" y="14"/>
                  <a:pt x="55" y="14"/>
                  <a:pt x="55" y="14"/>
                </a:cubicBezTo>
                <a:cubicBezTo>
                  <a:pt x="55" y="19"/>
                  <a:pt x="42" y="23"/>
                  <a:pt x="27" y="23"/>
                </a:cubicBezTo>
                <a:cubicBezTo>
                  <a:pt x="12" y="23"/>
                  <a:pt x="0" y="19"/>
                  <a:pt x="0" y="14"/>
                </a:cubicBezTo>
                <a:cubicBezTo>
                  <a:pt x="0" y="9"/>
                  <a:pt x="0" y="9"/>
                  <a:pt x="0" y="9"/>
                </a:cubicBezTo>
                <a:cubicBezTo>
                  <a:pt x="0" y="4"/>
                  <a:pt x="12" y="0"/>
                  <a:pt x="27" y="0"/>
                </a:cubicBezTo>
                <a:cubicBezTo>
                  <a:pt x="42" y="0"/>
                  <a:pt x="55" y="4"/>
                  <a:pt x="55" y="9"/>
                </a:cubicBezTo>
                <a:close/>
                <a:moveTo>
                  <a:pt x="55" y="21"/>
                </a:moveTo>
                <a:cubicBezTo>
                  <a:pt x="55" y="27"/>
                  <a:pt x="55" y="27"/>
                  <a:pt x="55" y="27"/>
                </a:cubicBezTo>
                <a:cubicBezTo>
                  <a:pt x="55" y="32"/>
                  <a:pt x="42" y="37"/>
                  <a:pt x="27" y="37"/>
                </a:cubicBezTo>
                <a:cubicBezTo>
                  <a:pt x="12" y="37"/>
                  <a:pt x="0" y="32"/>
                  <a:pt x="0" y="27"/>
                </a:cubicBezTo>
                <a:cubicBezTo>
                  <a:pt x="0" y="21"/>
                  <a:pt x="0" y="21"/>
                  <a:pt x="0" y="21"/>
                </a:cubicBezTo>
                <a:cubicBezTo>
                  <a:pt x="6" y="25"/>
                  <a:pt x="16" y="27"/>
                  <a:pt x="27" y="27"/>
                </a:cubicBezTo>
                <a:cubicBezTo>
                  <a:pt x="38" y="27"/>
                  <a:pt x="49" y="25"/>
                  <a:pt x="55" y="21"/>
                </a:cubicBezTo>
                <a:close/>
                <a:moveTo>
                  <a:pt x="55" y="35"/>
                </a:moveTo>
                <a:cubicBezTo>
                  <a:pt x="55" y="41"/>
                  <a:pt x="55" y="41"/>
                  <a:pt x="55" y="41"/>
                </a:cubicBezTo>
                <a:cubicBezTo>
                  <a:pt x="55" y="46"/>
                  <a:pt x="42" y="50"/>
                  <a:pt x="27" y="50"/>
                </a:cubicBezTo>
                <a:cubicBezTo>
                  <a:pt x="12" y="50"/>
                  <a:pt x="0" y="46"/>
                  <a:pt x="0" y="41"/>
                </a:cubicBezTo>
                <a:cubicBezTo>
                  <a:pt x="0" y="35"/>
                  <a:pt x="0" y="35"/>
                  <a:pt x="0" y="35"/>
                </a:cubicBezTo>
                <a:cubicBezTo>
                  <a:pt x="6" y="39"/>
                  <a:pt x="16" y="41"/>
                  <a:pt x="27" y="41"/>
                </a:cubicBezTo>
                <a:cubicBezTo>
                  <a:pt x="38" y="41"/>
                  <a:pt x="49" y="39"/>
                  <a:pt x="55" y="35"/>
                </a:cubicBezTo>
                <a:close/>
                <a:moveTo>
                  <a:pt x="55" y="49"/>
                </a:moveTo>
                <a:cubicBezTo>
                  <a:pt x="55" y="55"/>
                  <a:pt x="55" y="55"/>
                  <a:pt x="55" y="55"/>
                </a:cubicBezTo>
                <a:cubicBezTo>
                  <a:pt x="55" y="60"/>
                  <a:pt x="42" y="64"/>
                  <a:pt x="27" y="64"/>
                </a:cubicBezTo>
                <a:cubicBezTo>
                  <a:pt x="12" y="64"/>
                  <a:pt x="0" y="60"/>
                  <a:pt x="0" y="55"/>
                </a:cubicBezTo>
                <a:cubicBezTo>
                  <a:pt x="0" y="49"/>
                  <a:pt x="0" y="49"/>
                  <a:pt x="0" y="49"/>
                </a:cubicBezTo>
                <a:cubicBezTo>
                  <a:pt x="6" y="53"/>
                  <a:pt x="16" y="55"/>
                  <a:pt x="27" y="55"/>
                </a:cubicBezTo>
                <a:cubicBezTo>
                  <a:pt x="38" y="55"/>
                  <a:pt x="49" y="53"/>
                  <a:pt x="55" y="49"/>
                </a:cubicBezTo>
                <a:close/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Freeform 21"/>
          <p:cNvSpPr>
            <a:spLocks noEditPoints="1"/>
          </p:cNvSpPr>
          <p:nvPr/>
        </p:nvSpPr>
        <p:spPr bwMode="auto">
          <a:xfrm>
            <a:off x="5766496" y="2688545"/>
            <a:ext cx="446588" cy="303498"/>
          </a:xfrm>
          <a:custGeom>
            <a:avLst/>
            <a:gdLst/>
            <a:ahLst/>
            <a:cxnLst>
              <a:cxn ang="0">
                <a:pos x="389" y="347"/>
              </a:cxn>
              <a:cxn ang="0">
                <a:pos x="389" y="371"/>
              </a:cxn>
              <a:cxn ang="0">
                <a:pos x="619" y="283"/>
              </a:cxn>
              <a:cxn ang="0">
                <a:pos x="611" y="420"/>
              </a:cxn>
              <a:cxn ang="0">
                <a:pos x="73" y="411"/>
              </a:cxn>
              <a:cxn ang="0">
                <a:pos x="67" y="359"/>
              </a:cxn>
              <a:cxn ang="0">
                <a:pos x="30" y="362"/>
              </a:cxn>
              <a:cxn ang="0">
                <a:pos x="8" y="370"/>
              </a:cxn>
              <a:cxn ang="0">
                <a:pos x="0" y="84"/>
              </a:cxn>
              <a:cxn ang="0">
                <a:pos x="7" y="8"/>
              </a:cxn>
              <a:cxn ang="0">
                <a:pos x="23" y="8"/>
              </a:cxn>
              <a:cxn ang="0">
                <a:pos x="30" y="84"/>
              </a:cxn>
              <a:cxn ang="0">
                <a:pos x="67" y="334"/>
              </a:cxn>
              <a:cxn ang="0">
                <a:pos x="73" y="283"/>
              </a:cxn>
              <a:cxn ang="0">
                <a:pos x="169" y="275"/>
              </a:cxn>
              <a:cxn ang="0">
                <a:pos x="185" y="321"/>
              </a:cxn>
              <a:cxn ang="0">
                <a:pos x="214" y="275"/>
              </a:cxn>
              <a:cxn ang="0">
                <a:pos x="231" y="321"/>
              </a:cxn>
              <a:cxn ang="0">
                <a:pos x="262" y="275"/>
              </a:cxn>
              <a:cxn ang="0">
                <a:pos x="278" y="321"/>
              </a:cxn>
              <a:cxn ang="0">
                <a:pos x="611" y="275"/>
              </a:cxn>
              <a:cxn ang="0">
                <a:pos x="435" y="321"/>
              </a:cxn>
              <a:cxn ang="0">
                <a:pos x="545" y="301"/>
              </a:cxn>
              <a:cxn ang="0">
                <a:pos x="435" y="321"/>
              </a:cxn>
              <a:cxn ang="0">
                <a:pos x="150" y="340"/>
              </a:cxn>
              <a:cxn ang="0">
                <a:pos x="548" y="377"/>
              </a:cxn>
              <a:cxn ang="0">
                <a:pos x="447" y="371"/>
              </a:cxn>
              <a:cxn ang="0">
                <a:pos x="447" y="347"/>
              </a:cxn>
              <a:cxn ang="0">
                <a:pos x="447" y="371"/>
              </a:cxn>
              <a:cxn ang="0">
                <a:pos x="520" y="359"/>
              </a:cxn>
              <a:cxn ang="0">
                <a:pos x="496" y="359"/>
              </a:cxn>
              <a:cxn ang="0">
                <a:pos x="508" y="371"/>
              </a:cxn>
            </a:cxnLst>
            <a:rect l="0" t="0" r="r" b="b"/>
            <a:pathLst>
              <a:path w="619" h="420">
                <a:moveTo>
                  <a:pt x="377" y="359"/>
                </a:moveTo>
                <a:cubicBezTo>
                  <a:pt x="377" y="353"/>
                  <a:pt x="382" y="347"/>
                  <a:pt x="389" y="347"/>
                </a:cubicBezTo>
                <a:cubicBezTo>
                  <a:pt x="395" y="347"/>
                  <a:pt x="400" y="353"/>
                  <a:pt x="400" y="359"/>
                </a:cubicBezTo>
                <a:cubicBezTo>
                  <a:pt x="400" y="365"/>
                  <a:pt x="395" y="371"/>
                  <a:pt x="389" y="371"/>
                </a:cubicBezTo>
                <a:cubicBezTo>
                  <a:pt x="382" y="371"/>
                  <a:pt x="377" y="365"/>
                  <a:pt x="377" y="359"/>
                </a:cubicBezTo>
                <a:close/>
                <a:moveTo>
                  <a:pt x="619" y="283"/>
                </a:moveTo>
                <a:cubicBezTo>
                  <a:pt x="619" y="411"/>
                  <a:pt x="619" y="411"/>
                  <a:pt x="619" y="411"/>
                </a:cubicBezTo>
                <a:cubicBezTo>
                  <a:pt x="619" y="416"/>
                  <a:pt x="615" y="420"/>
                  <a:pt x="611" y="420"/>
                </a:cubicBezTo>
                <a:cubicBezTo>
                  <a:pt x="81" y="420"/>
                  <a:pt x="81" y="420"/>
                  <a:pt x="81" y="420"/>
                </a:cubicBezTo>
                <a:cubicBezTo>
                  <a:pt x="77" y="420"/>
                  <a:pt x="73" y="416"/>
                  <a:pt x="73" y="411"/>
                </a:cubicBezTo>
                <a:cubicBezTo>
                  <a:pt x="73" y="357"/>
                  <a:pt x="73" y="357"/>
                  <a:pt x="73" y="357"/>
                </a:cubicBezTo>
                <a:cubicBezTo>
                  <a:pt x="71" y="358"/>
                  <a:pt x="69" y="359"/>
                  <a:pt x="67" y="359"/>
                </a:cubicBezTo>
                <a:cubicBezTo>
                  <a:pt x="30" y="359"/>
                  <a:pt x="30" y="359"/>
                  <a:pt x="30" y="359"/>
                </a:cubicBezTo>
                <a:cubicBezTo>
                  <a:pt x="30" y="362"/>
                  <a:pt x="30" y="362"/>
                  <a:pt x="30" y="362"/>
                </a:cubicBezTo>
                <a:cubicBezTo>
                  <a:pt x="30" y="367"/>
                  <a:pt x="26" y="370"/>
                  <a:pt x="22" y="370"/>
                </a:cubicBezTo>
                <a:cubicBezTo>
                  <a:pt x="8" y="370"/>
                  <a:pt x="8" y="370"/>
                  <a:pt x="8" y="370"/>
                </a:cubicBezTo>
                <a:cubicBezTo>
                  <a:pt x="4" y="370"/>
                  <a:pt x="0" y="367"/>
                  <a:pt x="0" y="362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80"/>
                  <a:pt x="3" y="77"/>
                  <a:pt x="7" y="76"/>
                </a:cubicBezTo>
                <a:cubicBezTo>
                  <a:pt x="7" y="8"/>
                  <a:pt x="7" y="8"/>
                  <a:pt x="7" y="8"/>
                </a:cubicBezTo>
                <a:cubicBezTo>
                  <a:pt x="7" y="4"/>
                  <a:pt x="10" y="0"/>
                  <a:pt x="15" y="0"/>
                </a:cubicBezTo>
                <a:cubicBezTo>
                  <a:pt x="19" y="0"/>
                  <a:pt x="23" y="4"/>
                  <a:pt x="23" y="8"/>
                </a:cubicBezTo>
                <a:cubicBezTo>
                  <a:pt x="23" y="76"/>
                  <a:pt x="23" y="76"/>
                  <a:pt x="23" y="76"/>
                </a:cubicBezTo>
                <a:cubicBezTo>
                  <a:pt x="27" y="77"/>
                  <a:pt x="30" y="80"/>
                  <a:pt x="30" y="84"/>
                </a:cubicBezTo>
                <a:cubicBezTo>
                  <a:pt x="30" y="334"/>
                  <a:pt x="30" y="334"/>
                  <a:pt x="30" y="334"/>
                </a:cubicBezTo>
                <a:cubicBezTo>
                  <a:pt x="67" y="334"/>
                  <a:pt x="67" y="334"/>
                  <a:pt x="67" y="334"/>
                </a:cubicBezTo>
                <a:cubicBezTo>
                  <a:pt x="69" y="334"/>
                  <a:pt x="71" y="335"/>
                  <a:pt x="73" y="336"/>
                </a:cubicBezTo>
                <a:cubicBezTo>
                  <a:pt x="73" y="283"/>
                  <a:pt x="73" y="283"/>
                  <a:pt x="73" y="283"/>
                </a:cubicBezTo>
                <a:cubicBezTo>
                  <a:pt x="73" y="279"/>
                  <a:pt x="77" y="275"/>
                  <a:pt x="81" y="275"/>
                </a:cubicBezTo>
                <a:cubicBezTo>
                  <a:pt x="169" y="275"/>
                  <a:pt x="169" y="275"/>
                  <a:pt x="169" y="275"/>
                </a:cubicBezTo>
                <a:cubicBezTo>
                  <a:pt x="169" y="321"/>
                  <a:pt x="169" y="321"/>
                  <a:pt x="169" y="321"/>
                </a:cubicBezTo>
                <a:cubicBezTo>
                  <a:pt x="185" y="321"/>
                  <a:pt x="185" y="321"/>
                  <a:pt x="185" y="321"/>
                </a:cubicBezTo>
                <a:cubicBezTo>
                  <a:pt x="185" y="275"/>
                  <a:pt x="185" y="275"/>
                  <a:pt x="185" y="275"/>
                </a:cubicBezTo>
                <a:cubicBezTo>
                  <a:pt x="214" y="275"/>
                  <a:pt x="214" y="275"/>
                  <a:pt x="214" y="275"/>
                </a:cubicBezTo>
                <a:cubicBezTo>
                  <a:pt x="214" y="321"/>
                  <a:pt x="214" y="321"/>
                  <a:pt x="214" y="321"/>
                </a:cubicBezTo>
                <a:cubicBezTo>
                  <a:pt x="231" y="321"/>
                  <a:pt x="231" y="321"/>
                  <a:pt x="231" y="321"/>
                </a:cubicBezTo>
                <a:cubicBezTo>
                  <a:pt x="231" y="275"/>
                  <a:pt x="231" y="275"/>
                  <a:pt x="231" y="275"/>
                </a:cubicBezTo>
                <a:cubicBezTo>
                  <a:pt x="262" y="275"/>
                  <a:pt x="262" y="275"/>
                  <a:pt x="262" y="275"/>
                </a:cubicBezTo>
                <a:cubicBezTo>
                  <a:pt x="262" y="321"/>
                  <a:pt x="262" y="321"/>
                  <a:pt x="262" y="321"/>
                </a:cubicBezTo>
                <a:cubicBezTo>
                  <a:pt x="278" y="321"/>
                  <a:pt x="278" y="321"/>
                  <a:pt x="278" y="321"/>
                </a:cubicBezTo>
                <a:cubicBezTo>
                  <a:pt x="278" y="275"/>
                  <a:pt x="278" y="275"/>
                  <a:pt x="278" y="275"/>
                </a:cubicBezTo>
                <a:cubicBezTo>
                  <a:pt x="611" y="275"/>
                  <a:pt x="611" y="275"/>
                  <a:pt x="611" y="275"/>
                </a:cubicBezTo>
                <a:cubicBezTo>
                  <a:pt x="615" y="275"/>
                  <a:pt x="619" y="279"/>
                  <a:pt x="619" y="283"/>
                </a:cubicBezTo>
                <a:close/>
                <a:moveTo>
                  <a:pt x="435" y="321"/>
                </a:moveTo>
                <a:cubicBezTo>
                  <a:pt x="545" y="321"/>
                  <a:pt x="545" y="321"/>
                  <a:pt x="545" y="321"/>
                </a:cubicBezTo>
                <a:cubicBezTo>
                  <a:pt x="545" y="301"/>
                  <a:pt x="545" y="301"/>
                  <a:pt x="545" y="301"/>
                </a:cubicBezTo>
                <a:cubicBezTo>
                  <a:pt x="435" y="301"/>
                  <a:pt x="435" y="301"/>
                  <a:pt x="435" y="301"/>
                </a:cubicBezTo>
                <a:lnTo>
                  <a:pt x="435" y="321"/>
                </a:lnTo>
                <a:close/>
                <a:moveTo>
                  <a:pt x="548" y="340"/>
                </a:moveTo>
                <a:cubicBezTo>
                  <a:pt x="150" y="340"/>
                  <a:pt x="150" y="340"/>
                  <a:pt x="150" y="340"/>
                </a:cubicBezTo>
                <a:cubicBezTo>
                  <a:pt x="150" y="377"/>
                  <a:pt x="150" y="377"/>
                  <a:pt x="150" y="377"/>
                </a:cubicBezTo>
                <a:cubicBezTo>
                  <a:pt x="548" y="377"/>
                  <a:pt x="548" y="377"/>
                  <a:pt x="548" y="377"/>
                </a:cubicBezTo>
                <a:lnTo>
                  <a:pt x="548" y="340"/>
                </a:lnTo>
                <a:close/>
                <a:moveTo>
                  <a:pt x="447" y="371"/>
                </a:moveTo>
                <a:cubicBezTo>
                  <a:pt x="453" y="371"/>
                  <a:pt x="458" y="365"/>
                  <a:pt x="458" y="359"/>
                </a:cubicBezTo>
                <a:cubicBezTo>
                  <a:pt x="458" y="353"/>
                  <a:pt x="453" y="347"/>
                  <a:pt x="447" y="347"/>
                </a:cubicBezTo>
                <a:cubicBezTo>
                  <a:pt x="440" y="347"/>
                  <a:pt x="435" y="353"/>
                  <a:pt x="435" y="359"/>
                </a:cubicBezTo>
                <a:cubicBezTo>
                  <a:pt x="435" y="365"/>
                  <a:pt x="440" y="371"/>
                  <a:pt x="447" y="371"/>
                </a:cubicBezTo>
                <a:close/>
                <a:moveTo>
                  <a:pt x="508" y="371"/>
                </a:moveTo>
                <a:cubicBezTo>
                  <a:pt x="515" y="371"/>
                  <a:pt x="520" y="365"/>
                  <a:pt x="520" y="359"/>
                </a:cubicBezTo>
                <a:cubicBezTo>
                  <a:pt x="520" y="353"/>
                  <a:pt x="515" y="347"/>
                  <a:pt x="508" y="347"/>
                </a:cubicBezTo>
                <a:cubicBezTo>
                  <a:pt x="502" y="347"/>
                  <a:pt x="496" y="353"/>
                  <a:pt x="496" y="359"/>
                </a:cubicBezTo>
                <a:cubicBezTo>
                  <a:pt x="496" y="365"/>
                  <a:pt x="502" y="371"/>
                  <a:pt x="508" y="371"/>
                </a:cubicBezTo>
                <a:close/>
                <a:moveTo>
                  <a:pt x="508" y="371"/>
                </a:moveTo>
                <a:cubicBezTo>
                  <a:pt x="508" y="371"/>
                  <a:pt x="508" y="371"/>
                  <a:pt x="508" y="371"/>
                </a:cubicBezTo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7" name="Group 36"/>
          <p:cNvGrpSpPr/>
          <p:nvPr/>
        </p:nvGrpSpPr>
        <p:grpSpPr>
          <a:xfrm>
            <a:off x="5278316" y="3803433"/>
            <a:ext cx="345969" cy="303388"/>
            <a:chOff x="6365875" y="1458913"/>
            <a:chExt cx="619125" cy="542925"/>
          </a:xfrm>
          <a:solidFill>
            <a:schemeClr val="accent4"/>
          </a:solidFill>
        </p:grpSpPr>
        <p:sp>
          <p:nvSpPr>
            <p:cNvPr id="38" name="Freeform 43"/>
            <p:cNvSpPr>
              <a:spLocks noEditPoints="1"/>
            </p:cNvSpPr>
            <p:nvPr/>
          </p:nvSpPr>
          <p:spPr bwMode="auto">
            <a:xfrm>
              <a:off x="6365875" y="1846263"/>
              <a:ext cx="619125" cy="1555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95" y="48"/>
                </a:cxn>
                <a:cxn ang="0">
                  <a:pos x="390" y="0"/>
                </a:cxn>
                <a:cxn ang="0">
                  <a:pos x="390" y="48"/>
                </a:cxn>
                <a:cxn ang="0">
                  <a:pos x="195" y="98"/>
                </a:cxn>
                <a:cxn ang="0">
                  <a:pos x="0" y="48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90" h="98">
                  <a:moveTo>
                    <a:pt x="0" y="0"/>
                  </a:moveTo>
                  <a:lnTo>
                    <a:pt x="195" y="48"/>
                  </a:lnTo>
                  <a:lnTo>
                    <a:pt x="390" y="0"/>
                  </a:lnTo>
                  <a:lnTo>
                    <a:pt x="390" y="48"/>
                  </a:lnTo>
                  <a:lnTo>
                    <a:pt x="195" y="98"/>
                  </a:lnTo>
                  <a:lnTo>
                    <a:pt x="0" y="48"/>
                  </a:lnTo>
                  <a:lnTo>
                    <a:pt x="0" y="0"/>
                  </a:lnTo>
                  <a:close/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Freeform 44"/>
            <p:cNvSpPr>
              <a:spLocks noEditPoints="1"/>
            </p:cNvSpPr>
            <p:nvPr/>
          </p:nvSpPr>
          <p:spPr bwMode="auto">
            <a:xfrm>
              <a:off x="6365875" y="1846263"/>
              <a:ext cx="619125" cy="1555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95" y="48"/>
                </a:cxn>
                <a:cxn ang="0">
                  <a:pos x="390" y="0"/>
                </a:cxn>
                <a:cxn ang="0">
                  <a:pos x="390" y="48"/>
                </a:cxn>
                <a:cxn ang="0">
                  <a:pos x="195" y="98"/>
                </a:cxn>
                <a:cxn ang="0">
                  <a:pos x="0" y="48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90" h="98">
                  <a:moveTo>
                    <a:pt x="0" y="0"/>
                  </a:moveTo>
                  <a:lnTo>
                    <a:pt x="195" y="48"/>
                  </a:lnTo>
                  <a:lnTo>
                    <a:pt x="390" y="0"/>
                  </a:lnTo>
                  <a:lnTo>
                    <a:pt x="390" y="48"/>
                  </a:lnTo>
                  <a:lnTo>
                    <a:pt x="195" y="98"/>
                  </a:lnTo>
                  <a:lnTo>
                    <a:pt x="0" y="48"/>
                  </a:lnTo>
                  <a:lnTo>
                    <a:pt x="0" y="0"/>
                  </a:lnTo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Freeform 45"/>
            <p:cNvSpPr>
              <a:spLocks noEditPoints="1"/>
            </p:cNvSpPr>
            <p:nvPr/>
          </p:nvSpPr>
          <p:spPr bwMode="auto">
            <a:xfrm>
              <a:off x="6365875" y="1692276"/>
              <a:ext cx="619125" cy="1539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95" y="48"/>
                </a:cxn>
                <a:cxn ang="0">
                  <a:pos x="390" y="0"/>
                </a:cxn>
                <a:cxn ang="0">
                  <a:pos x="390" y="48"/>
                </a:cxn>
                <a:cxn ang="0">
                  <a:pos x="195" y="97"/>
                </a:cxn>
                <a:cxn ang="0">
                  <a:pos x="0" y="48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90" h="97">
                  <a:moveTo>
                    <a:pt x="0" y="0"/>
                  </a:moveTo>
                  <a:lnTo>
                    <a:pt x="195" y="48"/>
                  </a:lnTo>
                  <a:lnTo>
                    <a:pt x="390" y="0"/>
                  </a:lnTo>
                  <a:lnTo>
                    <a:pt x="390" y="48"/>
                  </a:lnTo>
                  <a:lnTo>
                    <a:pt x="195" y="97"/>
                  </a:lnTo>
                  <a:lnTo>
                    <a:pt x="0" y="48"/>
                  </a:lnTo>
                  <a:lnTo>
                    <a:pt x="0" y="0"/>
                  </a:lnTo>
                  <a:close/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Freeform 46"/>
            <p:cNvSpPr>
              <a:spLocks noEditPoints="1"/>
            </p:cNvSpPr>
            <p:nvPr/>
          </p:nvSpPr>
          <p:spPr bwMode="auto">
            <a:xfrm>
              <a:off x="6365875" y="1692276"/>
              <a:ext cx="619125" cy="1539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95" y="48"/>
                </a:cxn>
                <a:cxn ang="0">
                  <a:pos x="390" y="0"/>
                </a:cxn>
                <a:cxn ang="0">
                  <a:pos x="390" y="48"/>
                </a:cxn>
                <a:cxn ang="0">
                  <a:pos x="195" y="97"/>
                </a:cxn>
                <a:cxn ang="0">
                  <a:pos x="0" y="48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90" h="97">
                  <a:moveTo>
                    <a:pt x="0" y="0"/>
                  </a:moveTo>
                  <a:lnTo>
                    <a:pt x="195" y="48"/>
                  </a:lnTo>
                  <a:lnTo>
                    <a:pt x="390" y="0"/>
                  </a:lnTo>
                  <a:lnTo>
                    <a:pt x="390" y="48"/>
                  </a:lnTo>
                  <a:lnTo>
                    <a:pt x="195" y="97"/>
                  </a:lnTo>
                  <a:lnTo>
                    <a:pt x="0" y="48"/>
                  </a:lnTo>
                  <a:lnTo>
                    <a:pt x="0" y="0"/>
                  </a:lnTo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2" name="Freeform 47"/>
            <p:cNvSpPr>
              <a:spLocks noEditPoints="1"/>
            </p:cNvSpPr>
            <p:nvPr/>
          </p:nvSpPr>
          <p:spPr bwMode="auto">
            <a:xfrm>
              <a:off x="6365875" y="1458913"/>
              <a:ext cx="619125" cy="233363"/>
            </a:xfrm>
            <a:custGeom>
              <a:avLst/>
              <a:gdLst/>
              <a:ahLst/>
              <a:cxnLst>
                <a:cxn ang="0">
                  <a:pos x="0" y="48"/>
                </a:cxn>
                <a:cxn ang="0">
                  <a:pos x="195" y="0"/>
                </a:cxn>
                <a:cxn ang="0">
                  <a:pos x="390" y="48"/>
                </a:cxn>
                <a:cxn ang="0">
                  <a:pos x="390" y="96"/>
                </a:cxn>
                <a:cxn ang="0">
                  <a:pos x="195" y="147"/>
                </a:cxn>
                <a:cxn ang="0">
                  <a:pos x="0" y="96"/>
                </a:cxn>
                <a:cxn ang="0">
                  <a:pos x="0" y="48"/>
                </a:cxn>
                <a:cxn ang="0">
                  <a:pos x="0" y="48"/>
                </a:cxn>
                <a:cxn ang="0">
                  <a:pos x="0" y="48"/>
                </a:cxn>
              </a:cxnLst>
              <a:rect l="0" t="0" r="r" b="b"/>
              <a:pathLst>
                <a:path w="390" h="147">
                  <a:moveTo>
                    <a:pt x="0" y="48"/>
                  </a:moveTo>
                  <a:lnTo>
                    <a:pt x="195" y="0"/>
                  </a:lnTo>
                  <a:lnTo>
                    <a:pt x="390" y="48"/>
                  </a:lnTo>
                  <a:lnTo>
                    <a:pt x="390" y="96"/>
                  </a:lnTo>
                  <a:lnTo>
                    <a:pt x="195" y="147"/>
                  </a:lnTo>
                  <a:lnTo>
                    <a:pt x="0" y="96"/>
                  </a:lnTo>
                  <a:lnTo>
                    <a:pt x="0" y="48"/>
                  </a:lnTo>
                  <a:close/>
                  <a:moveTo>
                    <a:pt x="0" y="48"/>
                  </a:moveTo>
                  <a:lnTo>
                    <a:pt x="0" y="48"/>
                  </a:lnTo>
                  <a:close/>
                </a:path>
              </a:pathLst>
            </a:cu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Freeform 48"/>
            <p:cNvSpPr>
              <a:spLocks noEditPoints="1"/>
            </p:cNvSpPr>
            <p:nvPr/>
          </p:nvSpPr>
          <p:spPr bwMode="auto">
            <a:xfrm>
              <a:off x="6365875" y="1458913"/>
              <a:ext cx="619125" cy="233363"/>
            </a:xfrm>
            <a:custGeom>
              <a:avLst/>
              <a:gdLst/>
              <a:ahLst/>
              <a:cxnLst>
                <a:cxn ang="0">
                  <a:pos x="0" y="48"/>
                </a:cxn>
                <a:cxn ang="0">
                  <a:pos x="195" y="0"/>
                </a:cxn>
                <a:cxn ang="0">
                  <a:pos x="390" y="48"/>
                </a:cxn>
                <a:cxn ang="0">
                  <a:pos x="390" y="96"/>
                </a:cxn>
                <a:cxn ang="0">
                  <a:pos x="195" y="147"/>
                </a:cxn>
                <a:cxn ang="0">
                  <a:pos x="0" y="96"/>
                </a:cxn>
                <a:cxn ang="0">
                  <a:pos x="0" y="48"/>
                </a:cxn>
                <a:cxn ang="0">
                  <a:pos x="0" y="48"/>
                </a:cxn>
                <a:cxn ang="0">
                  <a:pos x="0" y="48"/>
                </a:cxn>
              </a:cxnLst>
              <a:rect l="0" t="0" r="r" b="b"/>
              <a:pathLst>
                <a:path w="390" h="147">
                  <a:moveTo>
                    <a:pt x="0" y="48"/>
                  </a:moveTo>
                  <a:lnTo>
                    <a:pt x="195" y="0"/>
                  </a:lnTo>
                  <a:lnTo>
                    <a:pt x="390" y="48"/>
                  </a:lnTo>
                  <a:lnTo>
                    <a:pt x="390" y="96"/>
                  </a:lnTo>
                  <a:lnTo>
                    <a:pt x="195" y="147"/>
                  </a:lnTo>
                  <a:lnTo>
                    <a:pt x="0" y="96"/>
                  </a:lnTo>
                  <a:lnTo>
                    <a:pt x="0" y="48"/>
                  </a:lnTo>
                  <a:moveTo>
                    <a:pt x="0" y="48"/>
                  </a:moveTo>
                  <a:lnTo>
                    <a:pt x="0" y="48"/>
                  </a:lnTo>
                </a:path>
              </a:pathLst>
            </a:cu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4" name="Group 43"/>
          <p:cNvGrpSpPr/>
          <p:nvPr/>
        </p:nvGrpSpPr>
        <p:grpSpPr>
          <a:xfrm>
            <a:off x="3597368" y="3771200"/>
            <a:ext cx="219429" cy="363705"/>
            <a:chOff x="6954838" y="1485900"/>
            <a:chExt cx="866775" cy="1436688"/>
          </a:xfrm>
          <a:solidFill>
            <a:schemeClr val="accent5"/>
          </a:solidFill>
        </p:grpSpPr>
        <p:sp>
          <p:nvSpPr>
            <p:cNvPr id="45" name="Freeform 25"/>
            <p:cNvSpPr>
              <a:spLocks noEditPoints="1"/>
            </p:cNvSpPr>
            <p:nvPr/>
          </p:nvSpPr>
          <p:spPr bwMode="auto">
            <a:xfrm>
              <a:off x="6954838" y="1485900"/>
              <a:ext cx="866775" cy="1436688"/>
            </a:xfrm>
            <a:custGeom>
              <a:avLst/>
              <a:gdLst/>
              <a:ahLst/>
              <a:cxnLst>
                <a:cxn ang="0">
                  <a:pos x="213" y="0"/>
                </a:cxn>
                <a:cxn ang="0">
                  <a:pos x="15" y="0"/>
                </a:cxn>
                <a:cxn ang="0">
                  <a:pos x="0" y="15"/>
                </a:cxn>
                <a:cxn ang="0">
                  <a:pos x="0" y="365"/>
                </a:cxn>
                <a:cxn ang="0">
                  <a:pos x="15" y="380"/>
                </a:cxn>
                <a:cxn ang="0">
                  <a:pos x="213" y="380"/>
                </a:cxn>
                <a:cxn ang="0">
                  <a:pos x="228" y="365"/>
                </a:cxn>
                <a:cxn ang="0">
                  <a:pos x="228" y="15"/>
                </a:cxn>
                <a:cxn ang="0">
                  <a:pos x="213" y="0"/>
                </a:cxn>
                <a:cxn ang="0">
                  <a:pos x="114" y="280"/>
                </a:cxn>
                <a:cxn ang="0">
                  <a:pos x="91" y="257"/>
                </a:cxn>
                <a:cxn ang="0">
                  <a:pos x="114" y="234"/>
                </a:cxn>
                <a:cxn ang="0">
                  <a:pos x="137" y="257"/>
                </a:cxn>
                <a:cxn ang="0">
                  <a:pos x="114" y="280"/>
                </a:cxn>
                <a:cxn ang="0">
                  <a:pos x="198" y="169"/>
                </a:cxn>
                <a:cxn ang="0">
                  <a:pos x="30" y="169"/>
                </a:cxn>
                <a:cxn ang="0">
                  <a:pos x="30" y="161"/>
                </a:cxn>
                <a:cxn ang="0">
                  <a:pos x="198" y="161"/>
                </a:cxn>
                <a:cxn ang="0">
                  <a:pos x="198" y="169"/>
                </a:cxn>
                <a:cxn ang="0">
                  <a:pos x="198" y="123"/>
                </a:cxn>
                <a:cxn ang="0">
                  <a:pos x="30" y="123"/>
                </a:cxn>
                <a:cxn ang="0">
                  <a:pos x="30" y="115"/>
                </a:cxn>
                <a:cxn ang="0">
                  <a:pos x="198" y="115"/>
                </a:cxn>
                <a:cxn ang="0">
                  <a:pos x="198" y="123"/>
                </a:cxn>
                <a:cxn ang="0">
                  <a:pos x="198" y="74"/>
                </a:cxn>
                <a:cxn ang="0">
                  <a:pos x="30" y="74"/>
                </a:cxn>
                <a:cxn ang="0">
                  <a:pos x="30" y="28"/>
                </a:cxn>
                <a:cxn ang="0">
                  <a:pos x="198" y="28"/>
                </a:cxn>
                <a:cxn ang="0">
                  <a:pos x="198" y="74"/>
                </a:cxn>
                <a:cxn ang="0">
                  <a:pos x="198" y="74"/>
                </a:cxn>
                <a:cxn ang="0">
                  <a:pos x="198" y="74"/>
                </a:cxn>
              </a:cxnLst>
              <a:rect l="0" t="0" r="r" b="b"/>
              <a:pathLst>
                <a:path w="228" h="380">
                  <a:moveTo>
                    <a:pt x="213" y="0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7" y="0"/>
                    <a:pt x="0" y="7"/>
                    <a:pt x="0" y="15"/>
                  </a:cubicBezTo>
                  <a:cubicBezTo>
                    <a:pt x="0" y="365"/>
                    <a:pt x="0" y="365"/>
                    <a:pt x="0" y="365"/>
                  </a:cubicBezTo>
                  <a:cubicBezTo>
                    <a:pt x="0" y="373"/>
                    <a:pt x="7" y="380"/>
                    <a:pt x="15" y="380"/>
                  </a:cubicBezTo>
                  <a:cubicBezTo>
                    <a:pt x="213" y="380"/>
                    <a:pt x="213" y="380"/>
                    <a:pt x="213" y="380"/>
                  </a:cubicBezTo>
                  <a:cubicBezTo>
                    <a:pt x="221" y="380"/>
                    <a:pt x="228" y="373"/>
                    <a:pt x="228" y="365"/>
                  </a:cubicBezTo>
                  <a:cubicBezTo>
                    <a:pt x="228" y="15"/>
                    <a:pt x="228" y="15"/>
                    <a:pt x="228" y="15"/>
                  </a:cubicBezTo>
                  <a:cubicBezTo>
                    <a:pt x="228" y="7"/>
                    <a:pt x="221" y="0"/>
                    <a:pt x="213" y="0"/>
                  </a:cubicBezTo>
                  <a:close/>
                  <a:moveTo>
                    <a:pt x="114" y="280"/>
                  </a:moveTo>
                  <a:cubicBezTo>
                    <a:pt x="101" y="280"/>
                    <a:pt x="91" y="269"/>
                    <a:pt x="91" y="257"/>
                  </a:cubicBezTo>
                  <a:cubicBezTo>
                    <a:pt x="91" y="244"/>
                    <a:pt x="101" y="234"/>
                    <a:pt x="114" y="234"/>
                  </a:cubicBezTo>
                  <a:cubicBezTo>
                    <a:pt x="127" y="234"/>
                    <a:pt x="137" y="244"/>
                    <a:pt x="137" y="257"/>
                  </a:cubicBezTo>
                  <a:cubicBezTo>
                    <a:pt x="137" y="269"/>
                    <a:pt x="127" y="280"/>
                    <a:pt x="114" y="280"/>
                  </a:cubicBezTo>
                  <a:close/>
                  <a:moveTo>
                    <a:pt x="198" y="169"/>
                  </a:moveTo>
                  <a:cubicBezTo>
                    <a:pt x="30" y="169"/>
                    <a:pt x="30" y="169"/>
                    <a:pt x="30" y="169"/>
                  </a:cubicBezTo>
                  <a:cubicBezTo>
                    <a:pt x="30" y="161"/>
                    <a:pt x="30" y="161"/>
                    <a:pt x="30" y="161"/>
                  </a:cubicBezTo>
                  <a:cubicBezTo>
                    <a:pt x="198" y="161"/>
                    <a:pt x="198" y="161"/>
                    <a:pt x="198" y="161"/>
                  </a:cubicBezTo>
                  <a:lnTo>
                    <a:pt x="198" y="169"/>
                  </a:lnTo>
                  <a:close/>
                  <a:moveTo>
                    <a:pt x="198" y="123"/>
                  </a:moveTo>
                  <a:cubicBezTo>
                    <a:pt x="30" y="123"/>
                    <a:pt x="30" y="123"/>
                    <a:pt x="30" y="123"/>
                  </a:cubicBezTo>
                  <a:cubicBezTo>
                    <a:pt x="30" y="115"/>
                    <a:pt x="30" y="115"/>
                    <a:pt x="30" y="115"/>
                  </a:cubicBezTo>
                  <a:cubicBezTo>
                    <a:pt x="198" y="115"/>
                    <a:pt x="198" y="115"/>
                    <a:pt x="198" y="115"/>
                  </a:cubicBezTo>
                  <a:lnTo>
                    <a:pt x="198" y="123"/>
                  </a:lnTo>
                  <a:close/>
                  <a:moveTo>
                    <a:pt x="198" y="74"/>
                  </a:moveTo>
                  <a:cubicBezTo>
                    <a:pt x="30" y="74"/>
                    <a:pt x="30" y="74"/>
                    <a:pt x="30" y="74"/>
                  </a:cubicBezTo>
                  <a:cubicBezTo>
                    <a:pt x="30" y="28"/>
                    <a:pt x="30" y="28"/>
                    <a:pt x="30" y="28"/>
                  </a:cubicBezTo>
                  <a:cubicBezTo>
                    <a:pt x="198" y="28"/>
                    <a:pt x="198" y="28"/>
                    <a:pt x="198" y="28"/>
                  </a:cubicBezTo>
                  <a:lnTo>
                    <a:pt x="198" y="74"/>
                  </a:lnTo>
                  <a:close/>
                  <a:moveTo>
                    <a:pt x="198" y="74"/>
                  </a:moveTo>
                  <a:cubicBezTo>
                    <a:pt x="198" y="74"/>
                    <a:pt x="198" y="74"/>
                    <a:pt x="198" y="74"/>
                  </a:cubicBezTo>
                </a:path>
              </a:pathLst>
            </a:cu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Freeform 26"/>
            <p:cNvSpPr>
              <a:spLocks noEditPoints="1"/>
            </p:cNvSpPr>
            <p:nvPr/>
          </p:nvSpPr>
          <p:spPr bwMode="auto">
            <a:xfrm>
              <a:off x="7600951" y="1698625"/>
              <a:ext cx="57150" cy="25400"/>
            </a:xfrm>
            <a:custGeom>
              <a:avLst/>
              <a:gdLst/>
              <a:ahLst/>
              <a:cxnLst>
                <a:cxn ang="0">
                  <a:pos x="15" y="3"/>
                </a:cxn>
                <a:cxn ang="0">
                  <a:pos x="7" y="7"/>
                </a:cxn>
                <a:cxn ang="0">
                  <a:pos x="0" y="3"/>
                </a:cxn>
                <a:cxn ang="0">
                  <a:pos x="7" y="0"/>
                </a:cxn>
                <a:cxn ang="0">
                  <a:pos x="15" y="3"/>
                </a:cxn>
                <a:cxn ang="0">
                  <a:pos x="15" y="3"/>
                </a:cxn>
                <a:cxn ang="0">
                  <a:pos x="15" y="3"/>
                </a:cxn>
              </a:cxnLst>
              <a:rect l="0" t="0" r="r" b="b"/>
              <a:pathLst>
                <a:path w="15" h="7">
                  <a:moveTo>
                    <a:pt x="15" y="3"/>
                  </a:moveTo>
                  <a:cubicBezTo>
                    <a:pt x="15" y="5"/>
                    <a:pt x="11" y="7"/>
                    <a:pt x="7" y="7"/>
                  </a:cubicBezTo>
                  <a:cubicBezTo>
                    <a:pt x="3" y="7"/>
                    <a:pt x="0" y="5"/>
                    <a:pt x="0" y="3"/>
                  </a:cubicBezTo>
                  <a:cubicBezTo>
                    <a:pt x="0" y="1"/>
                    <a:pt x="3" y="0"/>
                    <a:pt x="7" y="0"/>
                  </a:cubicBezTo>
                  <a:cubicBezTo>
                    <a:pt x="11" y="0"/>
                    <a:pt x="15" y="1"/>
                    <a:pt x="15" y="3"/>
                  </a:cubicBezTo>
                  <a:close/>
                  <a:moveTo>
                    <a:pt x="15" y="3"/>
                  </a:moveTo>
                  <a:cubicBezTo>
                    <a:pt x="15" y="3"/>
                    <a:pt x="15" y="3"/>
                    <a:pt x="15" y="3"/>
                  </a:cubicBezTo>
                </a:path>
              </a:pathLst>
            </a:cu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7" name="Freeform 101"/>
          <p:cNvSpPr>
            <a:spLocks noEditPoints="1"/>
          </p:cNvSpPr>
          <p:nvPr/>
        </p:nvSpPr>
        <p:spPr bwMode="auto">
          <a:xfrm>
            <a:off x="3033691" y="2743980"/>
            <a:ext cx="374349" cy="248062"/>
          </a:xfrm>
          <a:custGeom>
            <a:avLst/>
            <a:gdLst/>
            <a:ahLst/>
            <a:cxnLst>
              <a:cxn ang="0">
                <a:pos x="77" y="43"/>
              </a:cxn>
              <a:cxn ang="0">
                <a:pos x="77" y="47"/>
              </a:cxn>
              <a:cxn ang="0">
                <a:pos x="70" y="51"/>
              </a:cxn>
              <a:cxn ang="0">
                <a:pos x="6" y="51"/>
              </a:cxn>
              <a:cxn ang="0">
                <a:pos x="0" y="47"/>
              </a:cxn>
              <a:cxn ang="0">
                <a:pos x="0" y="43"/>
              </a:cxn>
              <a:cxn ang="0">
                <a:pos x="6" y="43"/>
              </a:cxn>
              <a:cxn ang="0">
                <a:pos x="70" y="43"/>
              </a:cxn>
              <a:cxn ang="0">
                <a:pos x="77" y="43"/>
              </a:cxn>
              <a:cxn ang="0">
                <a:pos x="10" y="34"/>
              </a:cxn>
              <a:cxn ang="0">
                <a:pos x="10" y="6"/>
              </a:cxn>
              <a:cxn ang="0">
                <a:pos x="16" y="0"/>
              </a:cxn>
              <a:cxn ang="0">
                <a:pos x="60" y="0"/>
              </a:cxn>
              <a:cxn ang="0">
                <a:pos x="67" y="6"/>
              </a:cxn>
              <a:cxn ang="0">
                <a:pos x="67" y="34"/>
              </a:cxn>
              <a:cxn ang="0">
                <a:pos x="60" y="41"/>
              </a:cxn>
              <a:cxn ang="0">
                <a:pos x="16" y="41"/>
              </a:cxn>
              <a:cxn ang="0">
                <a:pos x="10" y="34"/>
              </a:cxn>
              <a:cxn ang="0">
                <a:pos x="15" y="34"/>
              </a:cxn>
              <a:cxn ang="0">
                <a:pos x="16" y="36"/>
              </a:cxn>
              <a:cxn ang="0">
                <a:pos x="60" y="36"/>
              </a:cxn>
              <a:cxn ang="0">
                <a:pos x="61" y="34"/>
              </a:cxn>
              <a:cxn ang="0">
                <a:pos x="61" y="6"/>
              </a:cxn>
              <a:cxn ang="0">
                <a:pos x="60" y="5"/>
              </a:cxn>
              <a:cxn ang="0">
                <a:pos x="16" y="5"/>
              </a:cxn>
              <a:cxn ang="0">
                <a:pos x="15" y="6"/>
              </a:cxn>
              <a:cxn ang="0">
                <a:pos x="15" y="34"/>
              </a:cxn>
              <a:cxn ang="0">
                <a:pos x="42" y="47"/>
              </a:cxn>
              <a:cxn ang="0">
                <a:pos x="42" y="46"/>
              </a:cxn>
              <a:cxn ang="0">
                <a:pos x="35" y="46"/>
              </a:cxn>
              <a:cxn ang="0">
                <a:pos x="34" y="47"/>
              </a:cxn>
              <a:cxn ang="0">
                <a:pos x="35" y="47"/>
              </a:cxn>
              <a:cxn ang="0">
                <a:pos x="42" y="47"/>
              </a:cxn>
              <a:cxn ang="0">
                <a:pos x="42" y="47"/>
              </a:cxn>
            </a:cxnLst>
            <a:rect l="0" t="0" r="r" b="b"/>
            <a:pathLst>
              <a:path w="77" h="51">
                <a:moveTo>
                  <a:pt x="77" y="43"/>
                </a:moveTo>
                <a:cubicBezTo>
                  <a:pt x="77" y="47"/>
                  <a:pt x="77" y="47"/>
                  <a:pt x="77" y="47"/>
                </a:cubicBezTo>
                <a:cubicBezTo>
                  <a:pt x="77" y="49"/>
                  <a:pt x="74" y="51"/>
                  <a:pt x="70" y="51"/>
                </a:cubicBezTo>
                <a:cubicBezTo>
                  <a:pt x="6" y="51"/>
                  <a:pt x="6" y="51"/>
                  <a:pt x="6" y="51"/>
                </a:cubicBezTo>
                <a:cubicBezTo>
                  <a:pt x="3" y="51"/>
                  <a:pt x="0" y="49"/>
                  <a:pt x="0" y="47"/>
                </a:cubicBezTo>
                <a:cubicBezTo>
                  <a:pt x="0" y="43"/>
                  <a:pt x="0" y="43"/>
                  <a:pt x="0" y="43"/>
                </a:cubicBezTo>
                <a:cubicBezTo>
                  <a:pt x="6" y="43"/>
                  <a:pt x="6" y="43"/>
                  <a:pt x="6" y="43"/>
                </a:cubicBezTo>
                <a:cubicBezTo>
                  <a:pt x="70" y="43"/>
                  <a:pt x="70" y="43"/>
                  <a:pt x="70" y="43"/>
                </a:cubicBezTo>
                <a:lnTo>
                  <a:pt x="77" y="43"/>
                </a:lnTo>
                <a:close/>
                <a:moveTo>
                  <a:pt x="10" y="34"/>
                </a:moveTo>
                <a:cubicBezTo>
                  <a:pt x="10" y="6"/>
                  <a:pt x="10" y="6"/>
                  <a:pt x="10" y="6"/>
                </a:cubicBezTo>
                <a:cubicBezTo>
                  <a:pt x="10" y="2"/>
                  <a:pt x="13" y="0"/>
                  <a:pt x="16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4" y="0"/>
                  <a:pt x="67" y="2"/>
                  <a:pt x="67" y="6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38"/>
                  <a:pt x="64" y="41"/>
                  <a:pt x="60" y="41"/>
                </a:cubicBezTo>
                <a:cubicBezTo>
                  <a:pt x="16" y="41"/>
                  <a:pt x="16" y="41"/>
                  <a:pt x="16" y="41"/>
                </a:cubicBezTo>
                <a:cubicBezTo>
                  <a:pt x="13" y="41"/>
                  <a:pt x="10" y="38"/>
                  <a:pt x="10" y="34"/>
                </a:cubicBezTo>
                <a:close/>
                <a:moveTo>
                  <a:pt x="15" y="34"/>
                </a:moveTo>
                <a:cubicBezTo>
                  <a:pt x="15" y="35"/>
                  <a:pt x="16" y="36"/>
                  <a:pt x="16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1" y="36"/>
                  <a:pt x="61" y="35"/>
                  <a:pt x="61" y="34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5"/>
                  <a:pt x="61" y="5"/>
                  <a:pt x="60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5"/>
                  <a:pt x="15" y="6"/>
                </a:cubicBezTo>
                <a:lnTo>
                  <a:pt x="15" y="34"/>
                </a:lnTo>
                <a:close/>
                <a:moveTo>
                  <a:pt x="42" y="47"/>
                </a:moveTo>
                <a:cubicBezTo>
                  <a:pt x="42" y="46"/>
                  <a:pt x="42" y="46"/>
                  <a:pt x="42" y="46"/>
                </a:cubicBezTo>
                <a:cubicBezTo>
                  <a:pt x="35" y="46"/>
                  <a:pt x="35" y="46"/>
                  <a:pt x="35" y="46"/>
                </a:cubicBezTo>
                <a:cubicBezTo>
                  <a:pt x="35" y="46"/>
                  <a:pt x="34" y="46"/>
                  <a:pt x="34" y="47"/>
                </a:cubicBezTo>
                <a:cubicBezTo>
                  <a:pt x="34" y="47"/>
                  <a:pt x="35" y="47"/>
                  <a:pt x="35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lose/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8" name="Group 59"/>
          <p:cNvGrpSpPr/>
          <p:nvPr/>
        </p:nvGrpSpPr>
        <p:grpSpPr>
          <a:xfrm>
            <a:off x="6040261" y="3705705"/>
            <a:ext cx="2276195" cy="555580"/>
            <a:chOff x="7154104" y="3206176"/>
            <a:chExt cx="2276195" cy="555580"/>
          </a:xfrm>
        </p:grpSpPr>
        <p:sp>
          <p:nvSpPr>
            <p:cNvPr id="49" name="TextBox 48"/>
            <p:cNvSpPr txBox="1"/>
            <p:nvPr/>
          </p:nvSpPr>
          <p:spPr>
            <a:xfrm>
              <a:off x="7154105" y="3453979"/>
              <a:ext cx="2276194" cy="30777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defTabSz="913765">
                <a:spcBef>
                  <a:spcPct val="20000"/>
                </a:spcBef>
                <a:defRPr/>
              </a:pPr>
              <a:r>
                <a:rPr lang="zh-CN" alt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点击编辑点击编辑点击编辑点击编辑点击编辑</a:t>
              </a:r>
              <a:r>
                <a:rPr 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.</a:t>
              </a:r>
              <a:endParaRPr 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Rectangle 49"/>
            <p:cNvSpPr/>
            <p:nvPr/>
          </p:nvSpPr>
          <p:spPr>
            <a:xfrm>
              <a:off x="7154104" y="3206176"/>
              <a:ext cx="1077218" cy="215444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输入你的标题</a:t>
              </a:r>
              <a:endParaRPr lang="en-US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1" name="Group 57"/>
          <p:cNvGrpSpPr/>
          <p:nvPr/>
        </p:nvGrpSpPr>
        <p:grpSpPr>
          <a:xfrm>
            <a:off x="366690" y="2456286"/>
            <a:ext cx="2247089" cy="555580"/>
            <a:chOff x="-267404" y="3168889"/>
            <a:chExt cx="2247089" cy="555580"/>
          </a:xfrm>
        </p:grpSpPr>
        <p:sp>
          <p:nvSpPr>
            <p:cNvPr id="52" name="TextBox 51"/>
            <p:cNvSpPr txBox="1"/>
            <p:nvPr/>
          </p:nvSpPr>
          <p:spPr>
            <a:xfrm>
              <a:off x="-267404" y="3416692"/>
              <a:ext cx="2247089" cy="30777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 defTabSz="913765">
                <a:spcBef>
                  <a:spcPct val="20000"/>
                </a:spcBef>
                <a:defRPr/>
              </a:pPr>
              <a:r>
                <a:rPr lang="zh-CN" alt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点击编辑点击编辑点击编辑点击编辑点击编辑</a:t>
              </a:r>
              <a:endParaRPr 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902467" y="3168889"/>
              <a:ext cx="1077218" cy="215444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r"/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输入你的标题</a:t>
              </a:r>
              <a:endParaRPr lang="en-US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4" name="Group 58"/>
          <p:cNvGrpSpPr/>
          <p:nvPr/>
        </p:nvGrpSpPr>
        <p:grpSpPr>
          <a:xfrm>
            <a:off x="6040261" y="1281083"/>
            <a:ext cx="2276195" cy="555580"/>
            <a:chOff x="7174424" y="1352592"/>
            <a:chExt cx="2276195" cy="555580"/>
          </a:xfrm>
        </p:grpSpPr>
        <p:sp>
          <p:nvSpPr>
            <p:cNvPr id="55" name="TextBox 54"/>
            <p:cNvSpPr txBox="1"/>
            <p:nvPr/>
          </p:nvSpPr>
          <p:spPr>
            <a:xfrm>
              <a:off x="7174424" y="1600395"/>
              <a:ext cx="2276195" cy="30777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defTabSz="913765">
                <a:spcBef>
                  <a:spcPct val="20000"/>
                </a:spcBef>
                <a:defRPr/>
              </a:pPr>
              <a:r>
                <a:rPr lang="zh-CN" alt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点击编辑点击编辑点击编辑点击编辑点击编辑</a:t>
              </a:r>
              <a:r>
                <a:rPr 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.</a:t>
              </a:r>
              <a:endParaRPr 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6" name="Rectangle 55"/>
            <p:cNvSpPr/>
            <p:nvPr/>
          </p:nvSpPr>
          <p:spPr>
            <a:xfrm>
              <a:off x="7178222" y="1352592"/>
              <a:ext cx="1077218" cy="215444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输入你的标题</a:t>
              </a:r>
              <a:endParaRPr lang="en-US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835309" y="1281083"/>
            <a:ext cx="2276197" cy="555580"/>
            <a:chOff x="-296510" y="1363501"/>
            <a:chExt cx="2276197" cy="555580"/>
          </a:xfrm>
        </p:grpSpPr>
        <p:sp>
          <p:nvSpPr>
            <p:cNvPr id="58" name="TextBox 57"/>
            <p:cNvSpPr txBox="1"/>
            <p:nvPr/>
          </p:nvSpPr>
          <p:spPr>
            <a:xfrm>
              <a:off x="-296510" y="1611304"/>
              <a:ext cx="2276196" cy="30777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 defTabSz="913765">
                <a:spcBef>
                  <a:spcPct val="20000"/>
                </a:spcBef>
                <a:defRPr/>
              </a:pPr>
              <a:r>
                <a:rPr lang="zh-CN" alt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点击编辑点击编辑点击编辑点击编辑点击编辑</a:t>
              </a:r>
              <a:endParaRPr 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9" name="Rectangle 58"/>
            <p:cNvSpPr/>
            <p:nvPr/>
          </p:nvSpPr>
          <p:spPr>
            <a:xfrm>
              <a:off x="902469" y="1363501"/>
              <a:ext cx="1077218" cy="215444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r"/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输入你的标题</a:t>
              </a:r>
              <a:endParaRPr lang="en-US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0" name="Group 56"/>
          <p:cNvGrpSpPr/>
          <p:nvPr/>
        </p:nvGrpSpPr>
        <p:grpSpPr>
          <a:xfrm>
            <a:off x="835309" y="3705705"/>
            <a:ext cx="2276197" cy="555580"/>
            <a:chOff x="-296510" y="1363501"/>
            <a:chExt cx="2276197" cy="555580"/>
          </a:xfrm>
        </p:grpSpPr>
        <p:sp>
          <p:nvSpPr>
            <p:cNvPr id="61" name="TextBox 60"/>
            <p:cNvSpPr txBox="1"/>
            <p:nvPr/>
          </p:nvSpPr>
          <p:spPr>
            <a:xfrm>
              <a:off x="-296510" y="1611304"/>
              <a:ext cx="2276196" cy="30777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 defTabSz="913765">
                <a:spcBef>
                  <a:spcPct val="20000"/>
                </a:spcBef>
                <a:defRPr/>
              </a:pPr>
              <a:r>
                <a:rPr lang="zh-CN" alt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点击编辑点击编辑点击编辑点击编辑点击编辑</a:t>
              </a:r>
              <a:endParaRPr 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902469" y="1363501"/>
              <a:ext cx="1077218" cy="215444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r"/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输入你的标题</a:t>
              </a:r>
              <a:endParaRPr lang="en-US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3" name="Group 58"/>
          <p:cNvGrpSpPr/>
          <p:nvPr/>
        </p:nvGrpSpPr>
        <p:grpSpPr>
          <a:xfrm>
            <a:off x="6501117" y="2456286"/>
            <a:ext cx="2276195" cy="555580"/>
            <a:chOff x="7174424" y="1352592"/>
            <a:chExt cx="2276195" cy="555580"/>
          </a:xfrm>
        </p:grpSpPr>
        <p:sp>
          <p:nvSpPr>
            <p:cNvPr id="64" name="TextBox 63"/>
            <p:cNvSpPr txBox="1"/>
            <p:nvPr/>
          </p:nvSpPr>
          <p:spPr>
            <a:xfrm>
              <a:off x="7174424" y="1600395"/>
              <a:ext cx="2276195" cy="30777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defTabSz="913765">
                <a:spcBef>
                  <a:spcPct val="20000"/>
                </a:spcBef>
                <a:defRPr/>
              </a:pPr>
              <a:r>
                <a:rPr lang="zh-CN" alt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点击编辑点击编辑点击编辑点击编辑点击编辑</a:t>
              </a:r>
              <a:r>
                <a:rPr 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.</a:t>
              </a:r>
              <a:endParaRPr 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5" name="Rectangle 64"/>
            <p:cNvSpPr/>
            <p:nvPr/>
          </p:nvSpPr>
          <p:spPr>
            <a:xfrm>
              <a:off x="7174424" y="1352592"/>
              <a:ext cx="1077218" cy="215444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输入你的标题</a:t>
              </a:r>
              <a:endParaRPr lang="en-US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66" name="文本框 65"/>
          <p:cNvSpPr txBox="1"/>
          <p:nvPr/>
        </p:nvSpPr>
        <p:spPr>
          <a:xfrm>
            <a:off x="684207" y="41661"/>
            <a:ext cx="235192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</a:rPr>
              <a:t>在此输入你的标题</a:t>
            </a:r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000"/>
                            </p:stCondLst>
                            <p:childTnLst>
                              <p:par>
                                <p:cTn id="8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7500"/>
                            </p:stCondLst>
                            <p:childTnLst>
                              <p:par>
                                <p:cTn id="8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000"/>
                            </p:stCondLst>
                            <p:childTnLst>
                              <p:par>
                                <p:cTn id="93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8500"/>
                            </p:stCondLst>
                            <p:childTnLst>
                              <p:par>
                                <p:cTn id="98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9000"/>
                            </p:stCondLst>
                            <p:childTnLst>
                              <p:par>
                                <p:cTn id="103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3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8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030" grpId="0" animBg="1"/>
      <p:bldP spid="14" grpId="0" animBg="1"/>
      <p:bldP spid="34" grpId="0" animBg="1"/>
      <p:bldP spid="35" grpId="0" animBg="1"/>
      <p:bldP spid="36" grpId="0" animBg="1"/>
      <p:bldP spid="4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3" name="Straight Connector 212"/>
          <p:cNvCxnSpPr>
            <a:endCxn id="209" idx="6"/>
          </p:cNvCxnSpPr>
          <p:nvPr/>
        </p:nvCxnSpPr>
        <p:spPr>
          <a:xfrm flipH="1">
            <a:off x="3273538" y="2784186"/>
            <a:ext cx="411086" cy="0"/>
          </a:xfrm>
          <a:prstGeom prst="line">
            <a:avLst/>
          </a:pr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</p:cxnSp>
      <p:sp>
        <p:nvSpPr>
          <p:cNvPr id="208" name="Freeform 130"/>
          <p:cNvSpPr>
            <a:spLocks noEditPoints="1"/>
          </p:cNvSpPr>
          <p:nvPr/>
        </p:nvSpPr>
        <p:spPr bwMode="auto">
          <a:xfrm>
            <a:off x="3784646" y="2006497"/>
            <a:ext cx="1572935" cy="1514282"/>
          </a:xfrm>
          <a:custGeom>
            <a:avLst/>
            <a:gdLst/>
            <a:ahLst/>
            <a:cxnLst>
              <a:cxn ang="0">
                <a:pos x="275" y="12"/>
              </a:cxn>
              <a:cxn ang="0">
                <a:pos x="297" y="7"/>
              </a:cxn>
              <a:cxn ang="0">
                <a:pos x="237" y="26"/>
              </a:cxn>
              <a:cxn ang="0">
                <a:pos x="731" y="474"/>
              </a:cxn>
              <a:cxn ang="0">
                <a:pos x="724" y="482"/>
              </a:cxn>
              <a:cxn ang="0">
                <a:pos x="470" y="13"/>
              </a:cxn>
              <a:cxn ang="0">
                <a:pos x="454" y="10"/>
              </a:cxn>
              <a:cxn ang="0">
                <a:pos x="470" y="32"/>
              </a:cxn>
              <a:cxn ang="0">
                <a:pos x="475" y="26"/>
              </a:cxn>
              <a:cxn ang="0">
                <a:pos x="432" y="9"/>
              </a:cxn>
              <a:cxn ang="0">
                <a:pos x="423" y="8"/>
              </a:cxn>
              <a:cxn ang="0">
                <a:pos x="397" y="9"/>
              </a:cxn>
              <a:cxn ang="0">
                <a:pos x="386" y="10"/>
              </a:cxn>
              <a:cxn ang="0">
                <a:pos x="390" y="18"/>
              </a:cxn>
              <a:cxn ang="0">
                <a:pos x="538" y="408"/>
              </a:cxn>
              <a:cxn ang="0">
                <a:pos x="730" y="264"/>
              </a:cxn>
              <a:cxn ang="0">
                <a:pos x="478" y="71"/>
              </a:cxn>
              <a:cxn ang="0">
                <a:pos x="418" y="50"/>
              </a:cxn>
              <a:cxn ang="0">
                <a:pos x="363" y="88"/>
              </a:cxn>
              <a:cxn ang="0">
                <a:pos x="418" y="83"/>
              </a:cxn>
              <a:cxn ang="0">
                <a:pos x="389" y="134"/>
              </a:cxn>
              <a:cxn ang="0">
                <a:pos x="366" y="141"/>
              </a:cxn>
              <a:cxn ang="0">
                <a:pos x="283" y="212"/>
              </a:cxn>
              <a:cxn ang="0">
                <a:pos x="375" y="215"/>
              </a:cxn>
              <a:cxn ang="0">
                <a:pos x="451" y="261"/>
              </a:cxn>
              <a:cxn ang="0">
                <a:pos x="492" y="285"/>
              </a:cxn>
              <a:cxn ang="0">
                <a:pos x="500" y="23"/>
              </a:cxn>
              <a:cxn ang="0">
                <a:pos x="512" y="40"/>
              </a:cxn>
              <a:cxn ang="0">
                <a:pos x="514" y="62"/>
              </a:cxn>
              <a:cxn ang="0">
                <a:pos x="671" y="360"/>
              </a:cxn>
              <a:cxn ang="0">
                <a:pos x="733" y="432"/>
              </a:cxn>
              <a:cxn ang="0">
                <a:pos x="314" y="123"/>
              </a:cxn>
              <a:cxn ang="0">
                <a:pos x="291" y="165"/>
              </a:cxn>
              <a:cxn ang="0">
                <a:pos x="288" y="153"/>
              </a:cxn>
              <a:cxn ang="0">
                <a:pos x="460" y="297"/>
              </a:cxn>
              <a:cxn ang="0">
                <a:pos x="364" y="533"/>
              </a:cxn>
              <a:cxn ang="0">
                <a:pos x="48" y="434"/>
              </a:cxn>
              <a:cxn ang="0">
                <a:pos x="126" y="647"/>
              </a:cxn>
              <a:cxn ang="0">
                <a:pos x="166" y="674"/>
              </a:cxn>
              <a:cxn ang="0">
                <a:pos x="11" y="348"/>
              </a:cxn>
              <a:cxn ang="0">
                <a:pos x="290" y="70"/>
              </a:cxn>
              <a:cxn ang="0">
                <a:pos x="88" y="161"/>
              </a:cxn>
              <a:cxn ang="0">
                <a:pos x="351" y="3"/>
              </a:cxn>
              <a:cxn ang="0">
                <a:pos x="352" y="1"/>
              </a:cxn>
              <a:cxn ang="0">
                <a:pos x="347" y="1"/>
              </a:cxn>
              <a:cxn ang="0">
                <a:pos x="341" y="2"/>
              </a:cxn>
              <a:cxn ang="0">
                <a:pos x="322" y="4"/>
              </a:cxn>
              <a:cxn ang="0">
                <a:pos x="281" y="13"/>
              </a:cxn>
              <a:cxn ang="0">
                <a:pos x="270" y="17"/>
              </a:cxn>
              <a:cxn ang="0">
                <a:pos x="242" y="33"/>
              </a:cxn>
              <a:cxn ang="0">
                <a:pos x="175" y="96"/>
              </a:cxn>
              <a:cxn ang="0">
                <a:pos x="299" y="35"/>
              </a:cxn>
              <a:cxn ang="0">
                <a:pos x="351" y="0"/>
              </a:cxn>
              <a:cxn ang="0">
                <a:pos x="330" y="2"/>
              </a:cxn>
              <a:cxn ang="0">
                <a:pos x="271" y="14"/>
              </a:cxn>
              <a:cxn ang="0">
                <a:pos x="319" y="3"/>
              </a:cxn>
              <a:cxn ang="0">
                <a:pos x="186" y="52"/>
              </a:cxn>
              <a:cxn ang="0">
                <a:pos x="208" y="42"/>
              </a:cxn>
              <a:cxn ang="0">
                <a:pos x="179" y="53"/>
              </a:cxn>
              <a:cxn ang="0">
                <a:pos x="193" y="48"/>
              </a:cxn>
              <a:cxn ang="0">
                <a:pos x="108" y="138"/>
              </a:cxn>
              <a:cxn ang="0">
                <a:pos x="86" y="134"/>
              </a:cxn>
              <a:cxn ang="0">
                <a:pos x="66" y="186"/>
              </a:cxn>
            </a:cxnLst>
            <a:rect l="0" t="0" r="r" b="b"/>
            <a:pathLst>
              <a:path w="746" h="719">
                <a:moveTo>
                  <a:pt x="713" y="218"/>
                </a:moveTo>
                <a:cubicBezTo>
                  <a:pt x="709" y="210"/>
                  <a:pt x="709" y="210"/>
                  <a:pt x="709" y="210"/>
                </a:cubicBezTo>
                <a:cubicBezTo>
                  <a:pt x="711" y="213"/>
                  <a:pt x="712" y="216"/>
                  <a:pt x="713" y="218"/>
                </a:cubicBezTo>
                <a:cubicBezTo>
                  <a:pt x="713" y="218"/>
                  <a:pt x="713" y="218"/>
                  <a:pt x="713" y="218"/>
                </a:cubicBezTo>
                <a:moveTo>
                  <a:pt x="709" y="210"/>
                </a:moveTo>
                <a:cubicBezTo>
                  <a:pt x="706" y="203"/>
                  <a:pt x="701" y="194"/>
                  <a:pt x="697" y="187"/>
                </a:cubicBezTo>
                <a:cubicBezTo>
                  <a:pt x="697" y="186"/>
                  <a:pt x="697" y="186"/>
                  <a:pt x="697" y="186"/>
                </a:cubicBezTo>
                <a:cubicBezTo>
                  <a:pt x="702" y="195"/>
                  <a:pt x="704" y="199"/>
                  <a:pt x="709" y="210"/>
                </a:cubicBezTo>
                <a:cubicBezTo>
                  <a:pt x="709" y="210"/>
                  <a:pt x="709" y="210"/>
                  <a:pt x="709" y="210"/>
                </a:cubicBezTo>
                <a:moveTo>
                  <a:pt x="696" y="186"/>
                </a:moveTo>
                <a:cubicBezTo>
                  <a:pt x="697" y="186"/>
                  <a:pt x="697" y="186"/>
                  <a:pt x="697" y="186"/>
                </a:cubicBezTo>
                <a:cubicBezTo>
                  <a:pt x="697" y="187"/>
                  <a:pt x="697" y="187"/>
                  <a:pt x="697" y="187"/>
                </a:cubicBezTo>
                <a:cubicBezTo>
                  <a:pt x="697" y="186"/>
                  <a:pt x="697" y="186"/>
                  <a:pt x="696" y="186"/>
                </a:cubicBezTo>
                <a:moveTo>
                  <a:pt x="746" y="352"/>
                </a:moveTo>
                <a:cubicBezTo>
                  <a:pt x="745" y="351"/>
                  <a:pt x="745" y="350"/>
                  <a:pt x="745" y="348"/>
                </a:cubicBezTo>
                <a:cubicBezTo>
                  <a:pt x="745" y="350"/>
                  <a:pt x="745" y="351"/>
                  <a:pt x="746" y="352"/>
                </a:cubicBezTo>
                <a:cubicBezTo>
                  <a:pt x="746" y="352"/>
                  <a:pt x="746" y="352"/>
                  <a:pt x="746" y="352"/>
                </a:cubicBezTo>
                <a:moveTo>
                  <a:pt x="745" y="347"/>
                </a:moveTo>
                <a:cubicBezTo>
                  <a:pt x="745" y="346"/>
                  <a:pt x="745" y="344"/>
                  <a:pt x="745" y="343"/>
                </a:cubicBezTo>
                <a:cubicBezTo>
                  <a:pt x="745" y="345"/>
                  <a:pt x="745" y="347"/>
                  <a:pt x="745" y="348"/>
                </a:cubicBezTo>
                <a:cubicBezTo>
                  <a:pt x="745" y="348"/>
                  <a:pt x="745" y="348"/>
                  <a:pt x="745" y="347"/>
                </a:cubicBezTo>
                <a:moveTo>
                  <a:pt x="743" y="327"/>
                </a:moveTo>
                <a:cubicBezTo>
                  <a:pt x="743" y="321"/>
                  <a:pt x="743" y="321"/>
                  <a:pt x="743" y="321"/>
                </a:cubicBezTo>
                <a:cubicBezTo>
                  <a:pt x="743" y="324"/>
                  <a:pt x="743" y="326"/>
                  <a:pt x="743" y="329"/>
                </a:cubicBezTo>
                <a:cubicBezTo>
                  <a:pt x="743" y="328"/>
                  <a:pt x="743" y="327"/>
                  <a:pt x="743" y="327"/>
                </a:cubicBezTo>
                <a:moveTo>
                  <a:pt x="309" y="4"/>
                </a:moveTo>
                <a:cubicBezTo>
                  <a:pt x="309" y="5"/>
                  <a:pt x="309" y="5"/>
                  <a:pt x="309" y="5"/>
                </a:cubicBezTo>
                <a:cubicBezTo>
                  <a:pt x="313" y="4"/>
                  <a:pt x="313" y="4"/>
                  <a:pt x="313" y="4"/>
                </a:cubicBezTo>
                <a:cubicBezTo>
                  <a:pt x="313" y="4"/>
                  <a:pt x="313" y="4"/>
                  <a:pt x="313" y="4"/>
                </a:cubicBezTo>
                <a:cubicBezTo>
                  <a:pt x="312" y="4"/>
                  <a:pt x="311" y="4"/>
                  <a:pt x="309" y="4"/>
                </a:cubicBezTo>
                <a:moveTo>
                  <a:pt x="307" y="5"/>
                </a:moveTo>
                <a:cubicBezTo>
                  <a:pt x="304" y="5"/>
                  <a:pt x="304" y="5"/>
                  <a:pt x="304" y="5"/>
                </a:cubicBezTo>
                <a:cubicBezTo>
                  <a:pt x="305" y="5"/>
                  <a:pt x="305" y="5"/>
                  <a:pt x="305" y="5"/>
                </a:cubicBezTo>
                <a:cubicBezTo>
                  <a:pt x="306" y="5"/>
                  <a:pt x="306" y="5"/>
                  <a:pt x="307" y="5"/>
                </a:cubicBezTo>
                <a:moveTo>
                  <a:pt x="259" y="17"/>
                </a:moveTo>
                <a:cubicBezTo>
                  <a:pt x="259" y="17"/>
                  <a:pt x="258" y="17"/>
                  <a:pt x="258" y="17"/>
                </a:cubicBezTo>
                <a:cubicBezTo>
                  <a:pt x="258" y="17"/>
                  <a:pt x="259" y="17"/>
                  <a:pt x="259" y="17"/>
                </a:cubicBezTo>
                <a:moveTo>
                  <a:pt x="266" y="15"/>
                </a:moveTo>
                <a:cubicBezTo>
                  <a:pt x="267" y="14"/>
                  <a:pt x="267" y="14"/>
                  <a:pt x="268" y="14"/>
                </a:cubicBezTo>
                <a:cubicBezTo>
                  <a:pt x="268" y="14"/>
                  <a:pt x="268" y="14"/>
                  <a:pt x="268" y="14"/>
                </a:cubicBezTo>
                <a:cubicBezTo>
                  <a:pt x="267" y="14"/>
                  <a:pt x="267" y="14"/>
                  <a:pt x="267" y="14"/>
                </a:cubicBezTo>
                <a:cubicBezTo>
                  <a:pt x="267" y="14"/>
                  <a:pt x="267" y="14"/>
                  <a:pt x="267" y="14"/>
                </a:cubicBezTo>
                <a:cubicBezTo>
                  <a:pt x="266" y="15"/>
                  <a:pt x="266" y="15"/>
                  <a:pt x="266" y="15"/>
                </a:cubicBezTo>
                <a:cubicBezTo>
                  <a:pt x="266" y="15"/>
                  <a:pt x="266" y="15"/>
                  <a:pt x="266" y="15"/>
                </a:cubicBezTo>
                <a:moveTo>
                  <a:pt x="269" y="14"/>
                </a:moveTo>
                <a:cubicBezTo>
                  <a:pt x="269" y="14"/>
                  <a:pt x="269" y="14"/>
                  <a:pt x="269" y="14"/>
                </a:cubicBezTo>
                <a:cubicBezTo>
                  <a:pt x="269" y="14"/>
                  <a:pt x="269" y="14"/>
                  <a:pt x="268" y="14"/>
                </a:cubicBezTo>
                <a:cubicBezTo>
                  <a:pt x="267" y="14"/>
                  <a:pt x="267" y="14"/>
                  <a:pt x="266" y="15"/>
                </a:cubicBezTo>
                <a:cubicBezTo>
                  <a:pt x="269" y="14"/>
                  <a:pt x="269" y="14"/>
                  <a:pt x="269" y="14"/>
                </a:cubicBezTo>
                <a:moveTo>
                  <a:pt x="267" y="14"/>
                </a:moveTo>
                <a:cubicBezTo>
                  <a:pt x="268" y="14"/>
                  <a:pt x="268" y="14"/>
                  <a:pt x="268" y="14"/>
                </a:cubicBezTo>
                <a:cubicBezTo>
                  <a:pt x="269" y="14"/>
                  <a:pt x="269" y="14"/>
                  <a:pt x="270" y="13"/>
                </a:cubicBezTo>
                <a:cubicBezTo>
                  <a:pt x="269" y="14"/>
                  <a:pt x="268" y="14"/>
                  <a:pt x="268" y="14"/>
                </a:cubicBezTo>
                <a:cubicBezTo>
                  <a:pt x="267" y="14"/>
                  <a:pt x="267" y="14"/>
                  <a:pt x="267" y="14"/>
                </a:cubicBezTo>
                <a:cubicBezTo>
                  <a:pt x="267" y="14"/>
                  <a:pt x="267" y="14"/>
                  <a:pt x="267" y="14"/>
                </a:cubicBezTo>
                <a:moveTo>
                  <a:pt x="270" y="13"/>
                </a:moveTo>
                <a:cubicBezTo>
                  <a:pt x="274" y="12"/>
                  <a:pt x="274" y="12"/>
                  <a:pt x="274" y="12"/>
                </a:cubicBezTo>
                <a:cubicBezTo>
                  <a:pt x="274" y="12"/>
                  <a:pt x="274" y="12"/>
                  <a:pt x="274" y="12"/>
                </a:cubicBezTo>
                <a:cubicBezTo>
                  <a:pt x="275" y="12"/>
                  <a:pt x="275" y="12"/>
                  <a:pt x="275" y="12"/>
                </a:cubicBezTo>
                <a:cubicBezTo>
                  <a:pt x="275" y="12"/>
                  <a:pt x="275" y="12"/>
                  <a:pt x="275" y="12"/>
                </a:cubicBezTo>
                <a:cubicBezTo>
                  <a:pt x="273" y="13"/>
                  <a:pt x="272" y="13"/>
                  <a:pt x="270" y="13"/>
                </a:cubicBezTo>
                <a:cubicBezTo>
                  <a:pt x="269" y="14"/>
                  <a:pt x="269" y="14"/>
                  <a:pt x="268" y="14"/>
                </a:cubicBezTo>
                <a:cubicBezTo>
                  <a:pt x="270" y="13"/>
                  <a:pt x="270" y="13"/>
                  <a:pt x="270" y="13"/>
                </a:cubicBezTo>
                <a:moveTo>
                  <a:pt x="279" y="11"/>
                </a:moveTo>
                <a:cubicBezTo>
                  <a:pt x="279" y="11"/>
                  <a:pt x="279" y="11"/>
                  <a:pt x="279" y="11"/>
                </a:cubicBezTo>
                <a:cubicBezTo>
                  <a:pt x="280" y="11"/>
                  <a:pt x="281" y="11"/>
                  <a:pt x="281" y="10"/>
                </a:cubicBezTo>
                <a:cubicBezTo>
                  <a:pt x="284" y="10"/>
                  <a:pt x="284" y="10"/>
                  <a:pt x="284" y="10"/>
                </a:cubicBezTo>
                <a:cubicBezTo>
                  <a:pt x="284" y="10"/>
                  <a:pt x="284" y="10"/>
                  <a:pt x="284" y="10"/>
                </a:cubicBezTo>
                <a:cubicBezTo>
                  <a:pt x="283" y="10"/>
                  <a:pt x="283" y="10"/>
                  <a:pt x="283" y="10"/>
                </a:cubicBezTo>
                <a:cubicBezTo>
                  <a:pt x="282" y="10"/>
                  <a:pt x="281" y="10"/>
                  <a:pt x="280" y="11"/>
                </a:cubicBezTo>
                <a:cubicBezTo>
                  <a:pt x="280" y="11"/>
                  <a:pt x="280" y="11"/>
                  <a:pt x="280" y="11"/>
                </a:cubicBezTo>
                <a:cubicBezTo>
                  <a:pt x="279" y="11"/>
                  <a:pt x="279" y="11"/>
                  <a:pt x="279" y="11"/>
                </a:cubicBezTo>
                <a:moveTo>
                  <a:pt x="286" y="9"/>
                </a:moveTo>
                <a:cubicBezTo>
                  <a:pt x="287" y="9"/>
                  <a:pt x="287" y="9"/>
                  <a:pt x="287" y="9"/>
                </a:cubicBezTo>
                <a:cubicBezTo>
                  <a:pt x="289" y="9"/>
                  <a:pt x="289" y="9"/>
                  <a:pt x="289" y="9"/>
                </a:cubicBezTo>
                <a:cubicBezTo>
                  <a:pt x="290" y="8"/>
                  <a:pt x="290" y="8"/>
                  <a:pt x="290" y="8"/>
                </a:cubicBezTo>
                <a:cubicBezTo>
                  <a:pt x="288" y="9"/>
                  <a:pt x="288" y="9"/>
                  <a:pt x="288" y="9"/>
                </a:cubicBezTo>
                <a:cubicBezTo>
                  <a:pt x="287" y="9"/>
                  <a:pt x="287" y="9"/>
                  <a:pt x="287" y="9"/>
                </a:cubicBezTo>
                <a:cubicBezTo>
                  <a:pt x="286" y="9"/>
                  <a:pt x="286" y="9"/>
                  <a:pt x="286" y="9"/>
                </a:cubicBezTo>
                <a:cubicBezTo>
                  <a:pt x="286" y="9"/>
                  <a:pt x="286" y="9"/>
                  <a:pt x="286" y="9"/>
                </a:cubicBezTo>
                <a:moveTo>
                  <a:pt x="293" y="8"/>
                </a:moveTo>
                <a:cubicBezTo>
                  <a:pt x="294" y="7"/>
                  <a:pt x="294" y="7"/>
                  <a:pt x="294" y="7"/>
                </a:cubicBezTo>
                <a:cubicBezTo>
                  <a:pt x="298" y="7"/>
                  <a:pt x="298" y="7"/>
                  <a:pt x="298" y="7"/>
                </a:cubicBezTo>
                <a:cubicBezTo>
                  <a:pt x="298" y="7"/>
                  <a:pt x="298" y="7"/>
                  <a:pt x="298" y="7"/>
                </a:cubicBezTo>
                <a:cubicBezTo>
                  <a:pt x="296" y="7"/>
                  <a:pt x="296" y="7"/>
                  <a:pt x="296" y="7"/>
                </a:cubicBezTo>
                <a:cubicBezTo>
                  <a:pt x="293" y="8"/>
                  <a:pt x="293" y="8"/>
                  <a:pt x="293" y="8"/>
                </a:cubicBezTo>
                <a:cubicBezTo>
                  <a:pt x="292" y="8"/>
                  <a:pt x="292" y="8"/>
                  <a:pt x="292" y="8"/>
                </a:cubicBezTo>
                <a:cubicBezTo>
                  <a:pt x="292" y="8"/>
                  <a:pt x="291" y="8"/>
                  <a:pt x="291" y="8"/>
                </a:cubicBezTo>
                <a:cubicBezTo>
                  <a:pt x="293" y="8"/>
                  <a:pt x="293" y="8"/>
                  <a:pt x="293" y="8"/>
                </a:cubicBezTo>
                <a:moveTo>
                  <a:pt x="298" y="7"/>
                </a:moveTo>
                <a:cubicBezTo>
                  <a:pt x="298" y="7"/>
                  <a:pt x="298" y="7"/>
                  <a:pt x="298" y="7"/>
                </a:cubicBezTo>
                <a:cubicBezTo>
                  <a:pt x="298" y="7"/>
                  <a:pt x="298" y="7"/>
                  <a:pt x="298" y="7"/>
                </a:cubicBezTo>
                <a:cubicBezTo>
                  <a:pt x="298" y="7"/>
                  <a:pt x="298" y="7"/>
                  <a:pt x="298" y="7"/>
                </a:cubicBezTo>
                <a:moveTo>
                  <a:pt x="309" y="5"/>
                </a:moveTo>
                <a:cubicBezTo>
                  <a:pt x="314" y="4"/>
                  <a:pt x="314" y="4"/>
                  <a:pt x="314" y="4"/>
                </a:cubicBezTo>
                <a:cubicBezTo>
                  <a:pt x="315" y="4"/>
                  <a:pt x="315" y="4"/>
                  <a:pt x="315" y="4"/>
                </a:cubicBezTo>
                <a:cubicBezTo>
                  <a:pt x="314" y="4"/>
                  <a:pt x="313" y="4"/>
                  <a:pt x="312" y="4"/>
                </a:cubicBezTo>
                <a:cubicBezTo>
                  <a:pt x="311" y="4"/>
                  <a:pt x="311" y="4"/>
                  <a:pt x="311" y="4"/>
                </a:cubicBezTo>
                <a:cubicBezTo>
                  <a:pt x="308" y="5"/>
                  <a:pt x="308" y="5"/>
                  <a:pt x="308" y="5"/>
                </a:cubicBezTo>
                <a:cubicBezTo>
                  <a:pt x="309" y="5"/>
                  <a:pt x="309" y="5"/>
                  <a:pt x="309" y="5"/>
                </a:cubicBezTo>
                <a:moveTo>
                  <a:pt x="315" y="4"/>
                </a:moveTo>
                <a:cubicBezTo>
                  <a:pt x="315" y="4"/>
                  <a:pt x="315" y="4"/>
                  <a:pt x="315" y="4"/>
                </a:cubicBezTo>
                <a:cubicBezTo>
                  <a:pt x="315" y="4"/>
                  <a:pt x="315" y="4"/>
                  <a:pt x="315" y="4"/>
                </a:cubicBezTo>
                <a:cubicBezTo>
                  <a:pt x="315" y="4"/>
                  <a:pt x="315" y="4"/>
                  <a:pt x="315" y="4"/>
                </a:cubicBezTo>
                <a:moveTo>
                  <a:pt x="295" y="7"/>
                </a:moveTo>
                <a:cubicBezTo>
                  <a:pt x="295" y="7"/>
                  <a:pt x="295" y="7"/>
                  <a:pt x="295" y="7"/>
                </a:cubicBezTo>
                <a:cubicBezTo>
                  <a:pt x="295" y="7"/>
                  <a:pt x="295" y="7"/>
                  <a:pt x="294" y="8"/>
                </a:cubicBezTo>
                <a:cubicBezTo>
                  <a:pt x="295" y="7"/>
                  <a:pt x="295" y="7"/>
                  <a:pt x="295" y="7"/>
                </a:cubicBezTo>
                <a:moveTo>
                  <a:pt x="295" y="7"/>
                </a:moveTo>
                <a:cubicBezTo>
                  <a:pt x="296" y="7"/>
                  <a:pt x="296" y="7"/>
                  <a:pt x="296" y="7"/>
                </a:cubicBezTo>
                <a:cubicBezTo>
                  <a:pt x="298" y="7"/>
                  <a:pt x="298" y="7"/>
                  <a:pt x="298" y="7"/>
                </a:cubicBezTo>
                <a:cubicBezTo>
                  <a:pt x="301" y="6"/>
                  <a:pt x="301" y="6"/>
                  <a:pt x="301" y="6"/>
                </a:cubicBezTo>
                <a:cubicBezTo>
                  <a:pt x="300" y="6"/>
                  <a:pt x="300" y="6"/>
                  <a:pt x="300" y="6"/>
                </a:cubicBezTo>
                <a:cubicBezTo>
                  <a:pt x="303" y="6"/>
                  <a:pt x="303" y="6"/>
                  <a:pt x="303" y="6"/>
                </a:cubicBezTo>
                <a:cubicBezTo>
                  <a:pt x="305" y="5"/>
                  <a:pt x="305" y="5"/>
                  <a:pt x="305" y="5"/>
                </a:cubicBezTo>
                <a:cubicBezTo>
                  <a:pt x="305" y="5"/>
                  <a:pt x="305" y="5"/>
                  <a:pt x="305" y="5"/>
                </a:cubicBezTo>
                <a:cubicBezTo>
                  <a:pt x="305" y="5"/>
                  <a:pt x="305" y="5"/>
                  <a:pt x="305" y="5"/>
                </a:cubicBezTo>
                <a:cubicBezTo>
                  <a:pt x="302" y="6"/>
                  <a:pt x="300" y="6"/>
                  <a:pt x="297" y="7"/>
                </a:cubicBezTo>
                <a:cubicBezTo>
                  <a:pt x="296" y="7"/>
                  <a:pt x="296" y="7"/>
                  <a:pt x="295" y="7"/>
                </a:cubicBezTo>
                <a:cubicBezTo>
                  <a:pt x="295" y="7"/>
                  <a:pt x="295" y="7"/>
                  <a:pt x="295" y="7"/>
                </a:cubicBezTo>
                <a:moveTo>
                  <a:pt x="2" y="405"/>
                </a:moveTo>
                <a:cubicBezTo>
                  <a:pt x="2" y="405"/>
                  <a:pt x="2" y="405"/>
                  <a:pt x="2" y="405"/>
                </a:cubicBezTo>
                <a:cubicBezTo>
                  <a:pt x="2" y="406"/>
                  <a:pt x="2" y="406"/>
                  <a:pt x="2" y="406"/>
                </a:cubicBezTo>
                <a:cubicBezTo>
                  <a:pt x="2" y="405"/>
                  <a:pt x="2" y="405"/>
                  <a:pt x="2" y="405"/>
                </a:cubicBezTo>
                <a:moveTo>
                  <a:pt x="2" y="404"/>
                </a:moveTo>
                <a:cubicBezTo>
                  <a:pt x="2" y="403"/>
                  <a:pt x="2" y="402"/>
                  <a:pt x="1" y="401"/>
                </a:cubicBezTo>
                <a:cubicBezTo>
                  <a:pt x="2" y="401"/>
                  <a:pt x="2" y="401"/>
                  <a:pt x="2" y="402"/>
                </a:cubicBezTo>
                <a:cubicBezTo>
                  <a:pt x="2" y="405"/>
                  <a:pt x="2" y="405"/>
                  <a:pt x="2" y="405"/>
                </a:cubicBezTo>
                <a:cubicBezTo>
                  <a:pt x="2" y="404"/>
                  <a:pt x="2" y="404"/>
                  <a:pt x="2" y="404"/>
                </a:cubicBezTo>
                <a:moveTo>
                  <a:pt x="1" y="383"/>
                </a:moveTo>
                <a:cubicBezTo>
                  <a:pt x="1" y="385"/>
                  <a:pt x="1" y="386"/>
                  <a:pt x="1" y="388"/>
                </a:cubicBezTo>
                <a:cubicBezTo>
                  <a:pt x="1" y="392"/>
                  <a:pt x="1" y="395"/>
                  <a:pt x="1" y="398"/>
                </a:cubicBezTo>
                <a:cubicBezTo>
                  <a:pt x="1" y="399"/>
                  <a:pt x="1" y="399"/>
                  <a:pt x="1" y="399"/>
                </a:cubicBezTo>
                <a:cubicBezTo>
                  <a:pt x="1" y="394"/>
                  <a:pt x="1" y="388"/>
                  <a:pt x="1" y="383"/>
                </a:cubicBezTo>
                <a:moveTo>
                  <a:pt x="23" y="243"/>
                </a:moveTo>
                <a:cubicBezTo>
                  <a:pt x="24" y="240"/>
                  <a:pt x="26" y="236"/>
                  <a:pt x="27" y="232"/>
                </a:cubicBezTo>
                <a:cubicBezTo>
                  <a:pt x="26" y="235"/>
                  <a:pt x="25" y="237"/>
                  <a:pt x="25" y="239"/>
                </a:cubicBezTo>
                <a:cubicBezTo>
                  <a:pt x="23" y="243"/>
                  <a:pt x="23" y="243"/>
                  <a:pt x="23" y="243"/>
                </a:cubicBezTo>
                <a:cubicBezTo>
                  <a:pt x="23" y="243"/>
                  <a:pt x="23" y="243"/>
                  <a:pt x="23" y="243"/>
                </a:cubicBezTo>
                <a:moveTo>
                  <a:pt x="33" y="217"/>
                </a:moveTo>
                <a:cubicBezTo>
                  <a:pt x="33" y="218"/>
                  <a:pt x="33" y="218"/>
                  <a:pt x="33" y="219"/>
                </a:cubicBezTo>
                <a:cubicBezTo>
                  <a:pt x="31" y="224"/>
                  <a:pt x="29" y="228"/>
                  <a:pt x="27" y="232"/>
                </a:cubicBezTo>
                <a:cubicBezTo>
                  <a:pt x="26" y="236"/>
                  <a:pt x="24" y="240"/>
                  <a:pt x="23" y="243"/>
                </a:cubicBezTo>
                <a:cubicBezTo>
                  <a:pt x="27" y="232"/>
                  <a:pt x="29" y="227"/>
                  <a:pt x="33" y="217"/>
                </a:cubicBezTo>
                <a:moveTo>
                  <a:pt x="33" y="217"/>
                </a:moveTo>
                <a:cubicBezTo>
                  <a:pt x="33" y="217"/>
                  <a:pt x="33" y="217"/>
                  <a:pt x="33" y="217"/>
                </a:cubicBezTo>
                <a:cubicBezTo>
                  <a:pt x="33" y="218"/>
                  <a:pt x="33" y="218"/>
                  <a:pt x="33" y="218"/>
                </a:cubicBezTo>
                <a:cubicBezTo>
                  <a:pt x="33" y="219"/>
                  <a:pt x="33" y="219"/>
                  <a:pt x="33" y="219"/>
                </a:cubicBezTo>
                <a:cubicBezTo>
                  <a:pt x="33" y="218"/>
                  <a:pt x="33" y="218"/>
                  <a:pt x="33" y="217"/>
                </a:cubicBezTo>
                <a:moveTo>
                  <a:pt x="47" y="190"/>
                </a:moveTo>
                <a:cubicBezTo>
                  <a:pt x="47" y="190"/>
                  <a:pt x="48" y="189"/>
                  <a:pt x="48" y="188"/>
                </a:cubicBezTo>
                <a:cubicBezTo>
                  <a:pt x="48" y="189"/>
                  <a:pt x="48" y="189"/>
                  <a:pt x="47" y="190"/>
                </a:cubicBezTo>
                <a:cubicBezTo>
                  <a:pt x="47" y="190"/>
                  <a:pt x="47" y="190"/>
                  <a:pt x="47" y="190"/>
                </a:cubicBezTo>
                <a:cubicBezTo>
                  <a:pt x="47" y="190"/>
                  <a:pt x="47" y="190"/>
                  <a:pt x="47" y="190"/>
                </a:cubicBezTo>
                <a:moveTo>
                  <a:pt x="47" y="190"/>
                </a:moveTo>
                <a:cubicBezTo>
                  <a:pt x="47" y="190"/>
                  <a:pt x="48" y="189"/>
                  <a:pt x="48" y="188"/>
                </a:cubicBezTo>
                <a:cubicBezTo>
                  <a:pt x="48" y="189"/>
                  <a:pt x="47" y="190"/>
                  <a:pt x="47" y="190"/>
                </a:cubicBezTo>
                <a:cubicBezTo>
                  <a:pt x="52" y="181"/>
                  <a:pt x="55" y="177"/>
                  <a:pt x="59" y="170"/>
                </a:cubicBezTo>
                <a:cubicBezTo>
                  <a:pt x="55" y="176"/>
                  <a:pt x="52" y="182"/>
                  <a:pt x="48" y="188"/>
                </a:cubicBezTo>
                <a:cubicBezTo>
                  <a:pt x="48" y="189"/>
                  <a:pt x="47" y="190"/>
                  <a:pt x="47" y="190"/>
                </a:cubicBezTo>
                <a:cubicBezTo>
                  <a:pt x="47" y="190"/>
                  <a:pt x="47" y="190"/>
                  <a:pt x="47" y="190"/>
                </a:cubicBezTo>
                <a:moveTo>
                  <a:pt x="135" y="87"/>
                </a:moveTo>
                <a:cubicBezTo>
                  <a:pt x="136" y="86"/>
                  <a:pt x="136" y="85"/>
                  <a:pt x="137" y="85"/>
                </a:cubicBezTo>
                <a:cubicBezTo>
                  <a:pt x="138" y="84"/>
                  <a:pt x="139" y="83"/>
                  <a:pt x="140" y="82"/>
                </a:cubicBezTo>
                <a:cubicBezTo>
                  <a:pt x="140" y="82"/>
                  <a:pt x="140" y="82"/>
                  <a:pt x="140" y="82"/>
                </a:cubicBezTo>
                <a:cubicBezTo>
                  <a:pt x="138" y="83"/>
                  <a:pt x="138" y="83"/>
                  <a:pt x="138" y="83"/>
                </a:cubicBezTo>
                <a:cubicBezTo>
                  <a:pt x="134" y="87"/>
                  <a:pt x="134" y="87"/>
                  <a:pt x="134" y="87"/>
                </a:cubicBezTo>
                <a:cubicBezTo>
                  <a:pt x="134" y="87"/>
                  <a:pt x="134" y="87"/>
                  <a:pt x="134" y="87"/>
                </a:cubicBezTo>
                <a:cubicBezTo>
                  <a:pt x="135" y="87"/>
                  <a:pt x="135" y="87"/>
                  <a:pt x="135" y="87"/>
                </a:cubicBezTo>
                <a:moveTo>
                  <a:pt x="140" y="81"/>
                </a:moveTo>
                <a:cubicBezTo>
                  <a:pt x="141" y="81"/>
                  <a:pt x="141" y="81"/>
                  <a:pt x="141" y="81"/>
                </a:cubicBezTo>
                <a:cubicBezTo>
                  <a:pt x="143" y="79"/>
                  <a:pt x="143" y="79"/>
                  <a:pt x="143" y="79"/>
                </a:cubicBezTo>
                <a:cubicBezTo>
                  <a:pt x="140" y="81"/>
                  <a:pt x="137" y="83"/>
                  <a:pt x="137" y="84"/>
                </a:cubicBezTo>
                <a:cubicBezTo>
                  <a:pt x="137" y="84"/>
                  <a:pt x="139" y="82"/>
                  <a:pt x="140" y="81"/>
                </a:cubicBezTo>
                <a:moveTo>
                  <a:pt x="231" y="28"/>
                </a:moveTo>
                <a:cubicBezTo>
                  <a:pt x="233" y="28"/>
                  <a:pt x="233" y="28"/>
                  <a:pt x="233" y="28"/>
                </a:cubicBezTo>
                <a:cubicBezTo>
                  <a:pt x="237" y="26"/>
                  <a:pt x="237" y="26"/>
                  <a:pt x="237" y="26"/>
                </a:cubicBezTo>
                <a:cubicBezTo>
                  <a:pt x="237" y="26"/>
                  <a:pt x="237" y="26"/>
                  <a:pt x="237" y="26"/>
                </a:cubicBezTo>
                <a:cubicBezTo>
                  <a:pt x="236" y="25"/>
                  <a:pt x="236" y="25"/>
                  <a:pt x="236" y="25"/>
                </a:cubicBezTo>
                <a:cubicBezTo>
                  <a:pt x="231" y="28"/>
                  <a:pt x="231" y="28"/>
                  <a:pt x="231" y="28"/>
                </a:cubicBezTo>
                <a:cubicBezTo>
                  <a:pt x="228" y="29"/>
                  <a:pt x="228" y="29"/>
                  <a:pt x="228" y="29"/>
                </a:cubicBezTo>
                <a:cubicBezTo>
                  <a:pt x="228" y="30"/>
                  <a:pt x="228" y="30"/>
                  <a:pt x="228" y="30"/>
                </a:cubicBezTo>
                <a:cubicBezTo>
                  <a:pt x="231" y="28"/>
                  <a:pt x="231" y="28"/>
                  <a:pt x="231" y="28"/>
                </a:cubicBezTo>
                <a:moveTo>
                  <a:pt x="695" y="448"/>
                </a:moveTo>
                <a:cubicBezTo>
                  <a:pt x="695" y="447"/>
                  <a:pt x="695" y="446"/>
                  <a:pt x="695" y="445"/>
                </a:cubicBezTo>
                <a:cubicBezTo>
                  <a:pt x="695" y="445"/>
                  <a:pt x="695" y="444"/>
                  <a:pt x="695" y="444"/>
                </a:cubicBezTo>
                <a:cubicBezTo>
                  <a:pt x="695" y="443"/>
                  <a:pt x="696" y="443"/>
                  <a:pt x="696" y="443"/>
                </a:cubicBezTo>
                <a:cubicBezTo>
                  <a:pt x="696" y="443"/>
                  <a:pt x="696" y="440"/>
                  <a:pt x="694" y="436"/>
                </a:cubicBezTo>
                <a:cubicBezTo>
                  <a:pt x="694" y="436"/>
                  <a:pt x="694" y="436"/>
                  <a:pt x="694" y="433"/>
                </a:cubicBezTo>
                <a:cubicBezTo>
                  <a:pt x="694" y="432"/>
                  <a:pt x="694" y="432"/>
                  <a:pt x="694" y="432"/>
                </a:cubicBezTo>
                <a:cubicBezTo>
                  <a:pt x="693" y="433"/>
                  <a:pt x="693" y="433"/>
                  <a:pt x="693" y="433"/>
                </a:cubicBezTo>
                <a:cubicBezTo>
                  <a:pt x="692" y="435"/>
                  <a:pt x="692" y="435"/>
                  <a:pt x="692" y="435"/>
                </a:cubicBezTo>
                <a:cubicBezTo>
                  <a:pt x="692" y="435"/>
                  <a:pt x="692" y="437"/>
                  <a:pt x="692" y="438"/>
                </a:cubicBezTo>
                <a:cubicBezTo>
                  <a:pt x="692" y="438"/>
                  <a:pt x="692" y="438"/>
                  <a:pt x="692" y="439"/>
                </a:cubicBezTo>
                <a:cubicBezTo>
                  <a:pt x="692" y="439"/>
                  <a:pt x="692" y="439"/>
                  <a:pt x="692" y="439"/>
                </a:cubicBezTo>
                <a:cubicBezTo>
                  <a:pt x="692" y="440"/>
                  <a:pt x="692" y="441"/>
                  <a:pt x="692" y="441"/>
                </a:cubicBezTo>
                <a:cubicBezTo>
                  <a:pt x="691" y="444"/>
                  <a:pt x="691" y="444"/>
                  <a:pt x="691" y="444"/>
                </a:cubicBezTo>
                <a:cubicBezTo>
                  <a:pt x="690" y="447"/>
                  <a:pt x="690" y="449"/>
                  <a:pt x="690" y="450"/>
                </a:cubicBezTo>
                <a:cubicBezTo>
                  <a:pt x="690" y="451"/>
                  <a:pt x="691" y="453"/>
                  <a:pt x="691" y="453"/>
                </a:cubicBezTo>
                <a:cubicBezTo>
                  <a:pt x="692" y="453"/>
                  <a:pt x="692" y="453"/>
                  <a:pt x="694" y="453"/>
                </a:cubicBezTo>
                <a:cubicBezTo>
                  <a:pt x="694" y="451"/>
                  <a:pt x="695" y="449"/>
                  <a:pt x="695" y="448"/>
                </a:cubicBezTo>
                <a:moveTo>
                  <a:pt x="711" y="529"/>
                </a:moveTo>
                <a:cubicBezTo>
                  <a:pt x="714" y="522"/>
                  <a:pt x="714" y="522"/>
                  <a:pt x="714" y="522"/>
                </a:cubicBezTo>
                <a:cubicBezTo>
                  <a:pt x="714" y="522"/>
                  <a:pt x="715" y="520"/>
                  <a:pt x="715" y="520"/>
                </a:cubicBezTo>
                <a:cubicBezTo>
                  <a:pt x="714" y="521"/>
                  <a:pt x="713" y="521"/>
                  <a:pt x="712" y="522"/>
                </a:cubicBezTo>
                <a:cubicBezTo>
                  <a:pt x="712" y="522"/>
                  <a:pt x="712" y="522"/>
                  <a:pt x="711" y="523"/>
                </a:cubicBezTo>
                <a:cubicBezTo>
                  <a:pt x="712" y="523"/>
                  <a:pt x="712" y="523"/>
                  <a:pt x="712" y="523"/>
                </a:cubicBezTo>
                <a:cubicBezTo>
                  <a:pt x="711" y="524"/>
                  <a:pt x="711" y="525"/>
                  <a:pt x="711" y="525"/>
                </a:cubicBezTo>
                <a:cubicBezTo>
                  <a:pt x="711" y="525"/>
                  <a:pt x="711" y="525"/>
                  <a:pt x="711" y="525"/>
                </a:cubicBezTo>
                <a:cubicBezTo>
                  <a:pt x="711" y="526"/>
                  <a:pt x="711" y="526"/>
                  <a:pt x="710" y="527"/>
                </a:cubicBezTo>
                <a:cubicBezTo>
                  <a:pt x="710" y="528"/>
                  <a:pt x="710" y="528"/>
                  <a:pt x="710" y="528"/>
                </a:cubicBezTo>
                <a:cubicBezTo>
                  <a:pt x="710" y="528"/>
                  <a:pt x="710" y="528"/>
                  <a:pt x="710" y="528"/>
                </a:cubicBezTo>
                <a:cubicBezTo>
                  <a:pt x="710" y="528"/>
                  <a:pt x="711" y="527"/>
                  <a:pt x="711" y="527"/>
                </a:cubicBezTo>
                <a:cubicBezTo>
                  <a:pt x="711" y="527"/>
                  <a:pt x="711" y="526"/>
                  <a:pt x="712" y="527"/>
                </a:cubicBezTo>
                <a:cubicBezTo>
                  <a:pt x="711" y="527"/>
                  <a:pt x="711" y="528"/>
                  <a:pt x="711" y="529"/>
                </a:cubicBezTo>
                <a:cubicBezTo>
                  <a:pt x="711" y="528"/>
                  <a:pt x="711" y="528"/>
                  <a:pt x="711" y="528"/>
                </a:cubicBezTo>
                <a:cubicBezTo>
                  <a:pt x="711" y="528"/>
                  <a:pt x="711" y="528"/>
                  <a:pt x="711" y="528"/>
                </a:cubicBezTo>
                <a:cubicBezTo>
                  <a:pt x="711" y="529"/>
                  <a:pt x="710" y="530"/>
                  <a:pt x="710" y="531"/>
                </a:cubicBezTo>
                <a:cubicBezTo>
                  <a:pt x="710" y="531"/>
                  <a:pt x="710" y="531"/>
                  <a:pt x="710" y="531"/>
                </a:cubicBezTo>
                <a:cubicBezTo>
                  <a:pt x="710" y="531"/>
                  <a:pt x="710" y="531"/>
                  <a:pt x="710" y="531"/>
                </a:cubicBezTo>
                <a:cubicBezTo>
                  <a:pt x="710" y="530"/>
                  <a:pt x="710" y="530"/>
                  <a:pt x="711" y="529"/>
                </a:cubicBezTo>
                <a:moveTo>
                  <a:pt x="712" y="517"/>
                </a:moveTo>
                <a:cubicBezTo>
                  <a:pt x="712" y="517"/>
                  <a:pt x="712" y="516"/>
                  <a:pt x="712" y="516"/>
                </a:cubicBezTo>
                <a:cubicBezTo>
                  <a:pt x="712" y="515"/>
                  <a:pt x="712" y="515"/>
                  <a:pt x="712" y="515"/>
                </a:cubicBezTo>
                <a:cubicBezTo>
                  <a:pt x="713" y="515"/>
                  <a:pt x="713" y="514"/>
                  <a:pt x="713" y="514"/>
                </a:cubicBezTo>
                <a:cubicBezTo>
                  <a:pt x="713" y="514"/>
                  <a:pt x="713" y="515"/>
                  <a:pt x="712" y="515"/>
                </a:cubicBezTo>
                <a:cubicBezTo>
                  <a:pt x="712" y="515"/>
                  <a:pt x="712" y="516"/>
                  <a:pt x="712" y="516"/>
                </a:cubicBezTo>
                <a:cubicBezTo>
                  <a:pt x="712" y="517"/>
                  <a:pt x="712" y="517"/>
                  <a:pt x="712" y="517"/>
                </a:cubicBezTo>
                <a:moveTo>
                  <a:pt x="728" y="487"/>
                </a:moveTo>
                <a:cubicBezTo>
                  <a:pt x="734" y="465"/>
                  <a:pt x="734" y="465"/>
                  <a:pt x="734" y="465"/>
                </a:cubicBezTo>
                <a:cubicBezTo>
                  <a:pt x="733" y="469"/>
                  <a:pt x="733" y="469"/>
                  <a:pt x="733" y="469"/>
                </a:cubicBezTo>
                <a:cubicBezTo>
                  <a:pt x="732" y="471"/>
                  <a:pt x="732" y="473"/>
                  <a:pt x="731" y="475"/>
                </a:cubicBezTo>
                <a:cubicBezTo>
                  <a:pt x="731" y="476"/>
                  <a:pt x="731" y="476"/>
                  <a:pt x="731" y="476"/>
                </a:cubicBezTo>
                <a:cubicBezTo>
                  <a:pt x="731" y="475"/>
                  <a:pt x="731" y="475"/>
                  <a:pt x="731" y="474"/>
                </a:cubicBezTo>
                <a:cubicBezTo>
                  <a:pt x="731" y="473"/>
                  <a:pt x="731" y="473"/>
                  <a:pt x="731" y="473"/>
                </a:cubicBezTo>
                <a:cubicBezTo>
                  <a:pt x="731" y="474"/>
                  <a:pt x="731" y="474"/>
                  <a:pt x="731" y="474"/>
                </a:cubicBezTo>
                <a:cubicBezTo>
                  <a:pt x="728" y="480"/>
                  <a:pt x="727" y="486"/>
                  <a:pt x="725" y="493"/>
                </a:cubicBezTo>
                <a:cubicBezTo>
                  <a:pt x="725" y="493"/>
                  <a:pt x="725" y="493"/>
                  <a:pt x="725" y="493"/>
                </a:cubicBezTo>
                <a:cubicBezTo>
                  <a:pt x="725" y="494"/>
                  <a:pt x="725" y="494"/>
                  <a:pt x="725" y="494"/>
                </a:cubicBezTo>
                <a:cubicBezTo>
                  <a:pt x="723" y="498"/>
                  <a:pt x="723" y="498"/>
                  <a:pt x="722" y="501"/>
                </a:cubicBezTo>
                <a:cubicBezTo>
                  <a:pt x="722" y="504"/>
                  <a:pt x="721" y="504"/>
                  <a:pt x="721" y="504"/>
                </a:cubicBezTo>
                <a:cubicBezTo>
                  <a:pt x="722" y="504"/>
                  <a:pt x="722" y="504"/>
                  <a:pt x="722" y="504"/>
                </a:cubicBezTo>
                <a:cubicBezTo>
                  <a:pt x="728" y="487"/>
                  <a:pt x="728" y="487"/>
                  <a:pt x="728" y="487"/>
                </a:cubicBezTo>
                <a:moveTo>
                  <a:pt x="714" y="506"/>
                </a:moveTo>
                <a:cubicBezTo>
                  <a:pt x="715" y="505"/>
                  <a:pt x="715" y="503"/>
                  <a:pt x="716" y="502"/>
                </a:cubicBezTo>
                <a:cubicBezTo>
                  <a:pt x="716" y="501"/>
                  <a:pt x="716" y="501"/>
                  <a:pt x="716" y="501"/>
                </a:cubicBezTo>
                <a:cubicBezTo>
                  <a:pt x="716" y="500"/>
                  <a:pt x="716" y="500"/>
                  <a:pt x="716" y="500"/>
                </a:cubicBezTo>
                <a:cubicBezTo>
                  <a:pt x="716" y="500"/>
                  <a:pt x="716" y="500"/>
                  <a:pt x="716" y="500"/>
                </a:cubicBezTo>
                <a:cubicBezTo>
                  <a:pt x="716" y="500"/>
                  <a:pt x="716" y="499"/>
                  <a:pt x="716" y="496"/>
                </a:cubicBezTo>
                <a:cubicBezTo>
                  <a:pt x="718" y="491"/>
                  <a:pt x="718" y="491"/>
                  <a:pt x="718" y="491"/>
                </a:cubicBezTo>
                <a:cubicBezTo>
                  <a:pt x="715" y="496"/>
                  <a:pt x="715" y="502"/>
                  <a:pt x="715" y="503"/>
                </a:cubicBezTo>
                <a:cubicBezTo>
                  <a:pt x="715" y="503"/>
                  <a:pt x="715" y="503"/>
                  <a:pt x="715" y="504"/>
                </a:cubicBezTo>
                <a:cubicBezTo>
                  <a:pt x="714" y="505"/>
                  <a:pt x="714" y="506"/>
                  <a:pt x="714" y="506"/>
                </a:cubicBezTo>
                <a:cubicBezTo>
                  <a:pt x="714" y="506"/>
                  <a:pt x="714" y="506"/>
                  <a:pt x="714" y="506"/>
                </a:cubicBezTo>
                <a:moveTo>
                  <a:pt x="719" y="481"/>
                </a:moveTo>
                <a:cubicBezTo>
                  <a:pt x="719" y="480"/>
                  <a:pt x="719" y="480"/>
                  <a:pt x="719" y="480"/>
                </a:cubicBezTo>
                <a:cubicBezTo>
                  <a:pt x="719" y="480"/>
                  <a:pt x="719" y="480"/>
                  <a:pt x="719" y="481"/>
                </a:cubicBezTo>
                <a:cubicBezTo>
                  <a:pt x="719" y="481"/>
                  <a:pt x="719" y="481"/>
                  <a:pt x="719" y="481"/>
                </a:cubicBezTo>
                <a:moveTo>
                  <a:pt x="719" y="485"/>
                </a:moveTo>
                <a:cubicBezTo>
                  <a:pt x="719" y="484"/>
                  <a:pt x="719" y="484"/>
                  <a:pt x="719" y="484"/>
                </a:cubicBezTo>
                <a:cubicBezTo>
                  <a:pt x="719" y="483"/>
                  <a:pt x="719" y="482"/>
                  <a:pt x="719" y="482"/>
                </a:cubicBezTo>
                <a:cubicBezTo>
                  <a:pt x="720" y="479"/>
                  <a:pt x="720" y="479"/>
                  <a:pt x="720" y="479"/>
                </a:cubicBezTo>
                <a:cubicBezTo>
                  <a:pt x="719" y="478"/>
                  <a:pt x="719" y="478"/>
                  <a:pt x="719" y="478"/>
                </a:cubicBezTo>
                <a:cubicBezTo>
                  <a:pt x="719" y="479"/>
                  <a:pt x="719" y="479"/>
                  <a:pt x="719" y="479"/>
                </a:cubicBezTo>
                <a:cubicBezTo>
                  <a:pt x="719" y="480"/>
                  <a:pt x="719" y="480"/>
                  <a:pt x="719" y="482"/>
                </a:cubicBezTo>
                <a:cubicBezTo>
                  <a:pt x="719" y="485"/>
                  <a:pt x="719" y="485"/>
                  <a:pt x="718" y="486"/>
                </a:cubicBezTo>
                <a:cubicBezTo>
                  <a:pt x="719" y="485"/>
                  <a:pt x="719" y="485"/>
                  <a:pt x="719" y="485"/>
                </a:cubicBezTo>
                <a:moveTo>
                  <a:pt x="720" y="475"/>
                </a:moveTo>
                <a:cubicBezTo>
                  <a:pt x="720" y="475"/>
                  <a:pt x="720" y="474"/>
                  <a:pt x="720" y="474"/>
                </a:cubicBezTo>
                <a:cubicBezTo>
                  <a:pt x="720" y="473"/>
                  <a:pt x="720" y="473"/>
                  <a:pt x="720" y="473"/>
                </a:cubicBezTo>
                <a:cubicBezTo>
                  <a:pt x="720" y="472"/>
                  <a:pt x="720" y="471"/>
                  <a:pt x="720" y="471"/>
                </a:cubicBezTo>
                <a:cubicBezTo>
                  <a:pt x="720" y="470"/>
                  <a:pt x="720" y="470"/>
                  <a:pt x="720" y="470"/>
                </a:cubicBezTo>
                <a:cubicBezTo>
                  <a:pt x="720" y="470"/>
                  <a:pt x="720" y="471"/>
                  <a:pt x="720" y="471"/>
                </a:cubicBezTo>
                <a:cubicBezTo>
                  <a:pt x="720" y="472"/>
                  <a:pt x="720" y="472"/>
                  <a:pt x="719" y="473"/>
                </a:cubicBezTo>
                <a:cubicBezTo>
                  <a:pt x="719" y="474"/>
                  <a:pt x="719" y="474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20" y="475"/>
                  <a:pt x="720" y="475"/>
                  <a:pt x="720" y="475"/>
                </a:cubicBezTo>
                <a:moveTo>
                  <a:pt x="721" y="502"/>
                </a:moveTo>
                <a:cubicBezTo>
                  <a:pt x="721" y="502"/>
                  <a:pt x="723" y="495"/>
                  <a:pt x="723" y="494"/>
                </a:cubicBezTo>
                <a:cubicBezTo>
                  <a:pt x="722" y="495"/>
                  <a:pt x="722" y="495"/>
                  <a:pt x="721" y="497"/>
                </a:cubicBezTo>
                <a:cubicBezTo>
                  <a:pt x="721" y="497"/>
                  <a:pt x="721" y="497"/>
                  <a:pt x="721" y="497"/>
                </a:cubicBezTo>
                <a:cubicBezTo>
                  <a:pt x="723" y="492"/>
                  <a:pt x="723" y="492"/>
                  <a:pt x="723" y="492"/>
                </a:cubicBezTo>
                <a:cubicBezTo>
                  <a:pt x="723" y="492"/>
                  <a:pt x="723" y="492"/>
                  <a:pt x="723" y="492"/>
                </a:cubicBezTo>
                <a:cubicBezTo>
                  <a:pt x="722" y="491"/>
                  <a:pt x="722" y="491"/>
                  <a:pt x="722" y="491"/>
                </a:cubicBezTo>
                <a:cubicBezTo>
                  <a:pt x="723" y="490"/>
                  <a:pt x="723" y="489"/>
                  <a:pt x="723" y="488"/>
                </a:cubicBezTo>
                <a:cubicBezTo>
                  <a:pt x="724" y="486"/>
                  <a:pt x="724" y="484"/>
                  <a:pt x="725" y="482"/>
                </a:cubicBezTo>
                <a:cubicBezTo>
                  <a:pt x="724" y="482"/>
                  <a:pt x="724" y="482"/>
                  <a:pt x="724" y="482"/>
                </a:cubicBezTo>
                <a:cubicBezTo>
                  <a:pt x="724" y="482"/>
                  <a:pt x="724" y="482"/>
                  <a:pt x="724" y="482"/>
                </a:cubicBezTo>
                <a:cubicBezTo>
                  <a:pt x="724" y="480"/>
                  <a:pt x="725" y="477"/>
                  <a:pt x="726" y="474"/>
                </a:cubicBezTo>
                <a:cubicBezTo>
                  <a:pt x="725" y="475"/>
                  <a:pt x="725" y="475"/>
                  <a:pt x="725" y="475"/>
                </a:cubicBezTo>
                <a:cubicBezTo>
                  <a:pt x="725" y="475"/>
                  <a:pt x="725" y="475"/>
                  <a:pt x="725" y="475"/>
                </a:cubicBezTo>
                <a:cubicBezTo>
                  <a:pt x="725" y="475"/>
                  <a:pt x="724" y="474"/>
                  <a:pt x="725" y="473"/>
                </a:cubicBezTo>
                <a:cubicBezTo>
                  <a:pt x="725" y="472"/>
                  <a:pt x="725" y="472"/>
                  <a:pt x="725" y="472"/>
                </a:cubicBezTo>
                <a:cubicBezTo>
                  <a:pt x="725" y="471"/>
                  <a:pt x="725" y="464"/>
                  <a:pt x="725" y="461"/>
                </a:cubicBezTo>
                <a:cubicBezTo>
                  <a:pt x="725" y="461"/>
                  <a:pt x="725" y="461"/>
                  <a:pt x="725" y="457"/>
                </a:cubicBezTo>
                <a:cubicBezTo>
                  <a:pt x="725" y="457"/>
                  <a:pt x="724" y="458"/>
                  <a:pt x="724" y="458"/>
                </a:cubicBezTo>
                <a:cubicBezTo>
                  <a:pt x="724" y="458"/>
                  <a:pt x="723" y="456"/>
                  <a:pt x="723" y="455"/>
                </a:cubicBezTo>
                <a:cubicBezTo>
                  <a:pt x="722" y="455"/>
                  <a:pt x="722" y="456"/>
                  <a:pt x="722" y="458"/>
                </a:cubicBezTo>
                <a:cubicBezTo>
                  <a:pt x="722" y="461"/>
                  <a:pt x="722" y="461"/>
                  <a:pt x="722" y="465"/>
                </a:cubicBezTo>
                <a:cubicBezTo>
                  <a:pt x="723" y="468"/>
                  <a:pt x="721" y="470"/>
                  <a:pt x="721" y="473"/>
                </a:cubicBezTo>
                <a:cubicBezTo>
                  <a:pt x="721" y="473"/>
                  <a:pt x="721" y="473"/>
                  <a:pt x="721" y="473"/>
                </a:cubicBezTo>
                <a:cubicBezTo>
                  <a:pt x="722" y="474"/>
                  <a:pt x="722" y="474"/>
                  <a:pt x="722" y="474"/>
                </a:cubicBezTo>
                <a:cubicBezTo>
                  <a:pt x="722" y="475"/>
                  <a:pt x="721" y="478"/>
                  <a:pt x="721" y="481"/>
                </a:cubicBezTo>
                <a:cubicBezTo>
                  <a:pt x="721" y="481"/>
                  <a:pt x="720" y="481"/>
                  <a:pt x="720" y="482"/>
                </a:cubicBezTo>
                <a:cubicBezTo>
                  <a:pt x="720" y="485"/>
                  <a:pt x="720" y="488"/>
                  <a:pt x="719" y="491"/>
                </a:cubicBezTo>
                <a:cubicBezTo>
                  <a:pt x="719" y="494"/>
                  <a:pt x="718" y="497"/>
                  <a:pt x="717" y="500"/>
                </a:cubicBezTo>
                <a:cubicBezTo>
                  <a:pt x="716" y="506"/>
                  <a:pt x="715" y="512"/>
                  <a:pt x="713" y="517"/>
                </a:cubicBezTo>
                <a:cubicBezTo>
                  <a:pt x="714" y="516"/>
                  <a:pt x="715" y="515"/>
                  <a:pt x="715" y="514"/>
                </a:cubicBezTo>
                <a:cubicBezTo>
                  <a:pt x="715" y="514"/>
                  <a:pt x="716" y="513"/>
                  <a:pt x="716" y="513"/>
                </a:cubicBezTo>
                <a:cubicBezTo>
                  <a:pt x="716" y="513"/>
                  <a:pt x="718" y="508"/>
                  <a:pt x="719" y="506"/>
                </a:cubicBezTo>
                <a:cubicBezTo>
                  <a:pt x="719" y="506"/>
                  <a:pt x="719" y="506"/>
                  <a:pt x="719" y="505"/>
                </a:cubicBezTo>
                <a:cubicBezTo>
                  <a:pt x="720" y="503"/>
                  <a:pt x="720" y="503"/>
                  <a:pt x="720" y="503"/>
                </a:cubicBezTo>
                <a:cubicBezTo>
                  <a:pt x="720" y="504"/>
                  <a:pt x="720" y="504"/>
                  <a:pt x="720" y="504"/>
                </a:cubicBezTo>
                <a:cubicBezTo>
                  <a:pt x="720" y="503"/>
                  <a:pt x="720" y="503"/>
                  <a:pt x="721" y="502"/>
                </a:cubicBezTo>
                <a:moveTo>
                  <a:pt x="482" y="16"/>
                </a:moveTo>
                <a:cubicBezTo>
                  <a:pt x="480" y="15"/>
                  <a:pt x="479" y="15"/>
                  <a:pt x="479" y="15"/>
                </a:cubicBezTo>
                <a:cubicBezTo>
                  <a:pt x="479" y="15"/>
                  <a:pt x="479" y="15"/>
                  <a:pt x="479" y="15"/>
                </a:cubicBezTo>
                <a:cubicBezTo>
                  <a:pt x="478" y="15"/>
                  <a:pt x="478" y="15"/>
                  <a:pt x="478" y="15"/>
                </a:cubicBezTo>
                <a:cubicBezTo>
                  <a:pt x="478" y="15"/>
                  <a:pt x="478" y="15"/>
                  <a:pt x="478" y="15"/>
                </a:cubicBezTo>
                <a:cubicBezTo>
                  <a:pt x="478" y="15"/>
                  <a:pt x="478" y="15"/>
                  <a:pt x="478" y="15"/>
                </a:cubicBezTo>
                <a:cubicBezTo>
                  <a:pt x="479" y="15"/>
                  <a:pt x="479" y="15"/>
                  <a:pt x="479" y="15"/>
                </a:cubicBezTo>
                <a:cubicBezTo>
                  <a:pt x="480" y="15"/>
                  <a:pt x="480" y="15"/>
                  <a:pt x="481" y="15"/>
                </a:cubicBezTo>
                <a:cubicBezTo>
                  <a:pt x="481" y="15"/>
                  <a:pt x="481" y="15"/>
                  <a:pt x="481" y="15"/>
                </a:cubicBezTo>
                <a:cubicBezTo>
                  <a:pt x="481" y="16"/>
                  <a:pt x="482" y="16"/>
                  <a:pt x="482" y="16"/>
                </a:cubicBezTo>
                <a:cubicBezTo>
                  <a:pt x="483" y="16"/>
                  <a:pt x="483" y="16"/>
                  <a:pt x="483" y="16"/>
                </a:cubicBezTo>
                <a:cubicBezTo>
                  <a:pt x="483" y="16"/>
                  <a:pt x="483" y="16"/>
                  <a:pt x="483" y="16"/>
                </a:cubicBezTo>
                <a:cubicBezTo>
                  <a:pt x="483" y="16"/>
                  <a:pt x="482" y="16"/>
                  <a:pt x="482" y="16"/>
                </a:cubicBezTo>
                <a:moveTo>
                  <a:pt x="492" y="21"/>
                </a:moveTo>
                <a:cubicBezTo>
                  <a:pt x="492" y="20"/>
                  <a:pt x="488" y="19"/>
                  <a:pt x="488" y="19"/>
                </a:cubicBezTo>
                <a:cubicBezTo>
                  <a:pt x="488" y="19"/>
                  <a:pt x="488" y="19"/>
                  <a:pt x="488" y="19"/>
                </a:cubicBezTo>
                <a:cubicBezTo>
                  <a:pt x="489" y="20"/>
                  <a:pt x="490" y="20"/>
                  <a:pt x="490" y="20"/>
                </a:cubicBezTo>
                <a:cubicBezTo>
                  <a:pt x="491" y="20"/>
                  <a:pt x="491" y="20"/>
                  <a:pt x="491" y="21"/>
                </a:cubicBezTo>
                <a:cubicBezTo>
                  <a:pt x="491" y="20"/>
                  <a:pt x="491" y="20"/>
                  <a:pt x="491" y="20"/>
                </a:cubicBezTo>
                <a:cubicBezTo>
                  <a:pt x="491" y="20"/>
                  <a:pt x="492" y="21"/>
                  <a:pt x="492" y="21"/>
                </a:cubicBezTo>
                <a:cubicBezTo>
                  <a:pt x="492" y="21"/>
                  <a:pt x="492" y="21"/>
                  <a:pt x="492" y="21"/>
                </a:cubicBezTo>
                <a:moveTo>
                  <a:pt x="476" y="14"/>
                </a:moveTo>
                <a:cubicBezTo>
                  <a:pt x="475" y="14"/>
                  <a:pt x="475" y="14"/>
                  <a:pt x="474" y="14"/>
                </a:cubicBezTo>
                <a:cubicBezTo>
                  <a:pt x="474" y="13"/>
                  <a:pt x="473" y="13"/>
                  <a:pt x="473" y="13"/>
                </a:cubicBezTo>
                <a:cubicBezTo>
                  <a:pt x="473" y="13"/>
                  <a:pt x="473" y="13"/>
                  <a:pt x="473" y="13"/>
                </a:cubicBezTo>
                <a:cubicBezTo>
                  <a:pt x="469" y="12"/>
                  <a:pt x="468" y="12"/>
                  <a:pt x="467" y="12"/>
                </a:cubicBezTo>
                <a:cubicBezTo>
                  <a:pt x="468" y="12"/>
                  <a:pt x="469" y="12"/>
                  <a:pt x="469" y="12"/>
                </a:cubicBezTo>
                <a:cubicBezTo>
                  <a:pt x="469" y="12"/>
                  <a:pt x="469" y="12"/>
                  <a:pt x="469" y="12"/>
                </a:cubicBezTo>
                <a:cubicBezTo>
                  <a:pt x="467" y="12"/>
                  <a:pt x="465" y="11"/>
                  <a:pt x="463" y="11"/>
                </a:cubicBezTo>
                <a:cubicBezTo>
                  <a:pt x="463" y="11"/>
                  <a:pt x="463" y="11"/>
                  <a:pt x="463" y="11"/>
                </a:cubicBezTo>
                <a:cubicBezTo>
                  <a:pt x="465" y="12"/>
                  <a:pt x="468" y="12"/>
                  <a:pt x="470" y="13"/>
                </a:cubicBezTo>
                <a:cubicBezTo>
                  <a:pt x="470" y="13"/>
                  <a:pt x="470" y="13"/>
                  <a:pt x="470" y="13"/>
                </a:cubicBezTo>
                <a:cubicBezTo>
                  <a:pt x="482" y="17"/>
                  <a:pt x="482" y="17"/>
                  <a:pt x="483" y="17"/>
                </a:cubicBezTo>
                <a:cubicBezTo>
                  <a:pt x="482" y="16"/>
                  <a:pt x="480" y="16"/>
                  <a:pt x="479" y="15"/>
                </a:cubicBezTo>
                <a:cubicBezTo>
                  <a:pt x="480" y="16"/>
                  <a:pt x="480" y="16"/>
                  <a:pt x="480" y="16"/>
                </a:cubicBezTo>
                <a:cubicBezTo>
                  <a:pt x="480" y="16"/>
                  <a:pt x="480" y="16"/>
                  <a:pt x="480" y="16"/>
                </a:cubicBezTo>
                <a:cubicBezTo>
                  <a:pt x="479" y="15"/>
                  <a:pt x="479" y="15"/>
                  <a:pt x="478" y="15"/>
                </a:cubicBezTo>
                <a:cubicBezTo>
                  <a:pt x="479" y="15"/>
                  <a:pt x="479" y="15"/>
                  <a:pt x="479" y="15"/>
                </a:cubicBezTo>
                <a:cubicBezTo>
                  <a:pt x="478" y="15"/>
                  <a:pt x="478" y="15"/>
                  <a:pt x="478" y="15"/>
                </a:cubicBezTo>
                <a:cubicBezTo>
                  <a:pt x="478" y="15"/>
                  <a:pt x="478" y="15"/>
                  <a:pt x="478" y="15"/>
                </a:cubicBezTo>
                <a:cubicBezTo>
                  <a:pt x="478" y="15"/>
                  <a:pt x="477" y="14"/>
                  <a:pt x="476" y="14"/>
                </a:cubicBezTo>
                <a:moveTo>
                  <a:pt x="460" y="10"/>
                </a:moveTo>
                <a:cubicBezTo>
                  <a:pt x="455" y="9"/>
                  <a:pt x="455" y="9"/>
                  <a:pt x="455" y="9"/>
                </a:cubicBezTo>
                <a:cubicBezTo>
                  <a:pt x="455" y="9"/>
                  <a:pt x="456" y="9"/>
                  <a:pt x="457" y="10"/>
                </a:cubicBezTo>
                <a:cubicBezTo>
                  <a:pt x="457" y="10"/>
                  <a:pt x="457" y="10"/>
                  <a:pt x="455" y="9"/>
                </a:cubicBezTo>
                <a:cubicBezTo>
                  <a:pt x="454" y="9"/>
                  <a:pt x="454" y="9"/>
                  <a:pt x="453" y="9"/>
                </a:cubicBezTo>
                <a:cubicBezTo>
                  <a:pt x="453" y="9"/>
                  <a:pt x="453" y="9"/>
                  <a:pt x="453" y="9"/>
                </a:cubicBezTo>
                <a:cubicBezTo>
                  <a:pt x="454" y="9"/>
                  <a:pt x="455" y="9"/>
                  <a:pt x="456" y="10"/>
                </a:cubicBezTo>
                <a:cubicBezTo>
                  <a:pt x="455" y="10"/>
                  <a:pt x="455" y="10"/>
                  <a:pt x="455" y="10"/>
                </a:cubicBezTo>
                <a:cubicBezTo>
                  <a:pt x="456" y="10"/>
                  <a:pt x="457" y="10"/>
                  <a:pt x="458" y="10"/>
                </a:cubicBezTo>
                <a:cubicBezTo>
                  <a:pt x="457" y="10"/>
                  <a:pt x="457" y="10"/>
                  <a:pt x="457" y="10"/>
                </a:cubicBezTo>
                <a:cubicBezTo>
                  <a:pt x="458" y="11"/>
                  <a:pt x="459" y="11"/>
                  <a:pt x="460" y="11"/>
                </a:cubicBezTo>
                <a:cubicBezTo>
                  <a:pt x="461" y="11"/>
                  <a:pt x="461" y="11"/>
                  <a:pt x="461" y="11"/>
                </a:cubicBezTo>
                <a:cubicBezTo>
                  <a:pt x="462" y="11"/>
                  <a:pt x="462" y="11"/>
                  <a:pt x="466" y="13"/>
                </a:cubicBezTo>
                <a:cubicBezTo>
                  <a:pt x="467" y="13"/>
                  <a:pt x="467" y="13"/>
                  <a:pt x="467" y="13"/>
                </a:cubicBezTo>
                <a:cubicBezTo>
                  <a:pt x="468" y="13"/>
                  <a:pt x="469" y="13"/>
                  <a:pt x="470" y="13"/>
                </a:cubicBezTo>
                <a:cubicBezTo>
                  <a:pt x="470" y="13"/>
                  <a:pt x="470" y="13"/>
                  <a:pt x="470" y="13"/>
                </a:cubicBezTo>
                <a:cubicBezTo>
                  <a:pt x="471" y="13"/>
                  <a:pt x="471" y="13"/>
                  <a:pt x="471" y="13"/>
                </a:cubicBezTo>
                <a:cubicBezTo>
                  <a:pt x="471" y="13"/>
                  <a:pt x="471" y="13"/>
                  <a:pt x="471" y="13"/>
                </a:cubicBezTo>
                <a:cubicBezTo>
                  <a:pt x="470" y="13"/>
                  <a:pt x="470" y="13"/>
                  <a:pt x="469" y="13"/>
                </a:cubicBezTo>
                <a:cubicBezTo>
                  <a:pt x="468" y="12"/>
                  <a:pt x="467" y="12"/>
                  <a:pt x="466" y="12"/>
                </a:cubicBezTo>
                <a:cubicBezTo>
                  <a:pt x="464" y="12"/>
                  <a:pt x="462" y="11"/>
                  <a:pt x="460" y="10"/>
                </a:cubicBezTo>
                <a:moveTo>
                  <a:pt x="445" y="7"/>
                </a:moveTo>
                <a:cubicBezTo>
                  <a:pt x="444" y="7"/>
                  <a:pt x="444" y="7"/>
                  <a:pt x="444" y="7"/>
                </a:cubicBezTo>
                <a:cubicBezTo>
                  <a:pt x="444" y="7"/>
                  <a:pt x="444" y="7"/>
                  <a:pt x="444" y="7"/>
                </a:cubicBezTo>
                <a:cubicBezTo>
                  <a:pt x="443" y="7"/>
                  <a:pt x="443" y="7"/>
                  <a:pt x="443" y="7"/>
                </a:cubicBezTo>
                <a:cubicBezTo>
                  <a:pt x="440" y="6"/>
                  <a:pt x="439" y="6"/>
                  <a:pt x="438" y="6"/>
                </a:cubicBezTo>
                <a:cubicBezTo>
                  <a:pt x="440" y="6"/>
                  <a:pt x="441" y="6"/>
                  <a:pt x="442" y="7"/>
                </a:cubicBezTo>
                <a:cubicBezTo>
                  <a:pt x="442" y="7"/>
                  <a:pt x="442" y="7"/>
                  <a:pt x="442" y="7"/>
                </a:cubicBezTo>
                <a:cubicBezTo>
                  <a:pt x="444" y="7"/>
                  <a:pt x="445" y="7"/>
                  <a:pt x="447" y="8"/>
                </a:cubicBezTo>
                <a:cubicBezTo>
                  <a:pt x="447" y="8"/>
                  <a:pt x="447" y="8"/>
                  <a:pt x="447" y="8"/>
                </a:cubicBezTo>
                <a:cubicBezTo>
                  <a:pt x="450" y="9"/>
                  <a:pt x="450" y="9"/>
                  <a:pt x="450" y="9"/>
                </a:cubicBezTo>
                <a:cubicBezTo>
                  <a:pt x="450" y="9"/>
                  <a:pt x="450" y="9"/>
                  <a:pt x="450" y="9"/>
                </a:cubicBezTo>
                <a:cubicBezTo>
                  <a:pt x="450" y="9"/>
                  <a:pt x="450" y="9"/>
                  <a:pt x="450" y="9"/>
                </a:cubicBezTo>
                <a:cubicBezTo>
                  <a:pt x="451" y="9"/>
                  <a:pt x="452" y="9"/>
                  <a:pt x="452" y="9"/>
                </a:cubicBezTo>
                <a:cubicBezTo>
                  <a:pt x="454" y="9"/>
                  <a:pt x="454" y="9"/>
                  <a:pt x="454" y="9"/>
                </a:cubicBezTo>
                <a:cubicBezTo>
                  <a:pt x="454" y="9"/>
                  <a:pt x="453" y="9"/>
                  <a:pt x="452" y="9"/>
                </a:cubicBezTo>
                <a:cubicBezTo>
                  <a:pt x="453" y="9"/>
                  <a:pt x="453" y="9"/>
                  <a:pt x="453" y="9"/>
                </a:cubicBezTo>
                <a:cubicBezTo>
                  <a:pt x="452" y="9"/>
                  <a:pt x="452" y="9"/>
                  <a:pt x="451" y="9"/>
                </a:cubicBezTo>
                <a:cubicBezTo>
                  <a:pt x="451" y="8"/>
                  <a:pt x="451" y="8"/>
                  <a:pt x="451" y="8"/>
                </a:cubicBezTo>
                <a:cubicBezTo>
                  <a:pt x="451" y="8"/>
                  <a:pt x="451" y="8"/>
                  <a:pt x="449" y="8"/>
                </a:cubicBezTo>
                <a:cubicBezTo>
                  <a:pt x="448" y="8"/>
                  <a:pt x="447" y="7"/>
                  <a:pt x="446" y="7"/>
                </a:cubicBezTo>
                <a:cubicBezTo>
                  <a:pt x="446" y="7"/>
                  <a:pt x="446" y="7"/>
                  <a:pt x="446" y="7"/>
                </a:cubicBezTo>
                <a:cubicBezTo>
                  <a:pt x="446" y="7"/>
                  <a:pt x="445" y="7"/>
                  <a:pt x="445" y="7"/>
                </a:cubicBezTo>
                <a:moveTo>
                  <a:pt x="459" y="11"/>
                </a:moveTo>
                <a:cubicBezTo>
                  <a:pt x="458" y="10"/>
                  <a:pt x="458" y="10"/>
                  <a:pt x="458" y="10"/>
                </a:cubicBezTo>
                <a:cubicBezTo>
                  <a:pt x="457" y="10"/>
                  <a:pt x="457" y="10"/>
                  <a:pt x="457" y="10"/>
                </a:cubicBezTo>
                <a:cubicBezTo>
                  <a:pt x="456" y="10"/>
                  <a:pt x="456" y="10"/>
                  <a:pt x="456" y="10"/>
                </a:cubicBezTo>
                <a:cubicBezTo>
                  <a:pt x="456" y="10"/>
                  <a:pt x="456" y="10"/>
                  <a:pt x="456" y="10"/>
                </a:cubicBezTo>
                <a:cubicBezTo>
                  <a:pt x="455" y="10"/>
                  <a:pt x="454" y="10"/>
                  <a:pt x="454" y="10"/>
                </a:cubicBezTo>
                <a:cubicBezTo>
                  <a:pt x="454" y="10"/>
                  <a:pt x="454" y="10"/>
                  <a:pt x="454" y="10"/>
                </a:cubicBezTo>
                <a:cubicBezTo>
                  <a:pt x="453" y="9"/>
                  <a:pt x="453" y="9"/>
                  <a:pt x="453" y="9"/>
                </a:cubicBezTo>
                <a:cubicBezTo>
                  <a:pt x="454" y="10"/>
                  <a:pt x="454" y="10"/>
                  <a:pt x="454" y="10"/>
                </a:cubicBezTo>
                <a:cubicBezTo>
                  <a:pt x="454" y="10"/>
                  <a:pt x="454" y="10"/>
                  <a:pt x="454" y="10"/>
                </a:cubicBezTo>
                <a:cubicBezTo>
                  <a:pt x="454" y="10"/>
                  <a:pt x="454" y="10"/>
                  <a:pt x="454" y="10"/>
                </a:cubicBezTo>
                <a:cubicBezTo>
                  <a:pt x="457" y="10"/>
                  <a:pt x="457" y="10"/>
                  <a:pt x="458" y="11"/>
                </a:cubicBezTo>
                <a:cubicBezTo>
                  <a:pt x="458" y="11"/>
                  <a:pt x="458" y="11"/>
                  <a:pt x="458" y="11"/>
                </a:cubicBezTo>
                <a:cubicBezTo>
                  <a:pt x="458" y="11"/>
                  <a:pt x="459" y="11"/>
                  <a:pt x="460" y="11"/>
                </a:cubicBezTo>
                <a:cubicBezTo>
                  <a:pt x="460" y="11"/>
                  <a:pt x="460" y="11"/>
                  <a:pt x="460" y="11"/>
                </a:cubicBezTo>
                <a:cubicBezTo>
                  <a:pt x="460" y="11"/>
                  <a:pt x="459" y="11"/>
                  <a:pt x="459" y="11"/>
                </a:cubicBezTo>
                <a:moveTo>
                  <a:pt x="440" y="6"/>
                </a:moveTo>
                <a:cubicBezTo>
                  <a:pt x="440" y="6"/>
                  <a:pt x="437" y="6"/>
                  <a:pt x="436" y="6"/>
                </a:cubicBezTo>
                <a:cubicBezTo>
                  <a:pt x="437" y="6"/>
                  <a:pt x="437" y="6"/>
                  <a:pt x="437" y="6"/>
                </a:cubicBezTo>
                <a:cubicBezTo>
                  <a:pt x="437" y="6"/>
                  <a:pt x="436" y="6"/>
                  <a:pt x="436" y="6"/>
                </a:cubicBezTo>
                <a:cubicBezTo>
                  <a:pt x="437" y="6"/>
                  <a:pt x="437" y="6"/>
                  <a:pt x="437" y="6"/>
                </a:cubicBezTo>
                <a:cubicBezTo>
                  <a:pt x="438" y="6"/>
                  <a:pt x="439" y="6"/>
                  <a:pt x="440" y="6"/>
                </a:cubicBezTo>
                <a:cubicBezTo>
                  <a:pt x="440" y="7"/>
                  <a:pt x="441" y="7"/>
                  <a:pt x="442" y="7"/>
                </a:cubicBezTo>
                <a:cubicBezTo>
                  <a:pt x="442" y="7"/>
                  <a:pt x="442" y="7"/>
                  <a:pt x="442" y="7"/>
                </a:cubicBezTo>
                <a:cubicBezTo>
                  <a:pt x="441" y="7"/>
                  <a:pt x="441" y="7"/>
                  <a:pt x="440" y="6"/>
                </a:cubicBezTo>
                <a:moveTo>
                  <a:pt x="487" y="60"/>
                </a:moveTo>
                <a:cubicBezTo>
                  <a:pt x="487" y="59"/>
                  <a:pt x="487" y="59"/>
                  <a:pt x="486" y="59"/>
                </a:cubicBezTo>
                <a:cubicBezTo>
                  <a:pt x="485" y="59"/>
                  <a:pt x="485" y="59"/>
                  <a:pt x="485" y="59"/>
                </a:cubicBezTo>
                <a:cubicBezTo>
                  <a:pt x="484" y="58"/>
                  <a:pt x="484" y="58"/>
                  <a:pt x="484" y="58"/>
                </a:cubicBezTo>
                <a:cubicBezTo>
                  <a:pt x="483" y="58"/>
                  <a:pt x="482" y="58"/>
                  <a:pt x="480" y="58"/>
                </a:cubicBezTo>
                <a:cubicBezTo>
                  <a:pt x="481" y="58"/>
                  <a:pt x="481" y="58"/>
                  <a:pt x="481" y="58"/>
                </a:cubicBezTo>
                <a:cubicBezTo>
                  <a:pt x="482" y="59"/>
                  <a:pt x="482" y="59"/>
                  <a:pt x="482" y="59"/>
                </a:cubicBezTo>
                <a:cubicBezTo>
                  <a:pt x="483" y="60"/>
                  <a:pt x="483" y="61"/>
                  <a:pt x="484" y="62"/>
                </a:cubicBezTo>
                <a:cubicBezTo>
                  <a:pt x="485" y="62"/>
                  <a:pt x="485" y="62"/>
                  <a:pt x="486" y="62"/>
                </a:cubicBezTo>
                <a:cubicBezTo>
                  <a:pt x="487" y="62"/>
                  <a:pt x="486" y="62"/>
                  <a:pt x="486" y="61"/>
                </a:cubicBezTo>
                <a:cubicBezTo>
                  <a:pt x="486" y="61"/>
                  <a:pt x="486" y="61"/>
                  <a:pt x="486" y="61"/>
                </a:cubicBezTo>
                <a:cubicBezTo>
                  <a:pt x="486" y="61"/>
                  <a:pt x="486" y="61"/>
                  <a:pt x="486" y="61"/>
                </a:cubicBezTo>
                <a:cubicBezTo>
                  <a:pt x="487" y="61"/>
                  <a:pt x="487" y="61"/>
                  <a:pt x="487" y="61"/>
                </a:cubicBezTo>
                <a:cubicBezTo>
                  <a:pt x="487" y="61"/>
                  <a:pt x="487" y="61"/>
                  <a:pt x="487" y="61"/>
                </a:cubicBezTo>
                <a:cubicBezTo>
                  <a:pt x="487" y="60"/>
                  <a:pt x="487" y="60"/>
                  <a:pt x="487" y="60"/>
                </a:cubicBezTo>
                <a:moveTo>
                  <a:pt x="473" y="23"/>
                </a:moveTo>
                <a:cubicBezTo>
                  <a:pt x="471" y="22"/>
                  <a:pt x="471" y="22"/>
                  <a:pt x="468" y="21"/>
                </a:cubicBezTo>
                <a:cubicBezTo>
                  <a:pt x="468" y="21"/>
                  <a:pt x="468" y="21"/>
                  <a:pt x="468" y="21"/>
                </a:cubicBezTo>
                <a:cubicBezTo>
                  <a:pt x="468" y="21"/>
                  <a:pt x="468" y="21"/>
                  <a:pt x="468" y="21"/>
                </a:cubicBezTo>
                <a:cubicBezTo>
                  <a:pt x="468" y="21"/>
                  <a:pt x="468" y="21"/>
                  <a:pt x="467" y="21"/>
                </a:cubicBezTo>
                <a:cubicBezTo>
                  <a:pt x="468" y="22"/>
                  <a:pt x="469" y="22"/>
                  <a:pt x="470" y="23"/>
                </a:cubicBezTo>
                <a:cubicBezTo>
                  <a:pt x="470" y="23"/>
                  <a:pt x="470" y="23"/>
                  <a:pt x="470" y="23"/>
                </a:cubicBezTo>
                <a:cubicBezTo>
                  <a:pt x="469" y="23"/>
                  <a:pt x="469" y="23"/>
                  <a:pt x="469" y="23"/>
                </a:cubicBezTo>
                <a:cubicBezTo>
                  <a:pt x="469" y="23"/>
                  <a:pt x="470" y="23"/>
                  <a:pt x="470" y="23"/>
                </a:cubicBezTo>
                <a:cubicBezTo>
                  <a:pt x="469" y="23"/>
                  <a:pt x="469" y="23"/>
                  <a:pt x="469" y="23"/>
                </a:cubicBezTo>
                <a:cubicBezTo>
                  <a:pt x="469" y="24"/>
                  <a:pt x="469" y="24"/>
                  <a:pt x="469" y="24"/>
                </a:cubicBezTo>
                <a:cubicBezTo>
                  <a:pt x="469" y="24"/>
                  <a:pt x="469" y="24"/>
                  <a:pt x="469" y="24"/>
                </a:cubicBezTo>
                <a:cubicBezTo>
                  <a:pt x="469" y="24"/>
                  <a:pt x="469" y="24"/>
                  <a:pt x="469" y="24"/>
                </a:cubicBezTo>
                <a:cubicBezTo>
                  <a:pt x="468" y="24"/>
                  <a:pt x="468" y="24"/>
                  <a:pt x="467" y="24"/>
                </a:cubicBezTo>
                <a:cubicBezTo>
                  <a:pt x="467" y="24"/>
                  <a:pt x="467" y="24"/>
                  <a:pt x="467" y="24"/>
                </a:cubicBezTo>
                <a:cubicBezTo>
                  <a:pt x="467" y="24"/>
                  <a:pt x="467" y="24"/>
                  <a:pt x="467" y="24"/>
                </a:cubicBezTo>
                <a:cubicBezTo>
                  <a:pt x="466" y="24"/>
                  <a:pt x="466" y="24"/>
                  <a:pt x="466" y="24"/>
                </a:cubicBezTo>
                <a:cubicBezTo>
                  <a:pt x="466" y="24"/>
                  <a:pt x="466" y="24"/>
                  <a:pt x="466" y="24"/>
                </a:cubicBezTo>
                <a:cubicBezTo>
                  <a:pt x="466" y="25"/>
                  <a:pt x="466" y="25"/>
                  <a:pt x="468" y="26"/>
                </a:cubicBezTo>
                <a:cubicBezTo>
                  <a:pt x="467" y="26"/>
                  <a:pt x="466" y="26"/>
                  <a:pt x="466" y="26"/>
                </a:cubicBezTo>
                <a:cubicBezTo>
                  <a:pt x="466" y="26"/>
                  <a:pt x="466" y="26"/>
                  <a:pt x="467" y="27"/>
                </a:cubicBezTo>
                <a:cubicBezTo>
                  <a:pt x="467" y="27"/>
                  <a:pt x="467" y="27"/>
                  <a:pt x="467" y="27"/>
                </a:cubicBezTo>
                <a:cubicBezTo>
                  <a:pt x="467" y="27"/>
                  <a:pt x="467" y="27"/>
                  <a:pt x="466" y="28"/>
                </a:cubicBezTo>
                <a:cubicBezTo>
                  <a:pt x="466" y="28"/>
                  <a:pt x="466" y="28"/>
                  <a:pt x="469" y="30"/>
                </a:cubicBezTo>
                <a:cubicBezTo>
                  <a:pt x="468" y="30"/>
                  <a:pt x="467" y="29"/>
                  <a:pt x="467" y="30"/>
                </a:cubicBezTo>
                <a:cubicBezTo>
                  <a:pt x="468" y="30"/>
                  <a:pt x="469" y="31"/>
                  <a:pt x="470" y="32"/>
                </a:cubicBezTo>
                <a:cubicBezTo>
                  <a:pt x="470" y="33"/>
                  <a:pt x="470" y="33"/>
                  <a:pt x="470" y="33"/>
                </a:cubicBezTo>
                <a:cubicBezTo>
                  <a:pt x="471" y="33"/>
                  <a:pt x="471" y="33"/>
                  <a:pt x="472" y="34"/>
                </a:cubicBezTo>
                <a:cubicBezTo>
                  <a:pt x="471" y="34"/>
                  <a:pt x="471" y="33"/>
                  <a:pt x="470" y="34"/>
                </a:cubicBezTo>
                <a:cubicBezTo>
                  <a:pt x="470" y="34"/>
                  <a:pt x="470" y="34"/>
                  <a:pt x="470" y="35"/>
                </a:cubicBezTo>
                <a:cubicBezTo>
                  <a:pt x="470" y="35"/>
                  <a:pt x="472" y="37"/>
                  <a:pt x="472" y="36"/>
                </a:cubicBezTo>
                <a:cubicBezTo>
                  <a:pt x="472" y="36"/>
                  <a:pt x="472" y="36"/>
                  <a:pt x="474" y="37"/>
                </a:cubicBezTo>
                <a:cubicBezTo>
                  <a:pt x="474" y="37"/>
                  <a:pt x="474" y="37"/>
                  <a:pt x="474" y="37"/>
                </a:cubicBezTo>
                <a:cubicBezTo>
                  <a:pt x="475" y="37"/>
                  <a:pt x="475" y="37"/>
                  <a:pt x="475" y="37"/>
                </a:cubicBezTo>
                <a:cubicBezTo>
                  <a:pt x="474" y="38"/>
                  <a:pt x="473" y="37"/>
                  <a:pt x="473" y="38"/>
                </a:cubicBezTo>
                <a:cubicBezTo>
                  <a:pt x="473" y="38"/>
                  <a:pt x="474" y="39"/>
                  <a:pt x="475" y="39"/>
                </a:cubicBezTo>
                <a:cubicBezTo>
                  <a:pt x="474" y="39"/>
                  <a:pt x="473" y="39"/>
                  <a:pt x="473" y="40"/>
                </a:cubicBezTo>
                <a:cubicBezTo>
                  <a:pt x="474" y="41"/>
                  <a:pt x="475" y="41"/>
                  <a:pt x="475" y="42"/>
                </a:cubicBezTo>
                <a:cubicBezTo>
                  <a:pt x="475" y="42"/>
                  <a:pt x="475" y="42"/>
                  <a:pt x="476" y="43"/>
                </a:cubicBezTo>
                <a:cubicBezTo>
                  <a:pt x="475" y="43"/>
                  <a:pt x="475" y="43"/>
                  <a:pt x="475" y="43"/>
                </a:cubicBezTo>
                <a:cubicBezTo>
                  <a:pt x="475" y="43"/>
                  <a:pt x="475" y="43"/>
                  <a:pt x="476" y="44"/>
                </a:cubicBezTo>
                <a:cubicBezTo>
                  <a:pt x="476" y="44"/>
                  <a:pt x="476" y="44"/>
                  <a:pt x="476" y="44"/>
                </a:cubicBezTo>
                <a:cubicBezTo>
                  <a:pt x="477" y="46"/>
                  <a:pt x="478" y="46"/>
                  <a:pt x="479" y="47"/>
                </a:cubicBezTo>
                <a:cubicBezTo>
                  <a:pt x="479" y="47"/>
                  <a:pt x="480" y="47"/>
                  <a:pt x="480" y="47"/>
                </a:cubicBezTo>
                <a:cubicBezTo>
                  <a:pt x="480" y="47"/>
                  <a:pt x="480" y="47"/>
                  <a:pt x="480" y="47"/>
                </a:cubicBezTo>
                <a:cubicBezTo>
                  <a:pt x="480" y="47"/>
                  <a:pt x="480" y="47"/>
                  <a:pt x="480" y="47"/>
                </a:cubicBezTo>
                <a:cubicBezTo>
                  <a:pt x="481" y="47"/>
                  <a:pt x="481" y="47"/>
                  <a:pt x="482" y="48"/>
                </a:cubicBezTo>
                <a:cubicBezTo>
                  <a:pt x="482" y="47"/>
                  <a:pt x="482" y="47"/>
                  <a:pt x="481" y="47"/>
                </a:cubicBezTo>
                <a:cubicBezTo>
                  <a:pt x="484" y="48"/>
                  <a:pt x="485" y="48"/>
                  <a:pt x="486" y="49"/>
                </a:cubicBezTo>
                <a:cubicBezTo>
                  <a:pt x="486" y="50"/>
                  <a:pt x="486" y="50"/>
                  <a:pt x="486" y="50"/>
                </a:cubicBezTo>
                <a:cubicBezTo>
                  <a:pt x="487" y="51"/>
                  <a:pt x="487" y="51"/>
                  <a:pt x="487" y="51"/>
                </a:cubicBezTo>
                <a:cubicBezTo>
                  <a:pt x="488" y="51"/>
                  <a:pt x="488" y="51"/>
                  <a:pt x="488" y="51"/>
                </a:cubicBezTo>
                <a:cubicBezTo>
                  <a:pt x="488" y="51"/>
                  <a:pt x="489" y="51"/>
                  <a:pt x="490" y="51"/>
                </a:cubicBezTo>
                <a:cubicBezTo>
                  <a:pt x="492" y="51"/>
                  <a:pt x="494" y="52"/>
                  <a:pt x="495" y="52"/>
                </a:cubicBezTo>
                <a:cubicBezTo>
                  <a:pt x="495" y="52"/>
                  <a:pt x="496" y="52"/>
                  <a:pt x="496" y="52"/>
                </a:cubicBezTo>
                <a:cubicBezTo>
                  <a:pt x="496" y="52"/>
                  <a:pt x="496" y="52"/>
                  <a:pt x="497" y="52"/>
                </a:cubicBezTo>
                <a:cubicBezTo>
                  <a:pt x="496" y="52"/>
                  <a:pt x="496" y="51"/>
                  <a:pt x="495" y="51"/>
                </a:cubicBezTo>
                <a:cubicBezTo>
                  <a:pt x="495" y="51"/>
                  <a:pt x="495" y="51"/>
                  <a:pt x="487" y="46"/>
                </a:cubicBezTo>
                <a:cubicBezTo>
                  <a:pt x="486" y="45"/>
                  <a:pt x="484" y="44"/>
                  <a:pt x="483" y="43"/>
                </a:cubicBezTo>
                <a:cubicBezTo>
                  <a:pt x="483" y="43"/>
                  <a:pt x="483" y="43"/>
                  <a:pt x="483" y="43"/>
                </a:cubicBezTo>
                <a:cubicBezTo>
                  <a:pt x="483" y="42"/>
                  <a:pt x="483" y="42"/>
                  <a:pt x="481" y="41"/>
                </a:cubicBezTo>
                <a:cubicBezTo>
                  <a:pt x="480" y="40"/>
                  <a:pt x="480" y="40"/>
                  <a:pt x="480" y="40"/>
                </a:cubicBezTo>
                <a:cubicBezTo>
                  <a:pt x="480" y="40"/>
                  <a:pt x="480" y="40"/>
                  <a:pt x="480" y="40"/>
                </a:cubicBezTo>
                <a:cubicBezTo>
                  <a:pt x="480" y="39"/>
                  <a:pt x="480" y="39"/>
                  <a:pt x="479" y="39"/>
                </a:cubicBezTo>
                <a:cubicBezTo>
                  <a:pt x="479" y="38"/>
                  <a:pt x="479" y="38"/>
                  <a:pt x="479" y="38"/>
                </a:cubicBezTo>
                <a:cubicBezTo>
                  <a:pt x="479" y="38"/>
                  <a:pt x="479" y="38"/>
                  <a:pt x="479" y="38"/>
                </a:cubicBezTo>
                <a:cubicBezTo>
                  <a:pt x="479" y="38"/>
                  <a:pt x="479" y="38"/>
                  <a:pt x="479" y="38"/>
                </a:cubicBezTo>
                <a:cubicBezTo>
                  <a:pt x="479" y="37"/>
                  <a:pt x="479" y="37"/>
                  <a:pt x="479" y="37"/>
                </a:cubicBezTo>
                <a:cubicBezTo>
                  <a:pt x="479" y="37"/>
                  <a:pt x="479" y="37"/>
                  <a:pt x="479" y="37"/>
                </a:cubicBezTo>
                <a:cubicBezTo>
                  <a:pt x="479" y="37"/>
                  <a:pt x="479" y="37"/>
                  <a:pt x="478" y="36"/>
                </a:cubicBezTo>
                <a:cubicBezTo>
                  <a:pt x="478" y="35"/>
                  <a:pt x="477" y="35"/>
                  <a:pt x="477" y="35"/>
                </a:cubicBezTo>
                <a:cubicBezTo>
                  <a:pt x="477" y="35"/>
                  <a:pt x="477" y="35"/>
                  <a:pt x="477" y="35"/>
                </a:cubicBezTo>
                <a:cubicBezTo>
                  <a:pt x="477" y="34"/>
                  <a:pt x="475" y="33"/>
                  <a:pt x="474" y="32"/>
                </a:cubicBezTo>
                <a:cubicBezTo>
                  <a:pt x="475" y="32"/>
                  <a:pt x="475" y="32"/>
                  <a:pt x="476" y="32"/>
                </a:cubicBezTo>
                <a:cubicBezTo>
                  <a:pt x="475" y="31"/>
                  <a:pt x="475" y="31"/>
                  <a:pt x="475" y="31"/>
                </a:cubicBezTo>
                <a:cubicBezTo>
                  <a:pt x="476" y="31"/>
                  <a:pt x="476" y="31"/>
                  <a:pt x="476" y="31"/>
                </a:cubicBezTo>
                <a:cubicBezTo>
                  <a:pt x="475" y="31"/>
                  <a:pt x="475" y="31"/>
                  <a:pt x="475" y="31"/>
                </a:cubicBezTo>
                <a:cubicBezTo>
                  <a:pt x="475" y="30"/>
                  <a:pt x="475" y="30"/>
                  <a:pt x="475" y="30"/>
                </a:cubicBezTo>
                <a:cubicBezTo>
                  <a:pt x="475" y="30"/>
                  <a:pt x="475" y="30"/>
                  <a:pt x="475" y="30"/>
                </a:cubicBezTo>
                <a:cubicBezTo>
                  <a:pt x="475" y="29"/>
                  <a:pt x="473" y="29"/>
                  <a:pt x="472" y="28"/>
                </a:cubicBezTo>
                <a:cubicBezTo>
                  <a:pt x="473" y="27"/>
                  <a:pt x="473" y="28"/>
                  <a:pt x="474" y="28"/>
                </a:cubicBezTo>
                <a:cubicBezTo>
                  <a:pt x="474" y="27"/>
                  <a:pt x="473" y="27"/>
                  <a:pt x="473" y="27"/>
                </a:cubicBezTo>
                <a:cubicBezTo>
                  <a:pt x="473" y="27"/>
                  <a:pt x="473" y="27"/>
                  <a:pt x="473" y="27"/>
                </a:cubicBezTo>
                <a:cubicBezTo>
                  <a:pt x="473" y="26"/>
                  <a:pt x="473" y="26"/>
                  <a:pt x="473" y="26"/>
                </a:cubicBezTo>
                <a:cubicBezTo>
                  <a:pt x="474" y="26"/>
                  <a:pt x="474" y="26"/>
                  <a:pt x="475" y="26"/>
                </a:cubicBezTo>
                <a:cubicBezTo>
                  <a:pt x="475" y="26"/>
                  <a:pt x="474" y="26"/>
                  <a:pt x="474" y="26"/>
                </a:cubicBezTo>
                <a:cubicBezTo>
                  <a:pt x="475" y="25"/>
                  <a:pt x="475" y="25"/>
                  <a:pt x="475" y="25"/>
                </a:cubicBezTo>
                <a:cubicBezTo>
                  <a:pt x="474" y="25"/>
                  <a:pt x="474" y="25"/>
                  <a:pt x="474" y="25"/>
                </a:cubicBezTo>
                <a:cubicBezTo>
                  <a:pt x="475" y="25"/>
                  <a:pt x="475" y="25"/>
                  <a:pt x="476" y="25"/>
                </a:cubicBezTo>
                <a:cubicBezTo>
                  <a:pt x="475" y="24"/>
                  <a:pt x="475" y="24"/>
                  <a:pt x="473" y="23"/>
                </a:cubicBezTo>
                <a:cubicBezTo>
                  <a:pt x="473" y="23"/>
                  <a:pt x="473" y="23"/>
                  <a:pt x="473" y="23"/>
                </a:cubicBezTo>
                <a:cubicBezTo>
                  <a:pt x="474" y="23"/>
                  <a:pt x="474" y="23"/>
                  <a:pt x="474" y="23"/>
                </a:cubicBezTo>
                <a:cubicBezTo>
                  <a:pt x="474" y="23"/>
                  <a:pt x="473" y="23"/>
                  <a:pt x="473" y="23"/>
                </a:cubicBezTo>
                <a:moveTo>
                  <a:pt x="504" y="38"/>
                </a:moveTo>
                <a:cubicBezTo>
                  <a:pt x="503" y="37"/>
                  <a:pt x="501" y="36"/>
                  <a:pt x="501" y="36"/>
                </a:cubicBezTo>
                <a:cubicBezTo>
                  <a:pt x="500" y="36"/>
                  <a:pt x="500" y="36"/>
                  <a:pt x="500" y="36"/>
                </a:cubicBezTo>
                <a:cubicBezTo>
                  <a:pt x="500" y="36"/>
                  <a:pt x="500" y="36"/>
                  <a:pt x="500" y="36"/>
                </a:cubicBezTo>
                <a:cubicBezTo>
                  <a:pt x="501" y="37"/>
                  <a:pt x="501" y="37"/>
                  <a:pt x="501" y="37"/>
                </a:cubicBezTo>
                <a:cubicBezTo>
                  <a:pt x="502" y="38"/>
                  <a:pt x="502" y="38"/>
                  <a:pt x="502" y="38"/>
                </a:cubicBezTo>
                <a:cubicBezTo>
                  <a:pt x="503" y="39"/>
                  <a:pt x="503" y="39"/>
                  <a:pt x="503" y="39"/>
                </a:cubicBezTo>
                <a:cubicBezTo>
                  <a:pt x="504" y="39"/>
                  <a:pt x="504" y="39"/>
                  <a:pt x="504" y="39"/>
                </a:cubicBezTo>
                <a:cubicBezTo>
                  <a:pt x="504" y="39"/>
                  <a:pt x="504" y="39"/>
                  <a:pt x="504" y="39"/>
                </a:cubicBezTo>
                <a:cubicBezTo>
                  <a:pt x="504" y="39"/>
                  <a:pt x="504" y="39"/>
                  <a:pt x="504" y="39"/>
                </a:cubicBezTo>
                <a:cubicBezTo>
                  <a:pt x="504" y="38"/>
                  <a:pt x="504" y="38"/>
                  <a:pt x="504" y="38"/>
                </a:cubicBezTo>
                <a:cubicBezTo>
                  <a:pt x="504" y="38"/>
                  <a:pt x="504" y="38"/>
                  <a:pt x="504" y="38"/>
                </a:cubicBezTo>
                <a:cubicBezTo>
                  <a:pt x="504" y="38"/>
                  <a:pt x="504" y="38"/>
                  <a:pt x="504" y="38"/>
                </a:cubicBezTo>
                <a:cubicBezTo>
                  <a:pt x="505" y="38"/>
                  <a:pt x="505" y="38"/>
                  <a:pt x="505" y="38"/>
                </a:cubicBezTo>
                <a:cubicBezTo>
                  <a:pt x="505" y="38"/>
                  <a:pt x="504" y="38"/>
                  <a:pt x="504" y="38"/>
                </a:cubicBezTo>
                <a:moveTo>
                  <a:pt x="428" y="7"/>
                </a:moveTo>
                <a:cubicBezTo>
                  <a:pt x="428" y="7"/>
                  <a:pt x="428" y="7"/>
                  <a:pt x="428" y="7"/>
                </a:cubicBezTo>
                <a:cubicBezTo>
                  <a:pt x="428" y="7"/>
                  <a:pt x="427" y="6"/>
                  <a:pt x="426" y="6"/>
                </a:cubicBezTo>
                <a:cubicBezTo>
                  <a:pt x="426" y="6"/>
                  <a:pt x="426" y="6"/>
                  <a:pt x="426" y="6"/>
                </a:cubicBezTo>
                <a:cubicBezTo>
                  <a:pt x="426" y="6"/>
                  <a:pt x="426" y="6"/>
                  <a:pt x="426" y="6"/>
                </a:cubicBezTo>
                <a:cubicBezTo>
                  <a:pt x="426" y="6"/>
                  <a:pt x="426" y="6"/>
                  <a:pt x="426" y="6"/>
                </a:cubicBezTo>
                <a:cubicBezTo>
                  <a:pt x="427" y="7"/>
                  <a:pt x="427" y="7"/>
                  <a:pt x="427" y="7"/>
                </a:cubicBezTo>
                <a:cubicBezTo>
                  <a:pt x="426" y="7"/>
                  <a:pt x="426" y="7"/>
                  <a:pt x="426" y="7"/>
                </a:cubicBezTo>
                <a:cubicBezTo>
                  <a:pt x="426" y="7"/>
                  <a:pt x="427" y="7"/>
                  <a:pt x="427" y="7"/>
                </a:cubicBezTo>
                <a:cubicBezTo>
                  <a:pt x="427" y="7"/>
                  <a:pt x="427" y="7"/>
                  <a:pt x="427" y="7"/>
                </a:cubicBezTo>
                <a:cubicBezTo>
                  <a:pt x="427" y="7"/>
                  <a:pt x="431" y="8"/>
                  <a:pt x="431" y="8"/>
                </a:cubicBezTo>
                <a:cubicBezTo>
                  <a:pt x="431" y="8"/>
                  <a:pt x="431" y="8"/>
                  <a:pt x="431" y="8"/>
                </a:cubicBezTo>
                <a:cubicBezTo>
                  <a:pt x="431" y="8"/>
                  <a:pt x="431" y="8"/>
                  <a:pt x="429" y="7"/>
                </a:cubicBezTo>
                <a:cubicBezTo>
                  <a:pt x="429" y="7"/>
                  <a:pt x="429" y="7"/>
                  <a:pt x="429" y="7"/>
                </a:cubicBezTo>
                <a:cubicBezTo>
                  <a:pt x="428" y="7"/>
                  <a:pt x="428" y="7"/>
                  <a:pt x="428" y="7"/>
                </a:cubicBezTo>
                <a:moveTo>
                  <a:pt x="431" y="8"/>
                </a:moveTo>
                <a:cubicBezTo>
                  <a:pt x="430" y="8"/>
                  <a:pt x="430" y="8"/>
                  <a:pt x="429" y="8"/>
                </a:cubicBezTo>
                <a:cubicBezTo>
                  <a:pt x="429" y="8"/>
                  <a:pt x="429" y="8"/>
                  <a:pt x="428" y="8"/>
                </a:cubicBezTo>
                <a:cubicBezTo>
                  <a:pt x="427" y="7"/>
                  <a:pt x="426" y="7"/>
                  <a:pt x="425" y="7"/>
                </a:cubicBezTo>
                <a:cubicBezTo>
                  <a:pt x="424" y="6"/>
                  <a:pt x="424" y="6"/>
                  <a:pt x="424" y="6"/>
                </a:cubicBezTo>
                <a:cubicBezTo>
                  <a:pt x="424" y="6"/>
                  <a:pt x="424" y="6"/>
                  <a:pt x="424" y="6"/>
                </a:cubicBezTo>
                <a:cubicBezTo>
                  <a:pt x="424" y="6"/>
                  <a:pt x="424" y="6"/>
                  <a:pt x="424" y="7"/>
                </a:cubicBezTo>
                <a:cubicBezTo>
                  <a:pt x="425" y="7"/>
                  <a:pt x="425" y="7"/>
                  <a:pt x="426" y="7"/>
                </a:cubicBezTo>
                <a:cubicBezTo>
                  <a:pt x="425" y="7"/>
                  <a:pt x="425" y="7"/>
                  <a:pt x="425" y="7"/>
                </a:cubicBezTo>
                <a:cubicBezTo>
                  <a:pt x="425" y="7"/>
                  <a:pt x="426" y="7"/>
                  <a:pt x="426" y="7"/>
                </a:cubicBezTo>
                <a:cubicBezTo>
                  <a:pt x="426" y="7"/>
                  <a:pt x="426" y="7"/>
                  <a:pt x="426" y="7"/>
                </a:cubicBezTo>
                <a:cubicBezTo>
                  <a:pt x="427" y="8"/>
                  <a:pt x="427" y="8"/>
                  <a:pt x="428" y="8"/>
                </a:cubicBezTo>
                <a:cubicBezTo>
                  <a:pt x="428" y="8"/>
                  <a:pt x="429" y="8"/>
                  <a:pt x="430" y="9"/>
                </a:cubicBezTo>
                <a:cubicBezTo>
                  <a:pt x="430" y="8"/>
                  <a:pt x="430" y="8"/>
                  <a:pt x="430" y="8"/>
                </a:cubicBezTo>
                <a:cubicBezTo>
                  <a:pt x="429" y="8"/>
                  <a:pt x="429" y="8"/>
                  <a:pt x="429" y="8"/>
                </a:cubicBezTo>
                <a:cubicBezTo>
                  <a:pt x="430" y="8"/>
                  <a:pt x="430" y="8"/>
                  <a:pt x="430" y="8"/>
                </a:cubicBezTo>
                <a:cubicBezTo>
                  <a:pt x="430" y="8"/>
                  <a:pt x="430" y="8"/>
                  <a:pt x="430" y="8"/>
                </a:cubicBezTo>
                <a:cubicBezTo>
                  <a:pt x="430" y="8"/>
                  <a:pt x="430" y="8"/>
                  <a:pt x="431" y="8"/>
                </a:cubicBezTo>
                <a:cubicBezTo>
                  <a:pt x="431" y="8"/>
                  <a:pt x="431" y="8"/>
                  <a:pt x="431" y="8"/>
                </a:cubicBezTo>
                <a:moveTo>
                  <a:pt x="433" y="10"/>
                </a:moveTo>
                <a:cubicBezTo>
                  <a:pt x="433" y="10"/>
                  <a:pt x="432" y="9"/>
                  <a:pt x="432" y="9"/>
                </a:cubicBezTo>
                <a:cubicBezTo>
                  <a:pt x="432" y="9"/>
                  <a:pt x="432" y="9"/>
                  <a:pt x="432" y="9"/>
                </a:cubicBezTo>
                <a:cubicBezTo>
                  <a:pt x="432" y="9"/>
                  <a:pt x="432" y="9"/>
                  <a:pt x="432" y="9"/>
                </a:cubicBezTo>
                <a:cubicBezTo>
                  <a:pt x="432" y="9"/>
                  <a:pt x="432" y="9"/>
                  <a:pt x="432" y="9"/>
                </a:cubicBezTo>
                <a:cubicBezTo>
                  <a:pt x="432" y="9"/>
                  <a:pt x="432" y="9"/>
                  <a:pt x="432" y="9"/>
                </a:cubicBezTo>
                <a:cubicBezTo>
                  <a:pt x="432" y="10"/>
                  <a:pt x="432" y="10"/>
                  <a:pt x="432" y="10"/>
                </a:cubicBezTo>
                <a:cubicBezTo>
                  <a:pt x="432" y="10"/>
                  <a:pt x="432" y="10"/>
                  <a:pt x="432" y="10"/>
                </a:cubicBezTo>
                <a:cubicBezTo>
                  <a:pt x="432" y="10"/>
                  <a:pt x="432" y="10"/>
                  <a:pt x="432" y="10"/>
                </a:cubicBezTo>
                <a:cubicBezTo>
                  <a:pt x="432" y="10"/>
                  <a:pt x="432" y="10"/>
                  <a:pt x="432" y="10"/>
                </a:cubicBezTo>
                <a:cubicBezTo>
                  <a:pt x="432" y="10"/>
                  <a:pt x="432" y="10"/>
                  <a:pt x="432" y="10"/>
                </a:cubicBezTo>
                <a:cubicBezTo>
                  <a:pt x="433" y="10"/>
                  <a:pt x="433" y="10"/>
                  <a:pt x="433" y="10"/>
                </a:cubicBezTo>
                <a:cubicBezTo>
                  <a:pt x="434" y="10"/>
                  <a:pt x="434" y="10"/>
                  <a:pt x="434" y="10"/>
                </a:cubicBezTo>
                <a:cubicBezTo>
                  <a:pt x="434" y="10"/>
                  <a:pt x="434" y="10"/>
                  <a:pt x="434" y="10"/>
                </a:cubicBezTo>
                <a:cubicBezTo>
                  <a:pt x="433" y="10"/>
                  <a:pt x="433" y="10"/>
                  <a:pt x="433" y="10"/>
                </a:cubicBezTo>
                <a:cubicBezTo>
                  <a:pt x="433" y="10"/>
                  <a:pt x="433" y="10"/>
                  <a:pt x="433" y="10"/>
                </a:cubicBezTo>
                <a:moveTo>
                  <a:pt x="430" y="9"/>
                </a:moveTo>
                <a:cubicBezTo>
                  <a:pt x="429" y="9"/>
                  <a:pt x="429" y="9"/>
                  <a:pt x="429" y="9"/>
                </a:cubicBezTo>
                <a:cubicBezTo>
                  <a:pt x="428" y="8"/>
                  <a:pt x="428" y="8"/>
                  <a:pt x="428" y="8"/>
                </a:cubicBezTo>
                <a:cubicBezTo>
                  <a:pt x="428" y="8"/>
                  <a:pt x="428" y="8"/>
                  <a:pt x="427" y="8"/>
                </a:cubicBezTo>
                <a:cubicBezTo>
                  <a:pt x="427" y="8"/>
                  <a:pt x="427" y="8"/>
                  <a:pt x="427" y="8"/>
                </a:cubicBezTo>
                <a:cubicBezTo>
                  <a:pt x="428" y="9"/>
                  <a:pt x="428" y="9"/>
                  <a:pt x="428" y="9"/>
                </a:cubicBezTo>
                <a:cubicBezTo>
                  <a:pt x="428" y="9"/>
                  <a:pt x="428" y="9"/>
                  <a:pt x="428" y="9"/>
                </a:cubicBezTo>
                <a:cubicBezTo>
                  <a:pt x="429" y="9"/>
                  <a:pt x="429" y="10"/>
                  <a:pt x="430" y="10"/>
                </a:cubicBezTo>
                <a:cubicBezTo>
                  <a:pt x="431" y="10"/>
                  <a:pt x="431" y="10"/>
                  <a:pt x="431" y="10"/>
                </a:cubicBezTo>
                <a:cubicBezTo>
                  <a:pt x="430" y="9"/>
                  <a:pt x="429" y="9"/>
                  <a:pt x="429" y="9"/>
                </a:cubicBezTo>
                <a:cubicBezTo>
                  <a:pt x="430" y="10"/>
                  <a:pt x="431" y="10"/>
                  <a:pt x="432" y="10"/>
                </a:cubicBezTo>
                <a:cubicBezTo>
                  <a:pt x="431" y="10"/>
                  <a:pt x="431" y="10"/>
                  <a:pt x="431" y="10"/>
                </a:cubicBezTo>
                <a:cubicBezTo>
                  <a:pt x="432" y="10"/>
                  <a:pt x="432" y="10"/>
                  <a:pt x="432" y="10"/>
                </a:cubicBezTo>
                <a:cubicBezTo>
                  <a:pt x="431" y="10"/>
                  <a:pt x="430" y="9"/>
                  <a:pt x="429" y="9"/>
                </a:cubicBezTo>
                <a:cubicBezTo>
                  <a:pt x="430" y="9"/>
                  <a:pt x="430" y="9"/>
                  <a:pt x="430" y="9"/>
                </a:cubicBezTo>
                <a:moveTo>
                  <a:pt x="425" y="7"/>
                </a:moveTo>
                <a:cubicBezTo>
                  <a:pt x="424" y="7"/>
                  <a:pt x="424" y="7"/>
                  <a:pt x="424" y="7"/>
                </a:cubicBezTo>
                <a:cubicBezTo>
                  <a:pt x="423" y="7"/>
                  <a:pt x="423" y="7"/>
                  <a:pt x="423" y="6"/>
                </a:cubicBezTo>
                <a:cubicBezTo>
                  <a:pt x="422" y="6"/>
                  <a:pt x="422" y="6"/>
                  <a:pt x="422" y="6"/>
                </a:cubicBezTo>
                <a:cubicBezTo>
                  <a:pt x="422" y="7"/>
                  <a:pt x="422" y="7"/>
                  <a:pt x="422" y="7"/>
                </a:cubicBezTo>
                <a:cubicBezTo>
                  <a:pt x="422" y="7"/>
                  <a:pt x="422" y="7"/>
                  <a:pt x="419" y="6"/>
                </a:cubicBezTo>
                <a:cubicBezTo>
                  <a:pt x="419" y="5"/>
                  <a:pt x="418" y="5"/>
                  <a:pt x="418" y="5"/>
                </a:cubicBezTo>
                <a:cubicBezTo>
                  <a:pt x="418" y="5"/>
                  <a:pt x="418" y="5"/>
                  <a:pt x="418" y="5"/>
                </a:cubicBezTo>
                <a:cubicBezTo>
                  <a:pt x="418" y="5"/>
                  <a:pt x="418" y="5"/>
                  <a:pt x="418" y="5"/>
                </a:cubicBezTo>
                <a:cubicBezTo>
                  <a:pt x="418" y="5"/>
                  <a:pt x="418" y="5"/>
                  <a:pt x="418" y="5"/>
                </a:cubicBezTo>
                <a:cubicBezTo>
                  <a:pt x="418" y="6"/>
                  <a:pt x="418" y="6"/>
                  <a:pt x="418" y="6"/>
                </a:cubicBezTo>
                <a:cubicBezTo>
                  <a:pt x="419" y="6"/>
                  <a:pt x="420" y="6"/>
                  <a:pt x="421" y="7"/>
                </a:cubicBezTo>
                <a:cubicBezTo>
                  <a:pt x="420" y="6"/>
                  <a:pt x="420" y="6"/>
                  <a:pt x="420" y="6"/>
                </a:cubicBezTo>
                <a:cubicBezTo>
                  <a:pt x="420" y="6"/>
                  <a:pt x="420" y="6"/>
                  <a:pt x="420" y="6"/>
                </a:cubicBezTo>
                <a:cubicBezTo>
                  <a:pt x="420" y="6"/>
                  <a:pt x="420" y="6"/>
                  <a:pt x="420" y="6"/>
                </a:cubicBezTo>
                <a:cubicBezTo>
                  <a:pt x="420" y="6"/>
                  <a:pt x="420" y="6"/>
                  <a:pt x="420" y="6"/>
                </a:cubicBezTo>
                <a:cubicBezTo>
                  <a:pt x="420" y="7"/>
                  <a:pt x="421" y="7"/>
                  <a:pt x="421" y="7"/>
                </a:cubicBezTo>
                <a:cubicBezTo>
                  <a:pt x="421" y="7"/>
                  <a:pt x="421" y="7"/>
                  <a:pt x="421" y="7"/>
                </a:cubicBezTo>
                <a:cubicBezTo>
                  <a:pt x="422" y="7"/>
                  <a:pt x="422" y="7"/>
                  <a:pt x="422" y="7"/>
                </a:cubicBezTo>
                <a:cubicBezTo>
                  <a:pt x="423" y="7"/>
                  <a:pt x="423" y="8"/>
                  <a:pt x="424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4" y="9"/>
                </a:cubicBezTo>
                <a:cubicBezTo>
                  <a:pt x="424" y="9"/>
                  <a:pt x="424" y="9"/>
                  <a:pt x="424" y="9"/>
                </a:cubicBezTo>
                <a:cubicBezTo>
                  <a:pt x="425" y="9"/>
                  <a:pt x="425" y="9"/>
                  <a:pt x="425" y="9"/>
                </a:cubicBezTo>
                <a:cubicBezTo>
                  <a:pt x="425" y="9"/>
                  <a:pt x="425" y="9"/>
                  <a:pt x="425" y="9"/>
                </a:cubicBezTo>
                <a:cubicBezTo>
                  <a:pt x="425" y="9"/>
                  <a:pt x="425" y="9"/>
                  <a:pt x="425" y="9"/>
                </a:cubicBezTo>
                <a:cubicBezTo>
                  <a:pt x="425" y="9"/>
                  <a:pt x="424" y="9"/>
                  <a:pt x="423" y="8"/>
                </a:cubicBezTo>
                <a:cubicBezTo>
                  <a:pt x="424" y="8"/>
                  <a:pt x="424" y="8"/>
                  <a:pt x="424" y="8"/>
                </a:cubicBezTo>
                <a:cubicBezTo>
                  <a:pt x="424" y="8"/>
                  <a:pt x="424" y="8"/>
                  <a:pt x="424" y="8"/>
                </a:cubicBezTo>
                <a:cubicBezTo>
                  <a:pt x="424" y="8"/>
                  <a:pt x="424" y="8"/>
                  <a:pt x="424" y="8"/>
                </a:cubicBezTo>
                <a:cubicBezTo>
                  <a:pt x="424" y="8"/>
                  <a:pt x="424" y="8"/>
                  <a:pt x="424" y="8"/>
                </a:cubicBezTo>
                <a:cubicBezTo>
                  <a:pt x="424" y="8"/>
                  <a:pt x="424" y="8"/>
                  <a:pt x="424" y="8"/>
                </a:cubicBezTo>
                <a:cubicBezTo>
                  <a:pt x="424" y="8"/>
                  <a:pt x="424" y="8"/>
                  <a:pt x="423" y="8"/>
                </a:cubicBezTo>
                <a:cubicBezTo>
                  <a:pt x="423" y="7"/>
                  <a:pt x="423" y="7"/>
                  <a:pt x="423" y="7"/>
                </a:cubicBezTo>
                <a:cubicBezTo>
                  <a:pt x="424" y="8"/>
                  <a:pt x="424" y="8"/>
                  <a:pt x="425" y="8"/>
                </a:cubicBezTo>
                <a:cubicBezTo>
                  <a:pt x="425" y="8"/>
                  <a:pt x="425" y="8"/>
                  <a:pt x="425" y="8"/>
                </a:cubicBezTo>
                <a:cubicBezTo>
                  <a:pt x="422" y="7"/>
                  <a:pt x="422" y="7"/>
                  <a:pt x="422" y="7"/>
                </a:cubicBezTo>
                <a:cubicBezTo>
                  <a:pt x="423" y="7"/>
                  <a:pt x="423" y="7"/>
                  <a:pt x="423" y="7"/>
                </a:cubicBezTo>
                <a:cubicBezTo>
                  <a:pt x="425" y="7"/>
                  <a:pt x="425" y="7"/>
                  <a:pt x="425" y="7"/>
                </a:cubicBezTo>
                <a:cubicBezTo>
                  <a:pt x="425" y="7"/>
                  <a:pt x="425" y="7"/>
                  <a:pt x="425" y="7"/>
                </a:cubicBezTo>
                <a:moveTo>
                  <a:pt x="421" y="8"/>
                </a:moveTo>
                <a:cubicBezTo>
                  <a:pt x="420" y="8"/>
                  <a:pt x="420" y="8"/>
                  <a:pt x="419" y="7"/>
                </a:cubicBezTo>
                <a:cubicBezTo>
                  <a:pt x="419" y="7"/>
                  <a:pt x="419" y="7"/>
                  <a:pt x="419" y="7"/>
                </a:cubicBezTo>
                <a:cubicBezTo>
                  <a:pt x="418" y="7"/>
                  <a:pt x="417" y="7"/>
                  <a:pt x="417" y="7"/>
                </a:cubicBezTo>
                <a:cubicBezTo>
                  <a:pt x="416" y="6"/>
                  <a:pt x="416" y="6"/>
                  <a:pt x="416" y="6"/>
                </a:cubicBezTo>
                <a:cubicBezTo>
                  <a:pt x="416" y="6"/>
                  <a:pt x="416" y="6"/>
                  <a:pt x="416" y="6"/>
                </a:cubicBezTo>
                <a:cubicBezTo>
                  <a:pt x="416" y="6"/>
                  <a:pt x="416" y="6"/>
                  <a:pt x="416" y="6"/>
                </a:cubicBezTo>
                <a:cubicBezTo>
                  <a:pt x="416" y="6"/>
                  <a:pt x="416" y="6"/>
                  <a:pt x="416" y="6"/>
                </a:cubicBezTo>
                <a:cubicBezTo>
                  <a:pt x="416" y="7"/>
                  <a:pt x="416" y="7"/>
                  <a:pt x="416" y="7"/>
                </a:cubicBezTo>
                <a:cubicBezTo>
                  <a:pt x="416" y="7"/>
                  <a:pt x="417" y="7"/>
                  <a:pt x="417" y="7"/>
                </a:cubicBezTo>
                <a:cubicBezTo>
                  <a:pt x="417" y="7"/>
                  <a:pt x="417" y="7"/>
                  <a:pt x="416" y="7"/>
                </a:cubicBezTo>
                <a:cubicBezTo>
                  <a:pt x="416" y="7"/>
                  <a:pt x="416" y="7"/>
                  <a:pt x="416" y="7"/>
                </a:cubicBezTo>
                <a:cubicBezTo>
                  <a:pt x="417" y="7"/>
                  <a:pt x="417" y="7"/>
                  <a:pt x="417" y="7"/>
                </a:cubicBezTo>
                <a:cubicBezTo>
                  <a:pt x="416" y="7"/>
                  <a:pt x="416" y="7"/>
                  <a:pt x="416" y="7"/>
                </a:cubicBezTo>
                <a:cubicBezTo>
                  <a:pt x="416" y="7"/>
                  <a:pt x="416" y="7"/>
                  <a:pt x="415" y="7"/>
                </a:cubicBezTo>
                <a:cubicBezTo>
                  <a:pt x="416" y="8"/>
                  <a:pt x="416" y="8"/>
                  <a:pt x="416" y="8"/>
                </a:cubicBezTo>
                <a:cubicBezTo>
                  <a:pt x="416" y="8"/>
                  <a:pt x="415" y="7"/>
                  <a:pt x="415" y="7"/>
                </a:cubicBezTo>
                <a:cubicBezTo>
                  <a:pt x="414" y="7"/>
                  <a:pt x="414" y="7"/>
                  <a:pt x="414" y="7"/>
                </a:cubicBezTo>
                <a:cubicBezTo>
                  <a:pt x="416" y="8"/>
                  <a:pt x="417" y="9"/>
                  <a:pt x="417" y="8"/>
                </a:cubicBezTo>
                <a:cubicBezTo>
                  <a:pt x="417" y="8"/>
                  <a:pt x="417" y="8"/>
                  <a:pt x="417" y="8"/>
                </a:cubicBezTo>
                <a:cubicBezTo>
                  <a:pt x="417" y="8"/>
                  <a:pt x="417" y="8"/>
                  <a:pt x="417" y="8"/>
                </a:cubicBezTo>
                <a:cubicBezTo>
                  <a:pt x="417" y="8"/>
                  <a:pt x="417" y="8"/>
                  <a:pt x="417" y="8"/>
                </a:cubicBezTo>
                <a:cubicBezTo>
                  <a:pt x="417" y="8"/>
                  <a:pt x="418" y="8"/>
                  <a:pt x="418" y="8"/>
                </a:cubicBezTo>
                <a:cubicBezTo>
                  <a:pt x="418" y="8"/>
                  <a:pt x="418" y="8"/>
                  <a:pt x="418" y="8"/>
                </a:cubicBezTo>
                <a:cubicBezTo>
                  <a:pt x="419" y="8"/>
                  <a:pt x="419" y="8"/>
                  <a:pt x="420" y="9"/>
                </a:cubicBezTo>
                <a:cubicBezTo>
                  <a:pt x="419" y="9"/>
                  <a:pt x="419" y="9"/>
                  <a:pt x="419" y="9"/>
                </a:cubicBezTo>
                <a:cubicBezTo>
                  <a:pt x="420" y="9"/>
                  <a:pt x="420" y="9"/>
                  <a:pt x="420" y="9"/>
                </a:cubicBezTo>
                <a:cubicBezTo>
                  <a:pt x="421" y="9"/>
                  <a:pt x="421" y="10"/>
                  <a:pt x="422" y="10"/>
                </a:cubicBezTo>
                <a:cubicBezTo>
                  <a:pt x="424" y="10"/>
                  <a:pt x="424" y="10"/>
                  <a:pt x="424" y="10"/>
                </a:cubicBezTo>
                <a:cubicBezTo>
                  <a:pt x="424" y="10"/>
                  <a:pt x="423" y="9"/>
                  <a:pt x="421" y="9"/>
                </a:cubicBezTo>
                <a:cubicBezTo>
                  <a:pt x="421" y="9"/>
                  <a:pt x="421" y="9"/>
                  <a:pt x="421" y="9"/>
                </a:cubicBezTo>
                <a:cubicBezTo>
                  <a:pt x="421" y="9"/>
                  <a:pt x="421" y="9"/>
                  <a:pt x="422" y="9"/>
                </a:cubicBezTo>
                <a:cubicBezTo>
                  <a:pt x="422" y="9"/>
                  <a:pt x="422" y="9"/>
                  <a:pt x="422" y="9"/>
                </a:cubicBezTo>
                <a:cubicBezTo>
                  <a:pt x="422" y="9"/>
                  <a:pt x="422" y="9"/>
                  <a:pt x="422" y="9"/>
                </a:cubicBezTo>
                <a:cubicBezTo>
                  <a:pt x="422" y="8"/>
                  <a:pt x="421" y="8"/>
                  <a:pt x="421" y="8"/>
                </a:cubicBezTo>
                <a:moveTo>
                  <a:pt x="399" y="10"/>
                </a:moveTo>
                <a:cubicBezTo>
                  <a:pt x="399" y="9"/>
                  <a:pt x="399" y="9"/>
                  <a:pt x="399" y="9"/>
                </a:cubicBezTo>
                <a:cubicBezTo>
                  <a:pt x="398" y="9"/>
                  <a:pt x="398" y="9"/>
                  <a:pt x="398" y="9"/>
                </a:cubicBezTo>
                <a:cubicBezTo>
                  <a:pt x="397" y="9"/>
                  <a:pt x="397" y="9"/>
                  <a:pt x="397" y="9"/>
                </a:cubicBezTo>
                <a:cubicBezTo>
                  <a:pt x="397" y="9"/>
                  <a:pt x="397" y="9"/>
                  <a:pt x="397" y="9"/>
                </a:cubicBezTo>
                <a:cubicBezTo>
                  <a:pt x="397" y="9"/>
                  <a:pt x="397" y="9"/>
                  <a:pt x="397" y="9"/>
                </a:cubicBezTo>
                <a:cubicBezTo>
                  <a:pt x="396" y="8"/>
                  <a:pt x="395" y="8"/>
                  <a:pt x="395" y="8"/>
                </a:cubicBezTo>
                <a:cubicBezTo>
                  <a:pt x="395" y="9"/>
                  <a:pt x="395" y="9"/>
                  <a:pt x="394" y="9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3" y="8"/>
                  <a:pt x="393" y="8"/>
                  <a:pt x="393" y="8"/>
                </a:cubicBezTo>
                <a:cubicBezTo>
                  <a:pt x="393" y="8"/>
                  <a:pt x="393" y="8"/>
                  <a:pt x="393" y="8"/>
                </a:cubicBezTo>
                <a:cubicBezTo>
                  <a:pt x="393" y="9"/>
                  <a:pt x="393" y="9"/>
                  <a:pt x="393" y="9"/>
                </a:cubicBezTo>
                <a:cubicBezTo>
                  <a:pt x="393" y="9"/>
                  <a:pt x="393" y="9"/>
                  <a:pt x="393" y="9"/>
                </a:cubicBezTo>
                <a:cubicBezTo>
                  <a:pt x="393" y="9"/>
                  <a:pt x="392" y="8"/>
                  <a:pt x="392" y="8"/>
                </a:cubicBezTo>
                <a:cubicBezTo>
                  <a:pt x="392" y="8"/>
                  <a:pt x="390" y="8"/>
                  <a:pt x="389" y="8"/>
                </a:cubicBezTo>
                <a:cubicBezTo>
                  <a:pt x="389" y="8"/>
                  <a:pt x="388" y="9"/>
                  <a:pt x="390" y="9"/>
                </a:cubicBezTo>
                <a:cubicBezTo>
                  <a:pt x="390" y="9"/>
                  <a:pt x="390" y="9"/>
                  <a:pt x="390" y="9"/>
                </a:cubicBezTo>
                <a:cubicBezTo>
                  <a:pt x="391" y="9"/>
                  <a:pt x="391" y="9"/>
                  <a:pt x="391" y="9"/>
                </a:cubicBezTo>
                <a:cubicBezTo>
                  <a:pt x="391" y="9"/>
                  <a:pt x="391" y="9"/>
                  <a:pt x="392" y="9"/>
                </a:cubicBezTo>
                <a:cubicBezTo>
                  <a:pt x="392" y="9"/>
                  <a:pt x="392" y="10"/>
                  <a:pt x="393" y="10"/>
                </a:cubicBezTo>
                <a:cubicBezTo>
                  <a:pt x="392" y="10"/>
                  <a:pt x="391" y="10"/>
                  <a:pt x="391" y="10"/>
                </a:cubicBezTo>
                <a:cubicBezTo>
                  <a:pt x="391" y="10"/>
                  <a:pt x="391" y="10"/>
                  <a:pt x="391" y="10"/>
                </a:cubicBezTo>
                <a:cubicBezTo>
                  <a:pt x="391" y="11"/>
                  <a:pt x="392" y="11"/>
                  <a:pt x="392" y="11"/>
                </a:cubicBezTo>
                <a:cubicBezTo>
                  <a:pt x="393" y="11"/>
                  <a:pt x="393" y="11"/>
                  <a:pt x="394" y="11"/>
                </a:cubicBezTo>
                <a:cubicBezTo>
                  <a:pt x="394" y="11"/>
                  <a:pt x="394" y="11"/>
                  <a:pt x="394" y="11"/>
                </a:cubicBezTo>
                <a:cubicBezTo>
                  <a:pt x="395" y="11"/>
                  <a:pt x="395" y="11"/>
                  <a:pt x="395" y="11"/>
                </a:cubicBezTo>
                <a:cubicBezTo>
                  <a:pt x="396" y="12"/>
                  <a:pt x="396" y="12"/>
                  <a:pt x="396" y="12"/>
                </a:cubicBezTo>
                <a:cubicBezTo>
                  <a:pt x="397" y="12"/>
                  <a:pt x="397" y="11"/>
                  <a:pt x="397" y="11"/>
                </a:cubicBezTo>
                <a:cubicBezTo>
                  <a:pt x="398" y="11"/>
                  <a:pt x="398" y="11"/>
                  <a:pt x="399" y="11"/>
                </a:cubicBezTo>
                <a:cubicBezTo>
                  <a:pt x="398" y="11"/>
                  <a:pt x="398" y="11"/>
                  <a:pt x="398" y="11"/>
                </a:cubicBezTo>
                <a:cubicBezTo>
                  <a:pt x="398" y="10"/>
                  <a:pt x="398" y="10"/>
                  <a:pt x="398" y="10"/>
                </a:cubicBezTo>
                <a:cubicBezTo>
                  <a:pt x="398" y="10"/>
                  <a:pt x="399" y="10"/>
                  <a:pt x="399" y="10"/>
                </a:cubicBezTo>
                <a:moveTo>
                  <a:pt x="390" y="11"/>
                </a:moveTo>
                <a:cubicBezTo>
                  <a:pt x="390" y="11"/>
                  <a:pt x="390" y="11"/>
                  <a:pt x="390" y="11"/>
                </a:cubicBezTo>
                <a:cubicBezTo>
                  <a:pt x="390" y="11"/>
                  <a:pt x="390" y="11"/>
                  <a:pt x="390" y="11"/>
                </a:cubicBezTo>
                <a:cubicBezTo>
                  <a:pt x="390" y="11"/>
                  <a:pt x="390" y="11"/>
                  <a:pt x="390" y="11"/>
                </a:cubicBezTo>
                <a:cubicBezTo>
                  <a:pt x="390" y="11"/>
                  <a:pt x="390" y="11"/>
                  <a:pt x="390" y="11"/>
                </a:cubicBezTo>
                <a:moveTo>
                  <a:pt x="401" y="18"/>
                </a:moveTo>
                <a:cubicBezTo>
                  <a:pt x="401" y="17"/>
                  <a:pt x="401" y="17"/>
                  <a:pt x="401" y="17"/>
                </a:cubicBezTo>
                <a:cubicBezTo>
                  <a:pt x="401" y="17"/>
                  <a:pt x="401" y="17"/>
                  <a:pt x="399" y="17"/>
                </a:cubicBezTo>
                <a:cubicBezTo>
                  <a:pt x="398" y="16"/>
                  <a:pt x="398" y="16"/>
                  <a:pt x="398" y="16"/>
                </a:cubicBezTo>
                <a:cubicBezTo>
                  <a:pt x="398" y="15"/>
                  <a:pt x="397" y="15"/>
                  <a:pt x="396" y="15"/>
                </a:cubicBezTo>
                <a:cubicBezTo>
                  <a:pt x="396" y="15"/>
                  <a:pt x="396" y="14"/>
                  <a:pt x="395" y="14"/>
                </a:cubicBezTo>
                <a:cubicBezTo>
                  <a:pt x="395" y="14"/>
                  <a:pt x="395" y="14"/>
                  <a:pt x="394" y="13"/>
                </a:cubicBezTo>
                <a:cubicBezTo>
                  <a:pt x="394" y="13"/>
                  <a:pt x="394" y="13"/>
                  <a:pt x="393" y="13"/>
                </a:cubicBezTo>
                <a:cubicBezTo>
                  <a:pt x="393" y="13"/>
                  <a:pt x="393" y="12"/>
                  <a:pt x="392" y="12"/>
                </a:cubicBezTo>
                <a:cubicBezTo>
                  <a:pt x="392" y="12"/>
                  <a:pt x="392" y="12"/>
                  <a:pt x="392" y="12"/>
                </a:cubicBezTo>
                <a:cubicBezTo>
                  <a:pt x="392" y="12"/>
                  <a:pt x="392" y="12"/>
                  <a:pt x="391" y="12"/>
                </a:cubicBezTo>
                <a:cubicBezTo>
                  <a:pt x="390" y="12"/>
                  <a:pt x="390" y="12"/>
                  <a:pt x="390" y="12"/>
                </a:cubicBezTo>
                <a:cubicBezTo>
                  <a:pt x="390" y="11"/>
                  <a:pt x="390" y="11"/>
                  <a:pt x="390" y="11"/>
                </a:cubicBezTo>
                <a:cubicBezTo>
                  <a:pt x="389" y="11"/>
                  <a:pt x="389" y="11"/>
                  <a:pt x="389" y="11"/>
                </a:cubicBezTo>
                <a:cubicBezTo>
                  <a:pt x="389" y="10"/>
                  <a:pt x="389" y="10"/>
                  <a:pt x="389" y="10"/>
                </a:cubicBezTo>
                <a:cubicBezTo>
                  <a:pt x="388" y="10"/>
                  <a:pt x="387" y="9"/>
                  <a:pt x="387" y="9"/>
                </a:cubicBezTo>
                <a:cubicBezTo>
                  <a:pt x="387" y="9"/>
                  <a:pt x="387" y="9"/>
                  <a:pt x="387" y="9"/>
                </a:cubicBezTo>
                <a:cubicBezTo>
                  <a:pt x="386" y="9"/>
                  <a:pt x="386" y="9"/>
                  <a:pt x="386" y="10"/>
                </a:cubicBezTo>
                <a:cubicBezTo>
                  <a:pt x="386" y="10"/>
                  <a:pt x="386" y="10"/>
                  <a:pt x="386" y="10"/>
                </a:cubicBezTo>
                <a:cubicBezTo>
                  <a:pt x="386" y="11"/>
                  <a:pt x="387" y="11"/>
                  <a:pt x="387" y="11"/>
                </a:cubicBezTo>
                <a:cubicBezTo>
                  <a:pt x="386" y="12"/>
                  <a:pt x="386" y="12"/>
                  <a:pt x="386" y="12"/>
                </a:cubicBezTo>
                <a:cubicBezTo>
                  <a:pt x="385" y="11"/>
                  <a:pt x="385" y="11"/>
                  <a:pt x="385" y="11"/>
                </a:cubicBezTo>
                <a:cubicBezTo>
                  <a:pt x="385" y="11"/>
                  <a:pt x="385" y="11"/>
                  <a:pt x="385" y="11"/>
                </a:cubicBezTo>
                <a:cubicBezTo>
                  <a:pt x="385" y="10"/>
                  <a:pt x="385" y="10"/>
                  <a:pt x="385" y="10"/>
                </a:cubicBezTo>
                <a:cubicBezTo>
                  <a:pt x="385" y="10"/>
                  <a:pt x="385" y="10"/>
                  <a:pt x="385" y="10"/>
                </a:cubicBezTo>
                <a:cubicBezTo>
                  <a:pt x="385" y="10"/>
                  <a:pt x="385" y="10"/>
                  <a:pt x="385" y="10"/>
                </a:cubicBezTo>
                <a:cubicBezTo>
                  <a:pt x="385" y="9"/>
                  <a:pt x="385" y="9"/>
                  <a:pt x="385" y="9"/>
                </a:cubicBezTo>
                <a:cubicBezTo>
                  <a:pt x="384" y="10"/>
                  <a:pt x="384" y="10"/>
                  <a:pt x="384" y="10"/>
                </a:cubicBezTo>
                <a:cubicBezTo>
                  <a:pt x="383" y="10"/>
                  <a:pt x="383" y="10"/>
                  <a:pt x="383" y="10"/>
                </a:cubicBezTo>
                <a:cubicBezTo>
                  <a:pt x="383" y="10"/>
                  <a:pt x="383" y="10"/>
                  <a:pt x="383" y="10"/>
                </a:cubicBezTo>
                <a:cubicBezTo>
                  <a:pt x="383" y="9"/>
                  <a:pt x="383" y="9"/>
                  <a:pt x="383" y="9"/>
                </a:cubicBezTo>
                <a:cubicBezTo>
                  <a:pt x="383" y="9"/>
                  <a:pt x="383" y="9"/>
                  <a:pt x="383" y="9"/>
                </a:cubicBezTo>
                <a:cubicBezTo>
                  <a:pt x="383" y="9"/>
                  <a:pt x="383" y="9"/>
                  <a:pt x="382" y="10"/>
                </a:cubicBezTo>
                <a:cubicBezTo>
                  <a:pt x="382" y="10"/>
                  <a:pt x="381" y="10"/>
                  <a:pt x="381" y="10"/>
                </a:cubicBezTo>
                <a:cubicBezTo>
                  <a:pt x="378" y="10"/>
                  <a:pt x="380" y="11"/>
                  <a:pt x="380" y="11"/>
                </a:cubicBezTo>
                <a:cubicBezTo>
                  <a:pt x="380" y="11"/>
                  <a:pt x="381" y="11"/>
                  <a:pt x="381" y="11"/>
                </a:cubicBezTo>
                <a:cubicBezTo>
                  <a:pt x="381" y="11"/>
                  <a:pt x="381" y="12"/>
                  <a:pt x="381" y="12"/>
                </a:cubicBezTo>
                <a:cubicBezTo>
                  <a:pt x="380" y="13"/>
                  <a:pt x="381" y="13"/>
                  <a:pt x="381" y="14"/>
                </a:cubicBezTo>
                <a:cubicBezTo>
                  <a:pt x="380" y="14"/>
                  <a:pt x="380" y="12"/>
                  <a:pt x="379" y="12"/>
                </a:cubicBezTo>
                <a:cubicBezTo>
                  <a:pt x="379" y="13"/>
                  <a:pt x="379" y="13"/>
                  <a:pt x="379" y="14"/>
                </a:cubicBezTo>
                <a:cubicBezTo>
                  <a:pt x="380" y="15"/>
                  <a:pt x="381" y="15"/>
                  <a:pt x="381" y="15"/>
                </a:cubicBezTo>
                <a:cubicBezTo>
                  <a:pt x="381" y="14"/>
                  <a:pt x="381" y="14"/>
                  <a:pt x="381" y="14"/>
                </a:cubicBezTo>
                <a:cubicBezTo>
                  <a:pt x="381" y="14"/>
                  <a:pt x="381" y="14"/>
                  <a:pt x="381" y="14"/>
                </a:cubicBezTo>
                <a:cubicBezTo>
                  <a:pt x="382" y="15"/>
                  <a:pt x="382" y="15"/>
                  <a:pt x="382" y="15"/>
                </a:cubicBezTo>
                <a:cubicBezTo>
                  <a:pt x="382" y="15"/>
                  <a:pt x="382" y="15"/>
                  <a:pt x="383" y="15"/>
                </a:cubicBezTo>
                <a:cubicBezTo>
                  <a:pt x="383" y="15"/>
                  <a:pt x="383" y="15"/>
                  <a:pt x="383" y="15"/>
                </a:cubicBezTo>
                <a:cubicBezTo>
                  <a:pt x="384" y="15"/>
                  <a:pt x="384" y="14"/>
                  <a:pt x="384" y="14"/>
                </a:cubicBezTo>
                <a:cubicBezTo>
                  <a:pt x="384" y="14"/>
                  <a:pt x="384" y="14"/>
                  <a:pt x="385" y="14"/>
                </a:cubicBezTo>
                <a:cubicBezTo>
                  <a:pt x="385" y="14"/>
                  <a:pt x="385" y="14"/>
                  <a:pt x="385" y="14"/>
                </a:cubicBezTo>
                <a:cubicBezTo>
                  <a:pt x="385" y="13"/>
                  <a:pt x="385" y="13"/>
                  <a:pt x="385" y="13"/>
                </a:cubicBezTo>
                <a:cubicBezTo>
                  <a:pt x="385" y="13"/>
                  <a:pt x="385" y="13"/>
                  <a:pt x="385" y="13"/>
                </a:cubicBezTo>
                <a:cubicBezTo>
                  <a:pt x="385" y="13"/>
                  <a:pt x="385" y="13"/>
                  <a:pt x="385" y="14"/>
                </a:cubicBezTo>
                <a:cubicBezTo>
                  <a:pt x="386" y="14"/>
                  <a:pt x="386" y="14"/>
                  <a:pt x="387" y="14"/>
                </a:cubicBezTo>
                <a:cubicBezTo>
                  <a:pt x="387" y="14"/>
                  <a:pt x="387" y="14"/>
                  <a:pt x="387" y="14"/>
                </a:cubicBezTo>
                <a:cubicBezTo>
                  <a:pt x="388" y="14"/>
                  <a:pt x="388" y="14"/>
                  <a:pt x="388" y="14"/>
                </a:cubicBezTo>
                <a:cubicBezTo>
                  <a:pt x="388" y="15"/>
                  <a:pt x="388" y="15"/>
                  <a:pt x="388" y="15"/>
                </a:cubicBezTo>
                <a:cubicBezTo>
                  <a:pt x="388" y="15"/>
                  <a:pt x="388" y="15"/>
                  <a:pt x="388" y="15"/>
                </a:cubicBezTo>
                <a:cubicBezTo>
                  <a:pt x="388" y="15"/>
                  <a:pt x="388" y="15"/>
                  <a:pt x="387" y="15"/>
                </a:cubicBezTo>
                <a:cubicBezTo>
                  <a:pt x="387" y="15"/>
                  <a:pt x="387" y="15"/>
                  <a:pt x="387" y="15"/>
                </a:cubicBezTo>
                <a:cubicBezTo>
                  <a:pt x="387" y="15"/>
                  <a:pt x="383" y="15"/>
                  <a:pt x="383" y="16"/>
                </a:cubicBezTo>
                <a:cubicBezTo>
                  <a:pt x="383" y="17"/>
                  <a:pt x="383" y="17"/>
                  <a:pt x="383" y="17"/>
                </a:cubicBezTo>
                <a:cubicBezTo>
                  <a:pt x="384" y="17"/>
                  <a:pt x="384" y="17"/>
                  <a:pt x="384" y="17"/>
                </a:cubicBezTo>
                <a:cubicBezTo>
                  <a:pt x="384" y="17"/>
                  <a:pt x="384" y="17"/>
                  <a:pt x="384" y="17"/>
                </a:cubicBezTo>
                <a:cubicBezTo>
                  <a:pt x="385" y="17"/>
                  <a:pt x="385" y="17"/>
                  <a:pt x="386" y="17"/>
                </a:cubicBezTo>
                <a:cubicBezTo>
                  <a:pt x="386" y="17"/>
                  <a:pt x="387" y="16"/>
                  <a:pt x="387" y="16"/>
                </a:cubicBezTo>
                <a:cubicBezTo>
                  <a:pt x="387" y="16"/>
                  <a:pt x="387" y="16"/>
                  <a:pt x="387" y="16"/>
                </a:cubicBezTo>
                <a:cubicBezTo>
                  <a:pt x="387" y="16"/>
                  <a:pt x="387" y="16"/>
                  <a:pt x="388" y="16"/>
                </a:cubicBezTo>
                <a:cubicBezTo>
                  <a:pt x="387" y="17"/>
                  <a:pt x="387" y="17"/>
                  <a:pt x="387" y="17"/>
                </a:cubicBezTo>
                <a:cubicBezTo>
                  <a:pt x="386" y="18"/>
                  <a:pt x="386" y="18"/>
                  <a:pt x="386" y="18"/>
                </a:cubicBezTo>
                <a:cubicBezTo>
                  <a:pt x="386" y="18"/>
                  <a:pt x="386" y="18"/>
                  <a:pt x="386" y="18"/>
                </a:cubicBezTo>
                <a:cubicBezTo>
                  <a:pt x="383" y="17"/>
                  <a:pt x="383" y="18"/>
                  <a:pt x="384" y="19"/>
                </a:cubicBezTo>
                <a:cubicBezTo>
                  <a:pt x="384" y="19"/>
                  <a:pt x="384" y="19"/>
                  <a:pt x="385" y="19"/>
                </a:cubicBezTo>
                <a:cubicBezTo>
                  <a:pt x="386" y="19"/>
                  <a:pt x="386" y="19"/>
                  <a:pt x="388" y="22"/>
                </a:cubicBezTo>
                <a:cubicBezTo>
                  <a:pt x="388" y="22"/>
                  <a:pt x="388" y="22"/>
                  <a:pt x="388" y="22"/>
                </a:cubicBezTo>
                <a:cubicBezTo>
                  <a:pt x="388" y="21"/>
                  <a:pt x="388" y="21"/>
                  <a:pt x="388" y="21"/>
                </a:cubicBezTo>
                <a:cubicBezTo>
                  <a:pt x="388" y="21"/>
                  <a:pt x="389" y="21"/>
                  <a:pt x="389" y="20"/>
                </a:cubicBezTo>
                <a:cubicBezTo>
                  <a:pt x="389" y="19"/>
                  <a:pt x="389" y="19"/>
                  <a:pt x="389" y="18"/>
                </a:cubicBezTo>
                <a:cubicBezTo>
                  <a:pt x="390" y="18"/>
                  <a:pt x="390" y="18"/>
                  <a:pt x="390" y="18"/>
                </a:cubicBezTo>
                <a:cubicBezTo>
                  <a:pt x="390" y="17"/>
                  <a:pt x="390" y="17"/>
                  <a:pt x="390" y="16"/>
                </a:cubicBezTo>
                <a:cubicBezTo>
                  <a:pt x="391" y="16"/>
                  <a:pt x="391" y="16"/>
                  <a:pt x="391" y="16"/>
                </a:cubicBezTo>
                <a:cubicBezTo>
                  <a:pt x="391" y="15"/>
                  <a:pt x="391" y="14"/>
                  <a:pt x="391" y="14"/>
                </a:cubicBezTo>
                <a:cubicBezTo>
                  <a:pt x="391" y="14"/>
                  <a:pt x="392" y="14"/>
                  <a:pt x="393" y="14"/>
                </a:cubicBezTo>
                <a:cubicBezTo>
                  <a:pt x="393" y="14"/>
                  <a:pt x="393" y="14"/>
                  <a:pt x="393" y="14"/>
                </a:cubicBezTo>
                <a:cubicBezTo>
                  <a:pt x="393" y="14"/>
                  <a:pt x="393" y="15"/>
                  <a:pt x="393" y="15"/>
                </a:cubicBezTo>
                <a:cubicBezTo>
                  <a:pt x="395" y="15"/>
                  <a:pt x="395" y="17"/>
                  <a:pt x="395" y="17"/>
                </a:cubicBezTo>
                <a:cubicBezTo>
                  <a:pt x="394" y="17"/>
                  <a:pt x="394" y="18"/>
                  <a:pt x="395" y="18"/>
                </a:cubicBezTo>
                <a:cubicBezTo>
                  <a:pt x="395" y="18"/>
                  <a:pt x="395" y="18"/>
                  <a:pt x="395" y="18"/>
                </a:cubicBezTo>
                <a:cubicBezTo>
                  <a:pt x="396" y="18"/>
                  <a:pt x="396" y="17"/>
                  <a:pt x="397" y="17"/>
                </a:cubicBezTo>
                <a:cubicBezTo>
                  <a:pt x="397" y="18"/>
                  <a:pt x="397" y="18"/>
                  <a:pt x="398" y="19"/>
                </a:cubicBezTo>
                <a:cubicBezTo>
                  <a:pt x="398" y="19"/>
                  <a:pt x="398" y="19"/>
                  <a:pt x="399" y="19"/>
                </a:cubicBezTo>
                <a:cubicBezTo>
                  <a:pt x="399" y="19"/>
                  <a:pt x="399" y="19"/>
                  <a:pt x="399" y="19"/>
                </a:cubicBezTo>
                <a:cubicBezTo>
                  <a:pt x="399" y="18"/>
                  <a:pt x="399" y="18"/>
                  <a:pt x="399" y="18"/>
                </a:cubicBezTo>
                <a:cubicBezTo>
                  <a:pt x="400" y="18"/>
                  <a:pt x="400" y="18"/>
                  <a:pt x="401" y="18"/>
                </a:cubicBezTo>
                <a:cubicBezTo>
                  <a:pt x="401" y="18"/>
                  <a:pt x="401" y="18"/>
                  <a:pt x="401" y="18"/>
                </a:cubicBezTo>
                <a:moveTo>
                  <a:pt x="609" y="325"/>
                </a:moveTo>
                <a:cubicBezTo>
                  <a:pt x="608" y="313"/>
                  <a:pt x="607" y="300"/>
                  <a:pt x="605" y="288"/>
                </a:cubicBezTo>
                <a:cubicBezTo>
                  <a:pt x="590" y="288"/>
                  <a:pt x="575" y="288"/>
                  <a:pt x="558" y="288"/>
                </a:cubicBezTo>
                <a:cubicBezTo>
                  <a:pt x="537" y="287"/>
                  <a:pt x="514" y="287"/>
                  <a:pt x="492" y="287"/>
                </a:cubicBezTo>
                <a:cubicBezTo>
                  <a:pt x="492" y="287"/>
                  <a:pt x="490" y="292"/>
                  <a:pt x="489" y="294"/>
                </a:cubicBezTo>
                <a:cubicBezTo>
                  <a:pt x="488" y="294"/>
                  <a:pt x="488" y="294"/>
                  <a:pt x="488" y="294"/>
                </a:cubicBezTo>
                <a:cubicBezTo>
                  <a:pt x="488" y="295"/>
                  <a:pt x="488" y="295"/>
                  <a:pt x="488" y="295"/>
                </a:cubicBezTo>
                <a:cubicBezTo>
                  <a:pt x="487" y="295"/>
                  <a:pt x="487" y="295"/>
                  <a:pt x="487" y="295"/>
                </a:cubicBezTo>
                <a:cubicBezTo>
                  <a:pt x="486" y="295"/>
                  <a:pt x="486" y="295"/>
                  <a:pt x="484" y="295"/>
                </a:cubicBezTo>
                <a:cubicBezTo>
                  <a:pt x="484" y="295"/>
                  <a:pt x="484" y="295"/>
                  <a:pt x="484" y="295"/>
                </a:cubicBezTo>
                <a:cubicBezTo>
                  <a:pt x="483" y="295"/>
                  <a:pt x="483" y="295"/>
                  <a:pt x="483" y="295"/>
                </a:cubicBezTo>
                <a:cubicBezTo>
                  <a:pt x="482" y="296"/>
                  <a:pt x="482" y="296"/>
                  <a:pt x="482" y="296"/>
                </a:cubicBezTo>
                <a:cubicBezTo>
                  <a:pt x="482" y="296"/>
                  <a:pt x="482" y="296"/>
                  <a:pt x="482" y="296"/>
                </a:cubicBezTo>
                <a:cubicBezTo>
                  <a:pt x="481" y="296"/>
                  <a:pt x="481" y="296"/>
                  <a:pt x="480" y="296"/>
                </a:cubicBezTo>
                <a:cubicBezTo>
                  <a:pt x="480" y="295"/>
                  <a:pt x="479" y="295"/>
                  <a:pt x="479" y="295"/>
                </a:cubicBezTo>
                <a:cubicBezTo>
                  <a:pt x="479" y="295"/>
                  <a:pt x="478" y="294"/>
                  <a:pt x="478" y="294"/>
                </a:cubicBezTo>
                <a:cubicBezTo>
                  <a:pt x="478" y="294"/>
                  <a:pt x="475" y="294"/>
                  <a:pt x="473" y="294"/>
                </a:cubicBezTo>
                <a:cubicBezTo>
                  <a:pt x="473" y="294"/>
                  <a:pt x="473" y="294"/>
                  <a:pt x="473" y="294"/>
                </a:cubicBezTo>
                <a:cubicBezTo>
                  <a:pt x="472" y="294"/>
                  <a:pt x="472" y="294"/>
                  <a:pt x="472" y="294"/>
                </a:cubicBezTo>
                <a:cubicBezTo>
                  <a:pt x="471" y="294"/>
                  <a:pt x="471" y="294"/>
                  <a:pt x="471" y="294"/>
                </a:cubicBezTo>
                <a:cubicBezTo>
                  <a:pt x="473" y="295"/>
                  <a:pt x="474" y="295"/>
                  <a:pt x="477" y="296"/>
                </a:cubicBezTo>
                <a:cubicBezTo>
                  <a:pt x="478" y="296"/>
                  <a:pt x="478" y="297"/>
                  <a:pt x="478" y="297"/>
                </a:cubicBezTo>
                <a:cubicBezTo>
                  <a:pt x="478" y="298"/>
                  <a:pt x="478" y="298"/>
                  <a:pt x="478" y="298"/>
                </a:cubicBezTo>
                <a:cubicBezTo>
                  <a:pt x="478" y="299"/>
                  <a:pt x="478" y="299"/>
                  <a:pt x="479" y="300"/>
                </a:cubicBezTo>
                <a:cubicBezTo>
                  <a:pt x="479" y="300"/>
                  <a:pt x="479" y="301"/>
                  <a:pt x="479" y="301"/>
                </a:cubicBezTo>
                <a:cubicBezTo>
                  <a:pt x="479" y="302"/>
                  <a:pt x="479" y="302"/>
                  <a:pt x="479" y="302"/>
                </a:cubicBezTo>
                <a:cubicBezTo>
                  <a:pt x="479" y="303"/>
                  <a:pt x="479" y="303"/>
                  <a:pt x="479" y="303"/>
                </a:cubicBezTo>
                <a:cubicBezTo>
                  <a:pt x="479" y="306"/>
                  <a:pt x="482" y="308"/>
                  <a:pt x="483" y="311"/>
                </a:cubicBezTo>
                <a:cubicBezTo>
                  <a:pt x="485" y="314"/>
                  <a:pt x="486" y="314"/>
                  <a:pt x="487" y="315"/>
                </a:cubicBezTo>
                <a:cubicBezTo>
                  <a:pt x="488" y="315"/>
                  <a:pt x="488" y="315"/>
                  <a:pt x="489" y="315"/>
                </a:cubicBezTo>
                <a:cubicBezTo>
                  <a:pt x="491" y="316"/>
                  <a:pt x="491" y="313"/>
                  <a:pt x="492" y="312"/>
                </a:cubicBezTo>
                <a:cubicBezTo>
                  <a:pt x="492" y="313"/>
                  <a:pt x="493" y="313"/>
                  <a:pt x="493" y="313"/>
                </a:cubicBezTo>
                <a:cubicBezTo>
                  <a:pt x="495" y="316"/>
                  <a:pt x="498" y="318"/>
                  <a:pt x="499" y="321"/>
                </a:cubicBezTo>
                <a:cubicBezTo>
                  <a:pt x="505" y="332"/>
                  <a:pt x="505" y="332"/>
                  <a:pt x="505" y="332"/>
                </a:cubicBezTo>
                <a:cubicBezTo>
                  <a:pt x="505" y="333"/>
                  <a:pt x="505" y="333"/>
                  <a:pt x="505" y="333"/>
                </a:cubicBezTo>
                <a:cubicBezTo>
                  <a:pt x="504" y="335"/>
                  <a:pt x="504" y="337"/>
                  <a:pt x="505" y="339"/>
                </a:cubicBezTo>
                <a:cubicBezTo>
                  <a:pt x="506" y="341"/>
                  <a:pt x="509" y="340"/>
                  <a:pt x="510" y="341"/>
                </a:cubicBezTo>
                <a:cubicBezTo>
                  <a:pt x="511" y="342"/>
                  <a:pt x="516" y="352"/>
                  <a:pt x="516" y="352"/>
                </a:cubicBezTo>
                <a:cubicBezTo>
                  <a:pt x="518" y="356"/>
                  <a:pt x="514" y="362"/>
                  <a:pt x="519" y="364"/>
                </a:cubicBezTo>
                <a:cubicBezTo>
                  <a:pt x="519" y="364"/>
                  <a:pt x="525" y="368"/>
                  <a:pt x="527" y="373"/>
                </a:cubicBezTo>
                <a:cubicBezTo>
                  <a:pt x="527" y="376"/>
                  <a:pt x="528" y="376"/>
                  <a:pt x="529" y="377"/>
                </a:cubicBezTo>
                <a:cubicBezTo>
                  <a:pt x="531" y="379"/>
                  <a:pt x="531" y="379"/>
                  <a:pt x="538" y="397"/>
                </a:cubicBezTo>
                <a:cubicBezTo>
                  <a:pt x="538" y="401"/>
                  <a:pt x="538" y="404"/>
                  <a:pt x="538" y="408"/>
                </a:cubicBezTo>
                <a:cubicBezTo>
                  <a:pt x="539" y="414"/>
                  <a:pt x="547" y="415"/>
                  <a:pt x="549" y="412"/>
                </a:cubicBezTo>
                <a:cubicBezTo>
                  <a:pt x="553" y="408"/>
                  <a:pt x="553" y="408"/>
                  <a:pt x="555" y="407"/>
                </a:cubicBezTo>
                <a:cubicBezTo>
                  <a:pt x="557" y="407"/>
                  <a:pt x="559" y="407"/>
                  <a:pt x="561" y="407"/>
                </a:cubicBezTo>
                <a:cubicBezTo>
                  <a:pt x="561" y="407"/>
                  <a:pt x="561" y="407"/>
                  <a:pt x="561" y="407"/>
                </a:cubicBezTo>
                <a:cubicBezTo>
                  <a:pt x="562" y="408"/>
                  <a:pt x="562" y="408"/>
                  <a:pt x="563" y="408"/>
                </a:cubicBezTo>
                <a:cubicBezTo>
                  <a:pt x="563" y="408"/>
                  <a:pt x="563" y="408"/>
                  <a:pt x="563" y="408"/>
                </a:cubicBezTo>
                <a:cubicBezTo>
                  <a:pt x="564" y="408"/>
                  <a:pt x="564" y="407"/>
                  <a:pt x="565" y="406"/>
                </a:cubicBezTo>
                <a:cubicBezTo>
                  <a:pt x="569" y="400"/>
                  <a:pt x="577" y="402"/>
                  <a:pt x="582" y="397"/>
                </a:cubicBezTo>
                <a:cubicBezTo>
                  <a:pt x="583" y="396"/>
                  <a:pt x="583" y="396"/>
                  <a:pt x="586" y="396"/>
                </a:cubicBezTo>
                <a:cubicBezTo>
                  <a:pt x="587" y="395"/>
                  <a:pt x="587" y="395"/>
                  <a:pt x="587" y="395"/>
                </a:cubicBezTo>
                <a:cubicBezTo>
                  <a:pt x="587" y="392"/>
                  <a:pt x="587" y="392"/>
                  <a:pt x="588" y="391"/>
                </a:cubicBezTo>
                <a:cubicBezTo>
                  <a:pt x="589" y="391"/>
                  <a:pt x="589" y="391"/>
                  <a:pt x="591" y="390"/>
                </a:cubicBezTo>
                <a:cubicBezTo>
                  <a:pt x="593" y="389"/>
                  <a:pt x="593" y="389"/>
                  <a:pt x="601" y="389"/>
                </a:cubicBezTo>
                <a:cubicBezTo>
                  <a:pt x="601" y="389"/>
                  <a:pt x="601" y="385"/>
                  <a:pt x="603" y="382"/>
                </a:cubicBezTo>
                <a:cubicBezTo>
                  <a:pt x="605" y="382"/>
                  <a:pt x="606" y="382"/>
                  <a:pt x="608" y="382"/>
                </a:cubicBezTo>
                <a:cubicBezTo>
                  <a:pt x="609" y="379"/>
                  <a:pt x="610" y="376"/>
                  <a:pt x="610" y="376"/>
                </a:cubicBezTo>
                <a:cubicBezTo>
                  <a:pt x="611" y="365"/>
                  <a:pt x="610" y="354"/>
                  <a:pt x="610" y="342"/>
                </a:cubicBezTo>
                <a:cubicBezTo>
                  <a:pt x="609" y="343"/>
                  <a:pt x="609" y="343"/>
                  <a:pt x="609" y="343"/>
                </a:cubicBezTo>
                <a:cubicBezTo>
                  <a:pt x="608" y="342"/>
                  <a:pt x="609" y="340"/>
                  <a:pt x="608" y="339"/>
                </a:cubicBezTo>
                <a:cubicBezTo>
                  <a:pt x="607" y="339"/>
                  <a:pt x="607" y="339"/>
                  <a:pt x="607" y="338"/>
                </a:cubicBezTo>
                <a:cubicBezTo>
                  <a:pt x="607" y="335"/>
                  <a:pt x="606" y="333"/>
                  <a:pt x="606" y="331"/>
                </a:cubicBezTo>
                <a:cubicBezTo>
                  <a:pt x="606" y="330"/>
                  <a:pt x="606" y="330"/>
                  <a:pt x="605" y="329"/>
                </a:cubicBezTo>
                <a:cubicBezTo>
                  <a:pt x="602" y="331"/>
                  <a:pt x="602" y="331"/>
                  <a:pt x="601" y="340"/>
                </a:cubicBezTo>
                <a:cubicBezTo>
                  <a:pt x="600" y="340"/>
                  <a:pt x="599" y="340"/>
                  <a:pt x="597" y="340"/>
                </a:cubicBezTo>
                <a:cubicBezTo>
                  <a:pt x="596" y="340"/>
                  <a:pt x="596" y="340"/>
                  <a:pt x="596" y="340"/>
                </a:cubicBezTo>
                <a:cubicBezTo>
                  <a:pt x="595" y="340"/>
                  <a:pt x="594" y="339"/>
                  <a:pt x="593" y="339"/>
                </a:cubicBezTo>
                <a:cubicBezTo>
                  <a:pt x="592" y="339"/>
                  <a:pt x="592" y="339"/>
                  <a:pt x="592" y="339"/>
                </a:cubicBezTo>
                <a:cubicBezTo>
                  <a:pt x="589" y="341"/>
                  <a:pt x="589" y="341"/>
                  <a:pt x="588" y="343"/>
                </a:cubicBezTo>
                <a:cubicBezTo>
                  <a:pt x="588" y="343"/>
                  <a:pt x="584" y="342"/>
                  <a:pt x="584" y="337"/>
                </a:cubicBezTo>
                <a:cubicBezTo>
                  <a:pt x="584" y="337"/>
                  <a:pt x="584" y="336"/>
                  <a:pt x="585" y="336"/>
                </a:cubicBezTo>
                <a:cubicBezTo>
                  <a:pt x="586" y="335"/>
                  <a:pt x="586" y="335"/>
                  <a:pt x="587" y="335"/>
                </a:cubicBezTo>
                <a:cubicBezTo>
                  <a:pt x="587" y="335"/>
                  <a:pt x="588" y="335"/>
                  <a:pt x="588" y="335"/>
                </a:cubicBezTo>
                <a:cubicBezTo>
                  <a:pt x="594" y="338"/>
                  <a:pt x="594" y="334"/>
                  <a:pt x="594" y="334"/>
                </a:cubicBezTo>
                <a:cubicBezTo>
                  <a:pt x="593" y="334"/>
                  <a:pt x="593" y="334"/>
                  <a:pt x="593" y="334"/>
                </a:cubicBezTo>
                <a:cubicBezTo>
                  <a:pt x="592" y="333"/>
                  <a:pt x="592" y="333"/>
                  <a:pt x="591" y="333"/>
                </a:cubicBezTo>
                <a:cubicBezTo>
                  <a:pt x="591" y="333"/>
                  <a:pt x="590" y="333"/>
                  <a:pt x="590" y="334"/>
                </a:cubicBezTo>
                <a:cubicBezTo>
                  <a:pt x="589" y="334"/>
                  <a:pt x="589" y="334"/>
                  <a:pt x="588" y="334"/>
                </a:cubicBezTo>
                <a:cubicBezTo>
                  <a:pt x="585" y="333"/>
                  <a:pt x="582" y="333"/>
                  <a:pt x="580" y="332"/>
                </a:cubicBezTo>
                <a:cubicBezTo>
                  <a:pt x="579" y="332"/>
                  <a:pt x="578" y="332"/>
                  <a:pt x="578" y="332"/>
                </a:cubicBezTo>
                <a:cubicBezTo>
                  <a:pt x="578" y="330"/>
                  <a:pt x="578" y="327"/>
                  <a:pt x="577" y="325"/>
                </a:cubicBezTo>
                <a:cubicBezTo>
                  <a:pt x="576" y="324"/>
                  <a:pt x="576" y="324"/>
                  <a:pt x="570" y="321"/>
                </a:cubicBezTo>
                <a:cubicBezTo>
                  <a:pt x="568" y="316"/>
                  <a:pt x="565" y="311"/>
                  <a:pt x="565" y="305"/>
                </a:cubicBezTo>
                <a:cubicBezTo>
                  <a:pt x="566" y="301"/>
                  <a:pt x="571" y="303"/>
                  <a:pt x="572" y="303"/>
                </a:cubicBezTo>
                <a:cubicBezTo>
                  <a:pt x="572" y="304"/>
                  <a:pt x="572" y="304"/>
                  <a:pt x="576" y="308"/>
                </a:cubicBezTo>
                <a:cubicBezTo>
                  <a:pt x="578" y="310"/>
                  <a:pt x="578" y="310"/>
                  <a:pt x="580" y="314"/>
                </a:cubicBezTo>
                <a:cubicBezTo>
                  <a:pt x="581" y="317"/>
                  <a:pt x="584" y="317"/>
                  <a:pt x="586" y="319"/>
                </a:cubicBezTo>
                <a:cubicBezTo>
                  <a:pt x="589" y="323"/>
                  <a:pt x="590" y="323"/>
                  <a:pt x="598" y="324"/>
                </a:cubicBezTo>
                <a:cubicBezTo>
                  <a:pt x="599" y="324"/>
                  <a:pt x="599" y="324"/>
                  <a:pt x="599" y="324"/>
                </a:cubicBezTo>
                <a:cubicBezTo>
                  <a:pt x="599" y="324"/>
                  <a:pt x="600" y="324"/>
                  <a:pt x="600" y="324"/>
                </a:cubicBezTo>
                <a:cubicBezTo>
                  <a:pt x="601" y="324"/>
                  <a:pt x="602" y="324"/>
                  <a:pt x="604" y="323"/>
                </a:cubicBezTo>
                <a:cubicBezTo>
                  <a:pt x="604" y="323"/>
                  <a:pt x="605" y="323"/>
                  <a:pt x="605" y="323"/>
                </a:cubicBezTo>
                <a:cubicBezTo>
                  <a:pt x="607" y="323"/>
                  <a:pt x="607" y="323"/>
                  <a:pt x="609" y="325"/>
                </a:cubicBezTo>
                <a:cubicBezTo>
                  <a:pt x="609" y="325"/>
                  <a:pt x="609" y="325"/>
                  <a:pt x="609" y="325"/>
                </a:cubicBezTo>
                <a:moveTo>
                  <a:pt x="680" y="160"/>
                </a:moveTo>
                <a:cubicBezTo>
                  <a:pt x="671" y="147"/>
                  <a:pt x="657" y="130"/>
                  <a:pt x="646" y="118"/>
                </a:cubicBezTo>
                <a:cubicBezTo>
                  <a:pt x="649" y="120"/>
                  <a:pt x="614" y="121"/>
                  <a:pt x="550" y="121"/>
                </a:cubicBezTo>
                <a:cubicBezTo>
                  <a:pt x="577" y="168"/>
                  <a:pt x="596" y="225"/>
                  <a:pt x="605" y="288"/>
                </a:cubicBezTo>
                <a:cubicBezTo>
                  <a:pt x="690" y="289"/>
                  <a:pt x="736" y="287"/>
                  <a:pt x="736" y="284"/>
                </a:cubicBezTo>
                <a:cubicBezTo>
                  <a:pt x="730" y="264"/>
                  <a:pt x="730" y="264"/>
                  <a:pt x="730" y="264"/>
                </a:cubicBezTo>
                <a:cubicBezTo>
                  <a:pt x="718" y="228"/>
                  <a:pt x="718" y="227"/>
                  <a:pt x="709" y="210"/>
                </a:cubicBezTo>
                <a:cubicBezTo>
                  <a:pt x="693" y="178"/>
                  <a:pt x="690" y="173"/>
                  <a:pt x="680" y="160"/>
                </a:cubicBezTo>
                <a:moveTo>
                  <a:pt x="415" y="119"/>
                </a:moveTo>
                <a:cubicBezTo>
                  <a:pt x="416" y="119"/>
                  <a:pt x="418" y="119"/>
                  <a:pt x="420" y="119"/>
                </a:cubicBezTo>
                <a:cubicBezTo>
                  <a:pt x="419" y="119"/>
                  <a:pt x="419" y="119"/>
                  <a:pt x="419" y="119"/>
                </a:cubicBezTo>
                <a:cubicBezTo>
                  <a:pt x="418" y="119"/>
                  <a:pt x="418" y="119"/>
                  <a:pt x="418" y="119"/>
                </a:cubicBezTo>
                <a:cubicBezTo>
                  <a:pt x="418" y="119"/>
                  <a:pt x="418" y="119"/>
                  <a:pt x="418" y="119"/>
                </a:cubicBezTo>
                <a:cubicBezTo>
                  <a:pt x="418" y="119"/>
                  <a:pt x="418" y="119"/>
                  <a:pt x="417" y="118"/>
                </a:cubicBezTo>
                <a:cubicBezTo>
                  <a:pt x="417" y="117"/>
                  <a:pt x="417" y="117"/>
                  <a:pt x="417" y="117"/>
                </a:cubicBezTo>
                <a:cubicBezTo>
                  <a:pt x="417" y="117"/>
                  <a:pt x="417" y="117"/>
                  <a:pt x="417" y="117"/>
                </a:cubicBezTo>
                <a:cubicBezTo>
                  <a:pt x="416" y="117"/>
                  <a:pt x="416" y="117"/>
                  <a:pt x="415" y="117"/>
                </a:cubicBezTo>
                <a:cubicBezTo>
                  <a:pt x="415" y="117"/>
                  <a:pt x="415" y="117"/>
                  <a:pt x="415" y="117"/>
                </a:cubicBezTo>
                <a:cubicBezTo>
                  <a:pt x="414" y="118"/>
                  <a:pt x="414" y="118"/>
                  <a:pt x="414" y="118"/>
                </a:cubicBezTo>
                <a:cubicBezTo>
                  <a:pt x="414" y="118"/>
                  <a:pt x="414" y="118"/>
                  <a:pt x="414" y="118"/>
                </a:cubicBezTo>
                <a:cubicBezTo>
                  <a:pt x="415" y="119"/>
                  <a:pt x="415" y="119"/>
                  <a:pt x="415" y="119"/>
                </a:cubicBezTo>
                <a:moveTo>
                  <a:pt x="416" y="52"/>
                </a:moveTo>
                <a:cubicBezTo>
                  <a:pt x="416" y="51"/>
                  <a:pt x="416" y="50"/>
                  <a:pt x="415" y="50"/>
                </a:cubicBezTo>
                <a:cubicBezTo>
                  <a:pt x="415" y="50"/>
                  <a:pt x="415" y="50"/>
                  <a:pt x="415" y="50"/>
                </a:cubicBezTo>
                <a:cubicBezTo>
                  <a:pt x="415" y="50"/>
                  <a:pt x="415" y="50"/>
                  <a:pt x="415" y="50"/>
                </a:cubicBezTo>
                <a:cubicBezTo>
                  <a:pt x="414" y="50"/>
                  <a:pt x="414" y="50"/>
                  <a:pt x="413" y="50"/>
                </a:cubicBezTo>
                <a:cubicBezTo>
                  <a:pt x="414" y="50"/>
                  <a:pt x="414" y="50"/>
                  <a:pt x="414" y="50"/>
                </a:cubicBezTo>
                <a:cubicBezTo>
                  <a:pt x="414" y="51"/>
                  <a:pt x="414" y="51"/>
                  <a:pt x="414" y="51"/>
                </a:cubicBezTo>
                <a:cubicBezTo>
                  <a:pt x="414" y="51"/>
                  <a:pt x="414" y="52"/>
                  <a:pt x="414" y="52"/>
                </a:cubicBezTo>
                <a:cubicBezTo>
                  <a:pt x="415" y="52"/>
                  <a:pt x="415" y="52"/>
                  <a:pt x="416" y="52"/>
                </a:cubicBezTo>
                <a:moveTo>
                  <a:pt x="550" y="121"/>
                </a:moveTo>
                <a:cubicBezTo>
                  <a:pt x="537" y="99"/>
                  <a:pt x="522" y="79"/>
                  <a:pt x="507" y="62"/>
                </a:cubicBezTo>
                <a:cubicBezTo>
                  <a:pt x="507" y="63"/>
                  <a:pt x="507" y="63"/>
                  <a:pt x="507" y="63"/>
                </a:cubicBezTo>
                <a:cubicBezTo>
                  <a:pt x="506" y="64"/>
                  <a:pt x="506" y="64"/>
                  <a:pt x="506" y="64"/>
                </a:cubicBezTo>
                <a:cubicBezTo>
                  <a:pt x="505" y="63"/>
                  <a:pt x="504" y="63"/>
                  <a:pt x="504" y="63"/>
                </a:cubicBezTo>
                <a:cubicBezTo>
                  <a:pt x="504" y="63"/>
                  <a:pt x="504" y="63"/>
                  <a:pt x="503" y="63"/>
                </a:cubicBezTo>
                <a:cubicBezTo>
                  <a:pt x="503" y="64"/>
                  <a:pt x="504" y="65"/>
                  <a:pt x="504" y="65"/>
                </a:cubicBezTo>
                <a:cubicBezTo>
                  <a:pt x="504" y="65"/>
                  <a:pt x="503" y="65"/>
                  <a:pt x="503" y="65"/>
                </a:cubicBezTo>
                <a:cubicBezTo>
                  <a:pt x="501" y="64"/>
                  <a:pt x="501" y="64"/>
                  <a:pt x="498" y="61"/>
                </a:cubicBezTo>
                <a:cubicBezTo>
                  <a:pt x="497" y="62"/>
                  <a:pt x="497" y="62"/>
                  <a:pt x="497" y="62"/>
                </a:cubicBezTo>
                <a:cubicBezTo>
                  <a:pt x="497" y="62"/>
                  <a:pt x="497" y="62"/>
                  <a:pt x="496" y="62"/>
                </a:cubicBezTo>
                <a:cubicBezTo>
                  <a:pt x="496" y="63"/>
                  <a:pt x="496" y="63"/>
                  <a:pt x="496" y="63"/>
                </a:cubicBezTo>
                <a:cubicBezTo>
                  <a:pt x="495" y="63"/>
                  <a:pt x="495" y="63"/>
                  <a:pt x="495" y="63"/>
                </a:cubicBezTo>
                <a:cubicBezTo>
                  <a:pt x="494" y="63"/>
                  <a:pt x="494" y="63"/>
                  <a:pt x="494" y="63"/>
                </a:cubicBezTo>
                <a:cubicBezTo>
                  <a:pt x="494" y="64"/>
                  <a:pt x="493" y="64"/>
                  <a:pt x="493" y="64"/>
                </a:cubicBezTo>
                <a:cubicBezTo>
                  <a:pt x="492" y="65"/>
                  <a:pt x="492" y="65"/>
                  <a:pt x="492" y="65"/>
                </a:cubicBezTo>
                <a:cubicBezTo>
                  <a:pt x="490" y="65"/>
                  <a:pt x="490" y="65"/>
                  <a:pt x="490" y="67"/>
                </a:cubicBezTo>
                <a:cubicBezTo>
                  <a:pt x="489" y="67"/>
                  <a:pt x="489" y="67"/>
                  <a:pt x="488" y="67"/>
                </a:cubicBezTo>
                <a:cubicBezTo>
                  <a:pt x="487" y="68"/>
                  <a:pt x="487" y="68"/>
                  <a:pt x="487" y="68"/>
                </a:cubicBezTo>
                <a:cubicBezTo>
                  <a:pt x="490" y="70"/>
                  <a:pt x="490" y="70"/>
                  <a:pt x="490" y="70"/>
                </a:cubicBezTo>
                <a:cubicBezTo>
                  <a:pt x="489" y="72"/>
                  <a:pt x="489" y="72"/>
                  <a:pt x="486" y="73"/>
                </a:cubicBezTo>
                <a:cubicBezTo>
                  <a:pt x="486" y="73"/>
                  <a:pt x="486" y="73"/>
                  <a:pt x="486" y="73"/>
                </a:cubicBezTo>
                <a:cubicBezTo>
                  <a:pt x="480" y="69"/>
                  <a:pt x="480" y="69"/>
                  <a:pt x="480" y="68"/>
                </a:cubicBezTo>
                <a:cubicBezTo>
                  <a:pt x="481" y="68"/>
                  <a:pt x="482" y="68"/>
                  <a:pt x="483" y="68"/>
                </a:cubicBezTo>
                <a:cubicBezTo>
                  <a:pt x="483" y="67"/>
                  <a:pt x="482" y="66"/>
                  <a:pt x="482" y="65"/>
                </a:cubicBezTo>
                <a:cubicBezTo>
                  <a:pt x="481" y="65"/>
                  <a:pt x="481" y="65"/>
                  <a:pt x="480" y="65"/>
                </a:cubicBezTo>
                <a:cubicBezTo>
                  <a:pt x="479" y="64"/>
                  <a:pt x="479" y="64"/>
                  <a:pt x="477" y="63"/>
                </a:cubicBezTo>
                <a:cubicBezTo>
                  <a:pt x="477" y="63"/>
                  <a:pt x="477" y="63"/>
                  <a:pt x="476" y="63"/>
                </a:cubicBezTo>
                <a:cubicBezTo>
                  <a:pt x="476" y="63"/>
                  <a:pt x="476" y="63"/>
                  <a:pt x="476" y="63"/>
                </a:cubicBezTo>
                <a:cubicBezTo>
                  <a:pt x="475" y="62"/>
                  <a:pt x="475" y="62"/>
                  <a:pt x="473" y="62"/>
                </a:cubicBezTo>
                <a:cubicBezTo>
                  <a:pt x="472" y="62"/>
                  <a:pt x="472" y="62"/>
                  <a:pt x="472" y="62"/>
                </a:cubicBezTo>
                <a:cubicBezTo>
                  <a:pt x="471" y="63"/>
                  <a:pt x="471" y="63"/>
                  <a:pt x="472" y="63"/>
                </a:cubicBezTo>
                <a:cubicBezTo>
                  <a:pt x="472" y="64"/>
                  <a:pt x="472" y="64"/>
                  <a:pt x="473" y="64"/>
                </a:cubicBezTo>
                <a:cubicBezTo>
                  <a:pt x="475" y="65"/>
                  <a:pt x="476" y="67"/>
                  <a:pt x="476" y="68"/>
                </a:cubicBezTo>
                <a:cubicBezTo>
                  <a:pt x="476" y="69"/>
                  <a:pt x="476" y="70"/>
                  <a:pt x="478" y="71"/>
                </a:cubicBezTo>
                <a:cubicBezTo>
                  <a:pt x="479" y="71"/>
                  <a:pt x="479" y="71"/>
                  <a:pt x="481" y="73"/>
                </a:cubicBezTo>
                <a:cubicBezTo>
                  <a:pt x="481" y="73"/>
                  <a:pt x="481" y="73"/>
                  <a:pt x="481" y="73"/>
                </a:cubicBezTo>
                <a:cubicBezTo>
                  <a:pt x="481" y="75"/>
                  <a:pt x="482" y="76"/>
                  <a:pt x="483" y="77"/>
                </a:cubicBezTo>
                <a:cubicBezTo>
                  <a:pt x="480" y="77"/>
                  <a:pt x="480" y="77"/>
                  <a:pt x="480" y="76"/>
                </a:cubicBezTo>
                <a:cubicBezTo>
                  <a:pt x="479" y="75"/>
                  <a:pt x="479" y="75"/>
                  <a:pt x="479" y="75"/>
                </a:cubicBezTo>
                <a:cubicBezTo>
                  <a:pt x="479" y="75"/>
                  <a:pt x="479" y="75"/>
                  <a:pt x="474" y="75"/>
                </a:cubicBezTo>
                <a:cubicBezTo>
                  <a:pt x="474" y="76"/>
                  <a:pt x="474" y="77"/>
                  <a:pt x="474" y="77"/>
                </a:cubicBezTo>
                <a:cubicBezTo>
                  <a:pt x="471" y="78"/>
                  <a:pt x="471" y="78"/>
                  <a:pt x="471" y="80"/>
                </a:cubicBezTo>
                <a:cubicBezTo>
                  <a:pt x="470" y="80"/>
                  <a:pt x="470" y="80"/>
                  <a:pt x="470" y="80"/>
                </a:cubicBezTo>
                <a:cubicBezTo>
                  <a:pt x="470" y="80"/>
                  <a:pt x="470" y="80"/>
                  <a:pt x="470" y="80"/>
                </a:cubicBezTo>
                <a:cubicBezTo>
                  <a:pt x="471" y="82"/>
                  <a:pt x="474" y="83"/>
                  <a:pt x="475" y="85"/>
                </a:cubicBezTo>
                <a:cubicBezTo>
                  <a:pt x="474" y="85"/>
                  <a:pt x="474" y="85"/>
                  <a:pt x="474" y="85"/>
                </a:cubicBezTo>
                <a:cubicBezTo>
                  <a:pt x="471" y="85"/>
                  <a:pt x="471" y="85"/>
                  <a:pt x="470" y="85"/>
                </a:cubicBezTo>
                <a:cubicBezTo>
                  <a:pt x="470" y="85"/>
                  <a:pt x="470" y="85"/>
                  <a:pt x="469" y="85"/>
                </a:cubicBezTo>
                <a:cubicBezTo>
                  <a:pt x="464" y="84"/>
                  <a:pt x="462" y="82"/>
                  <a:pt x="462" y="81"/>
                </a:cubicBezTo>
                <a:cubicBezTo>
                  <a:pt x="461" y="82"/>
                  <a:pt x="461" y="82"/>
                  <a:pt x="460" y="83"/>
                </a:cubicBezTo>
                <a:cubicBezTo>
                  <a:pt x="460" y="84"/>
                  <a:pt x="460" y="85"/>
                  <a:pt x="463" y="85"/>
                </a:cubicBezTo>
                <a:cubicBezTo>
                  <a:pt x="463" y="86"/>
                  <a:pt x="463" y="86"/>
                  <a:pt x="463" y="86"/>
                </a:cubicBezTo>
                <a:cubicBezTo>
                  <a:pt x="464" y="87"/>
                  <a:pt x="464" y="87"/>
                  <a:pt x="464" y="87"/>
                </a:cubicBezTo>
                <a:cubicBezTo>
                  <a:pt x="466" y="87"/>
                  <a:pt x="467" y="87"/>
                  <a:pt x="468" y="88"/>
                </a:cubicBezTo>
                <a:cubicBezTo>
                  <a:pt x="468" y="89"/>
                  <a:pt x="468" y="89"/>
                  <a:pt x="468" y="89"/>
                </a:cubicBezTo>
                <a:cubicBezTo>
                  <a:pt x="467" y="89"/>
                  <a:pt x="466" y="89"/>
                  <a:pt x="465" y="89"/>
                </a:cubicBezTo>
                <a:cubicBezTo>
                  <a:pt x="464" y="90"/>
                  <a:pt x="464" y="90"/>
                  <a:pt x="464" y="90"/>
                </a:cubicBezTo>
                <a:cubicBezTo>
                  <a:pt x="455" y="83"/>
                  <a:pt x="455" y="83"/>
                  <a:pt x="455" y="83"/>
                </a:cubicBezTo>
                <a:cubicBezTo>
                  <a:pt x="454" y="83"/>
                  <a:pt x="453" y="83"/>
                  <a:pt x="453" y="83"/>
                </a:cubicBezTo>
                <a:cubicBezTo>
                  <a:pt x="452" y="80"/>
                  <a:pt x="452" y="80"/>
                  <a:pt x="452" y="80"/>
                </a:cubicBezTo>
                <a:cubicBezTo>
                  <a:pt x="450" y="75"/>
                  <a:pt x="443" y="75"/>
                  <a:pt x="441" y="70"/>
                </a:cubicBezTo>
                <a:cubicBezTo>
                  <a:pt x="443" y="71"/>
                  <a:pt x="452" y="74"/>
                  <a:pt x="452" y="74"/>
                </a:cubicBezTo>
                <a:cubicBezTo>
                  <a:pt x="454" y="74"/>
                  <a:pt x="455" y="75"/>
                  <a:pt x="457" y="75"/>
                </a:cubicBezTo>
                <a:cubicBezTo>
                  <a:pt x="459" y="75"/>
                  <a:pt x="460" y="76"/>
                  <a:pt x="462" y="76"/>
                </a:cubicBezTo>
                <a:cubicBezTo>
                  <a:pt x="463" y="76"/>
                  <a:pt x="463" y="76"/>
                  <a:pt x="464" y="76"/>
                </a:cubicBezTo>
                <a:cubicBezTo>
                  <a:pt x="464" y="76"/>
                  <a:pt x="464" y="76"/>
                  <a:pt x="464" y="76"/>
                </a:cubicBezTo>
                <a:cubicBezTo>
                  <a:pt x="477" y="72"/>
                  <a:pt x="464" y="66"/>
                  <a:pt x="464" y="66"/>
                </a:cubicBezTo>
                <a:cubicBezTo>
                  <a:pt x="454" y="62"/>
                  <a:pt x="454" y="62"/>
                  <a:pt x="454" y="62"/>
                </a:cubicBezTo>
                <a:cubicBezTo>
                  <a:pt x="453" y="61"/>
                  <a:pt x="452" y="61"/>
                  <a:pt x="451" y="61"/>
                </a:cubicBezTo>
                <a:cubicBezTo>
                  <a:pt x="450" y="60"/>
                  <a:pt x="450" y="60"/>
                  <a:pt x="447" y="60"/>
                </a:cubicBezTo>
                <a:cubicBezTo>
                  <a:pt x="446" y="60"/>
                  <a:pt x="446" y="60"/>
                  <a:pt x="446" y="60"/>
                </a:cubicBezTo>
                <a:cubicBezTo>
                  <a:pt x="445" y="60"/>
                  <a:pt x="444" y="59"/>
                  <a:pt x="443" y="58"/>
                </a:cubicBezTo>
                <a:cubicBezTo>
                  <a:pt x="442" y="58"/>
                  <a:pt x="441" y="58"/>
                  <a:pt x="441" y="58"/>
                </a:cubicBezTo>
                <a:cubicBezTo>
                  <a:pt x="441" y="59"/>
                  <a:pt x="441" y="59"/>
                  <a:pt x="441" y="59"/>
                </a:cubicBezTo>
                <a:cubicBezTo>
                  <a:pt x="440" y="60"/>
                  <a:pt x="440" y="60"/>
                  <a:pt x="440" y="60"/>
                </a:cubicBezTo>
                <a:cubicBezTo>
                  <a:pt x="439" y="59"/>
                  <a:pt x="439" y="59"/>
                  <a:pt x="439" y="59"/>
                </a:cubicBezTo>
                <a:cubicBezTo>
                  <a:pt x="439" y="59"/>
                  <a:pt x="439" y="58"/>
                  <a:pt x="439" y="58"/>
                </a:cubicBezTo>
                <a:cubicBezTo>
                  <a:pt x="439" y="57"/>
                  <a:pt x="439" y="57"/>
                  <a:pt x="439" y="57"/>
                </a:cubicBezTo>
                <a:cubicBezTo>
                  <a:pt x="438" y="57"/>
                  <a:pt x="437" y="57"/>
                  <a:pt x="436" y="55"/>
                </a:cubicBezTo>
                <a:cubicBezTo>
                  <a:pt x="436" y="55"/>
                  <a:pt x="435" y="55"/>
                  <a:pt x="435" y="55"/>
                </a:cubicBezTo>
                <a:cubicBezTo>
                  <a:pt x="434" y="56"/>
                  <a:pt x="434" y="56"/>
                  <a:pt x="434" y="56"/>
                </a:cubicBezTo>
                <a:cubicBezTo>
                  <a:pt x="432" y="56"/>
                  <a:pt x="431" y="55"/>
                  <a:pt x="429" y="54"/>
                </a:cubicBezTo>
                <a:cubicBezTo>
                  <a:pt x="428" y="54"/>
                  <a:pt x="428" y="54"/>
                  <a:pt x="428" y="54"/>
                </a:cubicBezTo>
                <a:cubicBezTo>
                  <a:pt x="428" y="54"/>
                  <a:pt x="429" y="54"/>
                  <a:pt x="429" y="54"/>
                </a:cubicBezTo>
                <a:cubicBezTo>
                  <a:pt x="429" y="53"/>
                  <a:pt x="429" y="53"/>
                  <a:pt x="430" y="52"/>
                </a:cubicBezTo>
                <a:cubicBezTo>
                  <a:pt x="429" y="52"/>
                  <a:pt x="427" y="50"/>
                  <a:pt x="423" y="50"/>
                </a:cubicBezTo>
                <a:cubicBezTo>
                  <a:pt x="423" y="50"/>
                  <a:pt x="423" y="51"/>
                  <a:pt x="423" y="51"/>
                </a:cubicBezTo>
                <a:cubicBezTo>
                  <a:pt x="423" y="51"/>
                  <a:pt x="423" y="51"/>
                  <a:pt x="422" y="51"/>
                </a:cubicBezTo>
                <a:cubicBezTo>
                  <a:pt x="422" y="51"/>
                  <a:pt x="421" y="51"/>
                  <a:pt x="421" y="50"/>
                </a:cubicBezTo>
                <a:cubicBezTo>
                  <a:pt x="422" y="49"/>
                  <a:pt x="422" y="49"/>
                  <a:pt x="422" y="49"/>
                </a:cubicBezTo>
                <a:cubicBezTo>
                  <a:pt x="422" y="49"/>
                  <a:pt x="422" y="49"/>
                  <a:pt x="422" y="49"/>
                </a:cubicBezTo>
                <a:cubicBezTo>
                  <a:pt x="418" y="48"/>
                  <a:pt x="418" y="48"/>
                  <a:pt x="418" y="48"/>
                </a:cubicBezTo>
                <a:cubicBezTo>
                  <a:pt x="418" y="49"/>
                  <a:pt x="418" y="50"/>
                  <a:pt x="418" y="50"/>
                </a:cubicBezTo>
                <a:cubicBezTo>
                  <a:pt x="418" y="51"/>
                  <a:pt x="418" y="51"/>
                  <a:pt x="418" y="52"/>
                </a:cubicBezTo>
                <a:cubicBezTo>
                  <a:pt x="418" y="52"/>
                  <a:pt x="418" y="52"/>
                  <a:pt x="418" y="52"/>
                </a:cubicBezTo>
                <a:cubicBezTo>
                  <a:pt x="418" y="50"/>
                  <a:pt x="418" y="50"/>
                  <a:pt x="417" y="49"/>
                </a:cubicBezTo>
                <a:cubicBezTo>
                  <a:pt x="416" y="49"/>
                  <a:pt x="416" y="49"/>
                  <a:pt x="415" y="49"/>
                </a:cubicBezTo>
                <a:cubicBezTo>
                  <a:pt x="415" y="48"/>
                  <a:pt x="415" y="48"/>
                  <a:pt x="415" y="48"/>
                </a:cubicBezTo>
                <a:cubicBezTo>
                  <a:pt x="414" y="48"/>
                  <a:pt x="414" y="48"/>
                  <a:pt x="414" y="48"/>
                </a:cubicBezTo>
                <a:cubicBezTo>
                  <a:pt x="414" y="48"/>
                  <a:pt x="414" y="48"/>
                  <a:pt x="414" y="48"/>
                </a:cubicBezTo>
                <a:cubicBezTo>
                  <a:pt x="413" y="48"/>
                  <a:pt x="412" y="49"/>
                  <a:pt x="411" y="49"/>
                </a:cubicBezTo>
                <a:cubicBezTo>
                  <a:pt x="411" y="50"/>
                  <a:pt x="411" y="50"/>
                  <a:pt x="410" y="51"/>
                </a:cubicBezTo>
                <a:cubicBezTo>
                  <a:pt x="410" y="51"/>
                  <a:pt x="410" y="51"/>
                  <a:pt x="410" y="51"/>
                </a:cubicBezTo>
                <a:cubicBezTo>
                  <a:pt x="409" y="50"/>
                  <a:pt x="409" y="50"/>
                  <a:pt x="409" y="50"/>
                </a:cubicBezTo>
                <a:cubicBezTo>
                  <a:pt x="409" y="50"/>
                  <a:pt x="409" y="50"/>
                  <a:pt x="409" y="49"/>
                </a:cubicBezTo>
                <a:cubicBezTo>
                  <a:pt x="409" y="49"/>
                  <a:pt x="408" y="49"/>
                  <a:pt x="407" y="49"/>
                </a:cubicBezTo>
                <a:cubicBezTo>
                  <a:pt x="406" y="49"/>
                  <a:pt x="405" y="49"/>
                  <a:pt x="404" y="50"/>
                </a:cubicBezTo>
                <a:cubicBezTo>
                  <a:pt x="405" y="52"/>
                  <a:pt x="405" y="52"/>
                  <a:pt x="407" y="52"/>
                </a:cubicBezTo>
                <a:cubicBezTo>
                  <a:pt x="408" y="53"/>
                  <a:pt x="408" y="53"/>
                  <a:pt x="408" y="54"/>
                </a:cubicBezTo>
                <a:cubicBezTo>
                  <a:pt x="408" y="54"/>
                  <a:pt x="407" y="54"/>
                  <a:pt x="407" y="54"/>
                </a:cubicBezTo>
                <a:cubicBezTo>
                  <a:pt x="406" y="53"/>
                  <a:pt x="406" y="53"/>
                  <a:pt x="404" y="53"/>
                </a:cubicBezTo>
                <a:cubicBezTo>
                  <a:pt x="402" y="53"/>
                  <a:pt x="402" y="53"/>
                  <a:pt x="402" y="53"/>
                </a:cubicBezTo>
                <a:cubicBezTo>
                  <a:pt x="402" y="55"/>
                  <a:pt x="402" y="55"/>
                  <a:pt x="402" y="56"/>
                </a:cubicBezTo>
                <a:cubicBezTo>
                  <a:pt x="401" y="55"/>
                  <a:pt x="401" y="54"/>
                  <a:pt x="401" y="54"/>
                </a:cubicBezTo>
                <a:cubicBezTo>
                  <a:pt x="399" y="54"/>
                  <a:pt x="398" y="52"/>
                  <a:pt x="396" y="52"/>
                </a:cubicBezTo>
                <a:cubicBezTo>
                  <a:pt x="396" y="52"/>
                  <a:pt x="396" y="53"/>
                  <a:pt x="396" y="53"/>
                </a:cubicBezTo>
                <a:cubicBezTo>
                  <a:pt x="397" y="56"/>
                  <a:pt x="395" y="57"/>
                  <a:pt x="394" y="57"/>
                </a:cubicBezTo>
                <a:cubicBezTo>
                  <a:pt x="394" y="57"/>
                  <a:pt x="393" y="56"/>
                  <a:pt x="393" y="55"/>
                </a:cubicBezTo>
                <a:cubicBezTo>
                  <a:pt x="393" y="56"/>
                  <a:pt x="393" y="56"/>
                  <a:pt x="393" y="56"/>
                </a:cubicBezTo>
                <a:cubicBezTo>
                  <a:pt x="392" y="56"/>
                  <a:pt x="392" y="56"/>
                  <a:pt x="391" y="56"/>
                </a:cubicBezTo>
                <a:cubicBezTo>
                  <a:pt x="391" y="57"/>
                  <a:pt x="391" y="57"/>
                  <a:pt x="391" y="57"/>
                </a:cubicBezTo>
                <a:cubicBezTo>
                  <a:pt x="391" y="58"/>
                  <a:pt x="392" y="58"/>
                  <a:pt x="392" y="59"/>
                </a:cubicBezTo>
                <a:cubicBezTo>
                  <a:pt x="392" y="59"/>
                  <a:pt x="392" y="60"/>
                  <a:pt x="392" y="60"/>
                </a:cubicBezTo>
                <a:cubicBezTo>
                  <a:pt x="391" y="60"/>
                  <a:pt x="391" y="60"/>
                  <a:pt x="391" y="60"/>
                </a:cubicBezTo>
                <a:cubicBezTo>
                  <a:pt x="391" y="60"/>
                  <a:pt x="391" y="60"/>
                  <a:pt x="388" y="59"/>
                </a:cubicBezTo>
                <a:cubicBezTo>
                  <a:pt x="389" y="59"/>
                  <a:pt x="389" y="58"/>
                  <a:pt x="389" y="57"/>
                </a:cubicBezTo>
                <a:cubicBezTo>
                  <a:pt x="388" y="57"/>
                  <a:pt x="388" y="57"/>
                  <a:pt x="388" y="57"/>
                </a:cubicBezTo>
                <a:cubicBezTo>
                  <a:pt x="388" y="58"/>
                  <a:pt x="388" y="58"/>
                  <a:pt x="388" y="59"/>
                </a:cubicBezTo>
                <a:cubicBezTo>
                  <a:pt x="385" y="59"/>
                  <a:pt x="385" y="59"/>
                  <a:pt x="384" y="59"/>
                </a:cubicBezTo>
                <a:cubicBezTo>
                  <a:pt x="385" y="60"/>
                  <a:pt x="385" y="60"/>
                  <a:pt x="385" y="60"/>
                </a:cubicBezTo>
                <a:cubicBezTo>
                  <a:pt x="384" y="61"/>
                  <a:pt x="384" y="61"/>
                  <a:pt x="384" y="61"/>
                </a:cubicBezTo>
                <a:cubicBezTo>
                  <a:pt x="382" y="61"/>
                  <a:pt x="382" y="61"/>
                  <a:pt x="381" y="62"/>
                </a:cubicBezTo>
                <a:cubicBezTo>
                  <a:pt x="380" y="62"/>
                  <a:pt x="380" y="62"/>
                  <a:pt x="380" y="62"/>
                </a:cubicBezTo>
                <a:cubicBezTo>
                  <a:pt x="380" y="64"/>
                  <a:pt x="380" y="64"/>
                  <a:pt x="380" y="64"/>
                </a:cubicBezTo>
                <a:cubicBezTo>
                  <a:pt x="379" y="64"/>
                  <a:pt x="379" y="64"/>
                  <a:pt x="379" y="64"/>
                </a:cubicBezTo>
                <a:cubicBezTo>
                  <a:pt x="378" y="65"/>
                  <a:pt x="378" y="65"/>
                  <a:pt x="378" y="65"/>
                </a:cubicBezTo>
                <a:cubicBezTo>
                  <a:pt x="379" y="65"/>
                  <a:pt x="379" y="65"/>
                  <a:pt x="379" y="65"/>
                </a:cubicBezTo>
                <a:cubicBezTo>
                  <a:pt x="382" y="63"/>
                  <a:pt x="382" y="63"/>
                  <a:pt x="383" y="63"/>
                </a:cubicBezTo>
                <a:cubicBezTo>
                  <a:pt x="386" y="61"/>
                  <a:pt x="388" y="62"/>
                  <a:pt x="390" y="62"/>
                </a:cubicBezTo>
                <a:cubicBezTo>
                  <a:pt x="390" y="62"/>
                  <a:pt x="390" y="63"/>
                  <a:pt x="390" y="63"/>
                </a:cubicBezTo>
                <a:cubicBezTo>
                  <a:pt x="389" y="63"/>
                  <a:pt x="389" y="63"/>
                  <a:pt x="386" y="64"/>
                </a:cubicBezTo>
                <a:cubicBezTo>
                  <a:pt x="386" y="65"/>
                  <a:pt x="385" y="66"/>
                  <a:pt x="385" y="68"/>
                </a:cubicBezTo>
                <a:cubicBezTo>
                  <a:pt x="384" y="68"/>
                  <a:pt x="383" y="69"/>
                  <a:pt x="383" y="69"/>
                </a:cubicBezTo>
                <a:cubicBezTo>
                  <a:pt x="382" y="71"/>
                  <a:pt x="379" y="72"/>
                  <a:pt x="379" y="72"/>
                </a:cubicBezTo>
                <a:cubicBezTo>
                  <a:pt x="378" y="74"/>
                  <a:pt x="377" y="76"/>
                  <a:pt x="377" y="78"/>
                </a:cubicBezTo>
                <a:cubicBezTo>
                  <a:pt x="376" y="78"/>
                  <a:pt x="376" y="78"/>
                  <a:pt x="376" y="78"/>
                </a:cubicBezTo>
                <a:cubicBezTo>
                  <a:pt x="376" y="78"/>
                  <a:pt x="375" y="79"/>
                  <a:pt x="371" y="81"/>
                </a:cubicBezTo>
                <a:cubicBezTo>
                  <a:pt x="370" y="82"/>
                  <a:pt x="370" y="82"/>
                  <a:pt x="370" y="82"/>
                </a:cubicBezTo>
                <a:cubicBezTo>
                  <a:pt x="371" y="82"/>
                  <a:pt x="371" y="82"/>
                  <a:pt x="371" y="82"/>
                </a:cubicBezTo>
                <a:cubicBezTo>
                  <a:pt x="372" y="82"/>
                  <a:pt x="373" y="82"/>
                  <a:pt x="373" y="82"/>
                </a:cubicBezTo>
                <a:cubicBezTo>
                  <a:pt x="372" y="86"/>
                  <a:pt x="367" y="86"/>
                  <a:pt x="365" y="89"/>
                </a:cubicBezTo>
                <a:cubicBezTo>
                  <a:pt x="364" y="89"/>
                  <a:pt x="363" y="89"/>
                  <a:pt x="363" y="88"/>
                </a:cubicBezTo>
                <a:cubicBezTo>
                  <a:pt x="362" y="88"/>
                  <a:pt x="361" y="88"/>
                  <a:pt x="361" y="88"/>
                </a:cubicBezTo>
                <a:cubicBezTo>
                  <a:pt x="361" y="90"/>
                  <a:pt x="361" y="90"/>
                  <a:pt x="361" y="90"/>
                </a:cubicBezTo>
                <a:cubicBezTo>
                  <a:pt x="361" y="90"/>
                  <a:pt x="361" y="91"/>
                  <a:pt x="361" y="91"/>
                </a:cubicBezTo>
                <a:cubicBezTo>
                  <a:pt x="360" y="91"/>
                  <a:pt x="360" y="92"/>
                  <a:pt x="359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6" y="92"/>
                  <a:pt x="355" y="93"/>
                  <a:pt x="353" y="94"/>
                </a:cubicBezTo>
                <a:cubicBezTo>
                  <a:pt x="352" y="97"/>
                  <a:pt x="349" y="97"/>
                  <a:pt x="347" y="98"/>
                </a:cubicBezTo>
                <a:cubicBezTo>
                  <a:pt x="347" y="99"/>
                  <a:pt x="347" y="100"/>
                  <a:pt x="347" y="100"/>
                </a:cubicBezTo>
                <a:cubicBezTo>
                  <a:pt x="347" y="100"/>
                  <a:pt x="347" y="100"/>
                  <a:pt x="346" y="105"/>
                </a:cubicBezTo>
                <a:cubicBezTo>
                  <a:pt x="345" y="105"/>
                  <a:pt x="345" y="105"/>
                  <a:pt x="345" y="105"/>
                </a:cubicBezTo>
                <a:cubicBezTo>
                  <a:pt x="344" y="106"/>
                  <a:pt x="344" y="107"/>
                  <a:pt x="344" y="108"/>
                </a:cubicBezTo>
                <a:cubicBezTo>
                  <a:pt x="345" y="108"/>
                  <a:pt x="346" y="108"/>
                  <a:pt x="346" y="108"/>
                </a:cubicBezTo>
                <a:cubicBezTo>
                  <a:pt x="347" y="108"/>
                  <a:pt x="347" y="108"/>
                  <a:pt x="347" y="108"/>
                </a:cubicBezTo>
                <a:cubicBezTo>
                  <a:pt x="348" y="108"/>
                  <a:pt x="348" y="108"/>
                  <a:pt x="348" y="108"/>
                </a:cubicBezTo>
                <a:cubicBezTo>
                  <a:pt x="348" y="109"/>
                  <a:pt x="347" y="110"/>
                  <a:pt x="347" y="110"/>
                </a:cubicBezTo>
                <a:cubicBezTo>
                  <a:pt x="346" y="112"/>
                  <a:pt x="346" y="112"/>
                  <a:pt x="345" y="112"/>
                </a:cubicBezTo>
                <a:cubicBezTo>
                  <a:pt x="345" y="113"/>
                  <a:pt x="345" y="113"/>
                  <a:pt x="345" y="114"/>
                </a:cubicBezTo>
                <a:cubicBezTo>
                  <a:pt x="346" y="114"/>
                  <a:pt x="346" y="114"/>
                  <a:pt x="348" y="114"/>
                </a:cubicBezTo>
                <a:cubicBezTo>
                  <a:pt x="348" y="116"/>
                  <a:pt x="348" y="116"/>
                  <a:pt x="347" y="117"/>
                </a:cubicBezTo>
                <a:cubicBezTo>
                  <a:pt x="352" y="117"/>
                  <a:pt x="357" y="117"/>
                  <a:pt x="362" y="117"/>
                </a:cubicBezTo>
                <a:cubicBezTo>
                  <a:pt x="363" y="116"/>
                  <a:pt x="363" y="116"/>
                  <a:pt x="366" y="115"/>
                </a:cubicBezTo>
                <a:cubicBezTo>
                  <a:pt x="366" y="114"/>
                  <a:pt x="366" y="114"/>
                  <a:pt x="366" y="113"/>
                </a:cubicBezTo>
                <a:cubicBezTo>
                  <a:pt x="368" y="113"/>
                  <a:pt x="368" y="115"/>
                  <a:pt x="369" y="116"/>
                </a:cubicBezTo>
                <a:cubicBezTo>
                  <a:pt x="369" y="116"/>
                  <a:pt x="369" y="117"/>
                  <a:pt x="369" y="117"/>
                </a:cubicBezTo>
                <a:cubicBezTo>
                  <a:pt x="378" y="118"/>
                  <a:pt x="387" y="118"/>
                  <a:pt x="395" y="118"/>
                </a:cubicBezTo>
                <a:cubicBezTo>
                  <a:pt x="396" y="118"/>
                  <a:pt x="397" y="118"/>
                  <a:pt x="398" y="117"/>
                </a:cubicBezTo>
                <a:cubicBezTo>
                  <a:pt x="398" y="116"/>
                  <a:pt x="399" y="115"/>
                  <a:pt x="401" y="114"/>
                </a:cubicBezTo>
                <a:cubicBezTo>
                  <a:pt x="401" y="113"/>
                  <a:pt x="401" y="112"/>
                  <a:pt x="401" y="112"/>
                </a:cubicBezTo>
                <a:cubicBezTo>
                  <a:pt x="401" y="112"/>
                  <a:pt x="400" y="111"/>
                  <a:pt x="400" y="111"/>
                </a:cubicBezTo>
                <a:cubicBezTo>
                  <a:pt x="399" y="111"/>
                  <a:pt x="398" y="111"/>
                  <a:pt x="396" y="111"/>
                </a:cubicBezTo>
                <a:cubicBezTo>
                  <a:pt x="396" y="109"/>
                  <a:pt x="396" y="109"/>
                  <a:pt x="396" y="107"/>
                </a:cubicBezTo>
                <a:cubicBezTo>
                  <a:pt x="395" y="107"/>
                  <a:pt x="394" y="107"/>
                  <a:pt x="394" y="107"/>
                </a:cubicBezTo>
                <a:cubicBezTo>
                  <a:pt x="394" y="104"/>
                  <a:pt x="394" y="101"/>
                  <a:pt x="393" y="99"/>
                </a:cubicBezTo>
                <a:cubicBezTo>
                  <a:pt x="394" y="99"/>
                  <a:pt x="394" y="99"/>
                  <a:pt x="397" y="94"/>
                </a:cubicBezTo>
                <a:cubicBezTo>
                  <a:pt x="402" y="93"/>
                  <a:pt x="405" y="88"/>
                  <a:pt x="405" y="88"/>
                </a:cubicBezTo>
                <a:cubicBezTo>
                  <a:pt x="406" y="87"/>
                  <a:pt x="406" y="87"/>
                  <a:pt x="408" y="87"/>
                </a:cubicBezTo>
                <a:cubicBezTo>
                  <a:pt x="409" y="86"/>
                  <a:pt x="409" y="86"/>
                  <a:pt x="409" y="86"/>
                </a:cubicBezTo>
                <a:cubicBezTo>
                  <a:pt x="408" y="83"/>
                  <a:pt x="410" y="80"/>
                  <a:pt x="410" y="77"/>
                </a:cubicBezTo>
                <a:cubicBezTo>
                  <a:pt x="411" y="77"/>
                  <a:pt x="411" y="77"/>
                  <a:pt x="413" y="77"/>
                </a:cubicBezTo>
                <a:cubicBezTo>
                  <a:pt x="413" y="77"/>
                  <a:pt x="413" y="77"/>
                  <a:pt x="413" y="77"/>
                </a:cubicBezTo>
                <a:cubicBezTo>
                  <a:pt x="413" y="77"/>
                  <a:pt x="413" y="77"/>
                  <a:pt x="413" y="77"/>
                </a:cubicBezTo>
                <a:cubicBezTo>
                  <a:pt x="413" y="77"/>
                  <a:pt x="413" y="77"/>
                  <a:pt x="413" y="77"/>
                </a:cubicBezTo>
                <a:cubicBezTo>
                  <a:pt x="413" y="77"/>
                  <a:pt x="413" y="77"/>
                  <a:pt x="413" y="77"/>
                </a:cubicBezTo>
                <a:cubicBezTo>
                  <a:pt x="413" y="77"/>
                  <a:pt x="413" y="77"/>
                  <a:pt x="413" y="77"/>
                </a:cubicBezTo>
                <a:cubicBezTo>
                  <a:pt x="413" y="77"/>
                  <a:pt x="413" y="77"/>
                  <a:pt x="413" y="77"/>
                </a:cubicBezTo>
                <a:cubicBezTo>
                  <a:pt x="414" y="77"/>
                  <a:pt x="414" y="77"/>
                  <a:pt x="414" y="77"/>
                </a:cubicBezTo>
                <a:cubicBezTo>
                  <a:pt x="414" y="77"/>
                  <a:pt x="414" y="77"/>
                  <a:pt x="414" y="77"/>
                </a:cubicBezTo>
                <a:cubicBezTo>
                  <a:pt x="415" y="79"/>
                  <a:pt x="415" y="79"/>
                  <a:pt x="416" y="79"/>
                </a:cubicBezTo>
                <a:cubicBezTo>
                  <a:pt x="417" y="78"/>
                  <a:pt x="417" y="78"/>
                  <a:pt x="417" y="78"/>
                </a:cubicBezTo>
                <a:cubicBezTo>
                  <a:pt x="419" y="79"/>
                  <a:pt x="419" y="79"/>
                  <a:pt x="420" y="80"/>
                </a:cubicBezTo>
                <a:cubicBezTo>
                  <a:pt x="420" y="82"/>
                  <a:pt x="420" y="82"/>
                  <a:pt x="420" y="83"/>
                </a:cubicBezTo>
                <a:cubicBezTo>
                  <a:pt x="420" y="83"/>
                  <a:pt x="419" y="83"/>
                  <a:pt x="418" y="83"/>
                </a:cubicBezTo>
                <a:cubicBezTo>
                  <a:pt x="419" y="86"/>
                  <a:pt x="419" y="86"/>
                  <a:pt x="409" y="95"/>
                </a:cubicBezTo>
                <a:cubicBezTo>
                  <a:pt x="409" y="97"/>
                  <a:pt x="408" y="100"/>
                  <a:pt x="409" y="103"/>
                </a:cubicBezTo>
                <a:cubicBezTo>
                  <a:pt x="409" y="104"/>
                  <a:pt x="409" y="104"/>
                  <a:pt x="409" y="104"/>
                </a:cubicBezTo>
                <a:cubicBezTo>
                  <a:pt x="409" y="105"/>
                  <a:pt x="410" y="106"/>
                  <a:pt x="410" y="106"/>
                </a:cubicBezTo>
                <a:cubicBezTo>
                  <a:pt x="411" y="108"/>
                  <a:pt x="419" y="112"/>
                  <a:pt x="419" y="112"/>
                </a:cubicBezTo>
                <a:cubicBezTo>
                  <a:pt x="420" y="112"/>
                  <a:pt x="420" y="112"/>
                  <a:pt x="420" y="112"/>
                </a:cubicBezTo>
                <a:cubicBezTo>
                  <a:pt x="423" y="111"/>
                  <a:pt x="426" y="111"/>
                  <a:pt x="429" y="110"/>
                </a:cubicBezTo>
                <a:cubicBezTo>
                  <a:pt x="429" y="109"/>
                  <a:pt x="429" y="109"/>
                  <a:pt x="429" y="109"/>
                </a:cubicBezTo>
                <a:cubicBezTo>
                  <a:pt x="432" y="109"/>
                  <a:pt x="434" y="109"/>
                  <a:pt x="436" y="109"/>
                </a:cubicBezTo>
                <a:cubicBezTo>
                  <a:pt x="436" y="109"/>
                  <a:pt x="437" y="108"/>
                  <a:pt x="438" y="108"/>
                </a:cubicBezTo>
                <a:cubicBezTo>
                  <a:pt x="438" y="108"/>
                  <a:pt x="438" y="108"/>
                  <a:pt x="438" y="108"/>
                </a:cubicBezTo>
                <a:cubicBezTo>
                  <a:pt x="439" y="109"/>
                  <a:pt x="439" y="109"/>
                  <a:pt x="440" y="110"/>
                </a:cubicBezTo>
                <a:cubicBezTo>
                  <a:pt x="442" y="111"/>
                  <a:pt x="443" y="111"/>
                  <a:pt x="445" y="111"/>
                </a:cubicBezTo>
                <a:cubicBezTo>
                  <a:pt x="445" y="111"/>
                  <a:pt x="445" y="111"/>
                  <a:pt x="445" y="111"/>
                </a:cubicBezTo>
                <a:cubicBezTo>
                  <a:pt x="445" y="112"/>
                  <a:pt x="445" y="112"/>
                  <a:pt x="445" y="112"/>
                </a:cubicBezTo>
                <a:cubicBezTo>
                  <a:pt x="439" y="112"/>
                  <a:pt x="438" y="112"/>
                  <a:pt x="437" y="116"/>
                </a:cubicBezTo>
                <a:cubicBezTo>
                  <a:pt x="432" y="118"/>
                  <a:pt x="428" y="114"/>
                  <a:pt x="424" y="116"/>
                </a:cubicBezTo>
                <a:cubicBezTo>
                  <a:pt x="422" y="116"/>
                  <a:pt x="422" y="116"/>
                  <a:pt x="421" y="116"/>
                </a:cubicBezTo>
                <a:cubicBezTo>
                  <a:pt x="421" y="117"/>
                  <a:pt x="420" y="118"/>
                  <a:pt x="420" y="118"/>
                </a:cubicBezTo>
                <a:cubicBezTo>
                  <a:pt x="453" y="120"/>
                  <a:pt x="485" y="121"/>
                  <a:pt x="515" y="121"/>
                </a:cubicBezTo>
                <a:cubicBezTo>
                  <a:pt x="528" y="121"/>
                  <a:pt x="539" y="121"/>
                  <a:pt x="550" y="121"/>
                </a:cubicBezTo>
                <a:moveTo>
                  <a:pt x="362" y="117"/>
                </a:moveTo>
                <a:cubicBezTo>
                  <a:pt x="357" y="117"/>
                  <a:pt x="352" y="117"/>
                  <a:pt x="347" y="117"/>
                </a:cubicBezTo>
                <a:cubicBezTo>
                  <a:pt x="347" y="117"/>
                  <a:pt x="347" y="117"/>
                  <a:pt x="347" y="117"/>
                </a:cubicBezTo>
                <a:cubicBezTo>
                  <a:pt x="346" y="118"/>
                  <a:pt x="346" y="118"/>
                  <a:pt x="346" y="118"/>
                </a:cubicBezTo>
                <a:cubicBezTo>
                  <a:pt x="346" y="118"/>
                  <a:pt x="346" y="118"/>
                  <a:pt x="346" y="119"/>
                </a:cubicBezTo>
                <a:cubicBezTo>
                  <a:pt x="346" y="119"/>
                  <a:pt x="346" y="119"/>
                  <a:pt x="346" y="119"/>
                </a:cubicBezTo>
                <a:cubicBezTo>
                  <a:pt x="349" y="119"/>
                  <a:pt x="349" y="119"/>
                  <a:pt x="349" y="119"/>
                </a:cubicBezTo>
                <a:cubicBezTo>
                  <a:pt x="349" y="120"/>
                  <a:pt x="349" y="120"/>
                  <a:pt x="349" y="120"/>
                </a:cubicBezTo>
                <a:cubicBezTo>
                  <a:pt x="349" y="120"/>
                  <a:pt x="349" y="120"/>
                  <a:pt x="350" y="121"/>
                </a:cubicBezTo>
                <a:cubicBezTo>
                  <a:pt x="351" y="121"/>
                  <a:pt x="352" y="121"/>
                  <a:pt x="352" y="121"/>
                </a:cubicBezTo>
                <a:cubicBezTo>
                  <a:pt x="353" y="121"/>
                  <a:pt x="353" y="121"/>
                  <a:pt x="354" y="122"/>
                </a:cubicBezTo>
                <a:cubicBezTo>
                  <a:pt x="354" y="122"/>
                  <a:pt x="354" y="122"/>
                  <a:pt x="355" y="122"/>
                </a:cubicBezTo>
                <a:cubicBezTo>
                  <a:pt x="355" y="122"/>
                  <a:pt x="356" y="121"/>
                  <a:pt x="357" y="121"/>
                </a:cubicBezTo>
                <a:cubicBezTo>
                  <a:pt x="357" y="120"/>
                  <a:pt x="357" y="120"/>
                  <a:pt x="357" y="120"/>
                </a:cubicBezTo>
                <a:cubicBezTo>
                  <a:pt x="359" y="120"/>
                  <a:pt x="359" y="120"/>
                  <a:pt x="359" y="120"/>
                </a:cubicBezTo>
                <a:cubicBezTo>
                  <a:pt x="359" y="120"/>
                  <a:pt x="360" y="119"/>
                  <a:pt x="360" y="119"/>
                </a:cubicBezTo>
                <a:cubicBezTo>
                  <a:pt x="360" y="118"/>
                  <a:pt x="360" y="118"/>
                  <a:pt x="360" y="118"/>
                </a:cubicBezTo>
                <a:cubicBezTo>
                  <a:pt x="361" y="118"/>
                  <a:pt x="361" y="118"/>
                  <a:pt x="362" y="117"/>
                </a:cubicBezTo>
                <a:moveTo>
                  <a:pt x="395" y="118"/>
                </a:moveTo>
                <a:cubicBezTo>
                  <a:pt x="387" y="118"/>
                  <a:pt x="378" y="118"/>
                  <a:pt x="369" y="118"/>
                </a:cubicBezTo>
                <a:cubicBezTo>
                  <a:pt x="369" y="119"/>
                  <a:pt x="371" y="119"/>
                  <a:pt x="371" y="121"/>
                </a:cubicBezTo>
                <a:cubicBezTo>
                  <a:pt x="371" y="121"/>
                  <a:pt x="371" y="121"/>
                  <a:pt x="371" y="121"/>
                </a:cubicBezTo>
                <a:cubicBezTo>
                  <a:pt x="371" y="122"/>
                  <a:pt x="370" y="122"/>
                  <a:pt x="370" y="122"/>
                </a:cubicBezTo>
                <a:cubicBezTo>
                  <a:pt x="370" y="122"/>
                  <a:pt x="370" y="124"/>
                  <a:pt x="371" y="125"/>
                </a:cubicBezTo>
                <a:cubicBezTo>
                  <a:pt x="372" y="125"/>
                  <a:pt x="372" y="125"/>
                  <a:pt x="372" y="125"/>
                </a:cubicBezTo>
                <a:cubicBezTo>
                  <a:pt x="372" y="125"/>
                  <a:pt x="373" y="126"/>
                  <a:pt x="373" y="127"/>
                </a:cubicBezTo>
                <a:cubicBezTo>
                  <a:pt x="373" y="127"/>
                  <a:pt x="373" y="128"/>
                  <a:pt x="373" y="128"/>
                </a:cubicBezTo>
                <a:cubicBezTo>
                  <a:pt x="373" y="129"/>
                  <a:pt x="373" y="129"/>
                  <a:pt x="373" y="129"/>
                </a:cubicBezTo>
                <a:cubicBezTo>
                  <a:pt x="373" y="131"/>
                  <a:pt x="374" y="131"/>
                  <a:pt x="375" y="132"/>
                </a:cubicBezTo>
                <a:cubicBezTo>
                  <a:pt x="376" y="133"/>
                  <a:pt x="376" y="133"/>
                  <a:pt x="376" y="134"/>
                </a:cubicBezTo>
                <a:cubicBezTo>
                  <a:pt x="376" y="135"/>
                  <a:pt x="375" y="135"/>
                  <a:pt x="375" y="136"/>
                </a:cubicBezTo>
                <a:cubicBezTo>
                  <a:pt x="375" y="137"/>
                  <a:pt x="375" y="137"/>
                  <a:pt x="375" y="137"/>
                </a:cubicBezTo>
                <a:cubicBezTo>
                  <a:pt x="375" y="137"/>
                  <a:pt x="376" y="138"/>
                  <a:pt x="376" y="138"/>
                </a:cubicBezTo>
                <a:cubicBezTo>
                  <a:pt x="378" y="139"/>
                  <a:pt x="380" y="139"/>
                  <a:pt x="382" y="139"/>
                </a:cubicBezTo>
                <a:cubicBezTo>
                  <a:pt x="382" y="136"/>
                  <a:pt x="383" y="134"/>
                  <a:pt x="385" y="135"/>
                </a:cubicBezTo>
                <a:cubicBezTo>
                  <a:pt x="385" y="135"/>
                  <a:pt x="386" y="135"/>
                  <a:pt x="386" y="135"/>
                </a:cubicBezTo>
                <a:cubicBezTo>
                  <a:pt x="387" y="135"/>
                  <a:pt x="387" y="135"/>
                  <a:pt x="387" y="135"/>
                </a:cubicBezTo>
                <a:cubicBezTo>
                  <a:pt x="388" y="136"/>
                  <a:pt x="388" y="135"/>
                  <a:pt x="389" y="134"/>
                </a:cubicBezTo>
                <a:cubicBezTo>
                  <a:pt x="389" y="134"/>
                  <a:pt x="390" y="134"/>
                  <a:pt x="391" y="134"/>
                </a:cubicBezTo>
                <a:cubicBezTo>
                  <a:pt x="391" y="133"/>
                  <a:pt x="391" y="132"/>
                  <a:pt x="391" y="131"/>
                </a:cubicBezTo>
                <a:cubicBezTo>
                  <a:pt x="392" y="131"/>
                  <a:pt x="394" y="131"/>
                  <a:pt x="395" y="131"/>
                </a:cubicBezTo>
                <a:cubicBezTo>
                  <a:pt x="395" y="130"/>
                  <a:pt x="395" y="130"/>
                  <a:pt x="395" y="129"/>
                </a:cubicBezTo>
                <a:cubicBezTo>
                  <a:pt x="394" y="129"/>
                  <a:pt x="394" y="129"/>
                  <a:pt x="393" y="129"/>
                </a:cubicBezTo>
                <a:cubicBezTo>
                  <a:pt x="391" y="129"/>
                  <a:pt x="391" y="129"/>
                  <a:pt x="391" y="129"/>
                </a:cubicBezTo>
                <a:cubicBezTo>
                  <a:pt x="391" y="128"/>
                  <a:pt x="391" y="128"/>
                  <a:pt x="391" y="128"/>
                </a:cubicBezTo>
                <a:cubicBezTo>
                  <a:pt x="390" y="128"/>
                  <a:pt x="390" y="128"/>
                  <a:pt x="390" y="128"/>
                </a:cubicBezTo>
                <a:cubicBezTo>
                  <a:pt x="392" y="125"/>
                  <a:pt x="392" y="125"/>
                  <a:pt x="392" y="123"/>
                </a:cubicBezTo>
                <a:cubicBezTo>
                  <a:pt x="393" y="120"/>
                  <a:pt x="393" y="120"/>
                  <a:pt x="393" y="120"/>
                </a:cubicBezTo>
                <a:cubicBezTo>
                  <a:pt x="394" y="119"/>
                  <a:pt x="395" y="119"/>
                  <a:pt x="395" y="118"/>
                </a:cubicBezTo>
                <a:moveTo>
                  <a:pt x="605" y="288"/>
                </a:moveTo>
                <a:cubicBezTo>
                  <a:pt x="596" y="225"/>
                  <a:pt x="577" y="168"/>
                  <a:pt x="550" y="121"/>
                </a:cubicBezTo>
                <a:cubicBezTo>
                  <a:pt x="539" y="121"/>
                  <a:pt x="528" y="121"/>
                  <a:pt x="515" y="121"/>
                </a:cubicBezTo>
                <a:cubicBezTo>
                  <a:pt x="485" y="121"/>
                  <a:pt x="453" y="120"/>
                  <a:pt x="420" y="119"/>
                </a:cubicBezTo>
                <a:cubicBezTo>
                  <a:pt x="418" y="119"/>
                  <a:pt x="416" y="119"/>
                  <a:pt x="415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5" y="120"/>
                  <a:pt x="414" y="120"/>
                  <a:pt x="412" y="121"/>
                </a:cubicBezTo>
                <a:cubicBezTo>
                  <a:pt x="412" y="121"/>
                  <a:pt x="412" y="122"/>
                  <a:pt x="413" y="123"/>
                </a:cubicBezTo>
                <a:cubicBezTo>
                  <a:pt x="415" y="124"/>
                  <a:pt x="415" y="124"/>
                  <a:pt x="418" y="124"/>
                </a:cubicBezTo>
                <a:cubicBezTo>
                  <a:pt x="418" y="123"/>
                  <a:pt x="420" y="122"/>
                  <a:pt x="420" y="121"/>
                </a:cubicBezTo>
                <a:cubicBezTo>
                  <a:pt x="423" y="122"/>
                  <a:pt x="424" y="125"/>
                  <a:pt x="426" y="126"/>
                </a:cubicBezTo>
                <a:cubicBezTo>
                  <a:pt x="426" y="126"/>
                  <a:pt x="426" y="127"/>
                  <a:pt x="426" y="127"/>
                </a:cubicBezTo>
                <a:cubicBezTo>
                  <a:pt x="425" y="128"/>
                  <a:pt x="424" y="129"/>
                  <a:pt x="423" y="130"/>
                </a:cubicBezTo>
                <a:cubicBezTo>
                  <a:pt x="423" y="131"/>
                  <a:pt x="422" y="131"/>
                  <a:pt x="421" y="131"/>
                </a:cubicBezTo>
                <a:cubicBezTo>
                  <a:pt x="421" y="131"/>
                  <a:pt x="420" y="131"/>
                  <a:pt x="420" y="131"/>
                </a:cubicBezTo>
                <a:cubicBezTo>
                  <a:pt x="419" y="130"/>
                  <a:pt x="419" y="129"/>
                  <a:pt x="419" y="129"/>
                </a:cubicBezTo>
                <a:cubicBezTo>
                  <a:pt x="418" y="128"/>
                  <a:pt x="417" y="128"/>
                  <a:pt x="417" y="128"/>
                </a:cubicBezTo>
                <a:cubicBezTo>
                  <a:pt x="417" y="127"/>
                  <a:pt x="417" y="126"/>
                  <a:pt x="417" y="126"/>
                </a:cubicBezTo>
                <a:cubicBezTo>
                  <a:pt x="416" y="126"/>
                  <a:pt x="416" y="126"/>
                  <a:pt x="415" y="126"/>
                </a:cubicBezTo>
                <a:cubicBezTo>
                  <a:pt x="415" y="127"/>
                  <a:pt x="414" y="128"/>
                  <a:pt x="413" y="128"/>
                </a:cubicBezTo>
                <a:cubicBezTo>
                  <a:pt x="412" y="133"/>
                  <a:pt x="410" y="141"/>
                  <a:pt x="410" y="141"/>
                </a:cubicBezTo>
                <a:cubicBezTo>
                  <a:pt x="411" y="141"/>
                  <a:pt x="411" y="141"/>
                  <a:pt x="412" y="142"/>
                </a:cubicBezTo>
                <a:cubicBezTo>
                  <a:pt x="411" y="143"/>
                  <a:pt x="411" y="143"/>
                  <a:pt x="411" y="143"/>
                </a:cubicBezTo>
                <a:cubicBezTo>
                  <a:pt x="404" y="141"/>
                  <a:pt x="404" y="141"/>
                  <a:pt x="402" y="143"/>
                </a:cubicBezTo>
                <a:cubicBezTo>
                  <a:pt x="403" y="144"/>
                  <a:pt x="404" y="145"/>
                  <a:pt x="404" y="146"/>
                </a:cubicBezTo>
                <a:cubicBezTo>
                  <a:pt x="404" y="147"/>
                  <a:pt x="404" y="147"/>
                  <a:pt x="404" y="147"/>
                </a:cubicBezTo>
                <a:cubicBezTo>
                  <a:pt x="403" y="147"/>
                  <a:pt x="403" y="147"/>
                  <a:pt x="403" y="147"/>
                </a:cubicBezTo>
                <a:cubicBezTo>
                  <a:pt x="401" y="145"/>
                  <a:pt x="399" y="144"/>
                  <a:pt x="397" y="142"/>
                </a:cubicBezTo>
                <a:cubicBezTo>
                  <a:pt x="383" y="149"/>
                  <a:pt x="379" y="151"/>
                  <a:pt x="379" y="144"/>
                </a:cubicBezTo>
                <a:cubicBezTo>
                  <a:pt x="377" y="144"/>
                  <a:pt x="377" y="144"/>
                  <a:pt x="377" y="144"/>
                </a:cubicBezTo>
                <a:cubicBezTo>
                  <a:pt x="376" y="145"/>
                  <a:pt x="375" y="145"/>
                  <a:pt x="374" y="145"/>
                </a:cubicBezTo>
                <a:cubicBezTo>
                  <a:pt x="373" y="145"/>
                  <a:pt x="372" y="145"/>
                  <a:pt x="372" y="145"/>
                </a:cubicBezTo>
                <a:cubicBezTo>
                  <a:pt x="371" y="145"/>
                  <a:pt x="370" y="145"/>
                  <a:pt x="370" y="145"/>
                </a:cubicBezTo>
                <a:cubicBezTo>
                  <a:pt x="370" y="145"/>
                  <a:pt x="370" y="146"/>
                  <a:pt x="370" y="147"/>
                </a:cubicBezTo>
                <a:cubicBezTo>
                  <a:pt x="369" y="148"/>
                  <a:pt x="368" y="148"/>
                  <a:pt x="368" y="148"/>
                </a:cubicBezTo>
                <a:cubicBezTo>
                  <a:pt x="367" y="148"/>
                  <a:pt x="367" y="147"/>
                  <a:pt x="366" y="147"/>
                </a:cubicBezTo>
                <a:cubicBezTo>
                  <a:pt x="366" y="146"/>
                  <a:pt x="365" y="145"/>
                  <a:pt x="364" y="145"/>
                </a:cubicBezTo>
                <a:cubicBezTo>
                  <a:pt x="363" y="145"/>
                  <a:pt x="363" y="145"/>
                  <a:pt x="362" y="145"/>
                </a:cubicBezTo>
                <a:cubicBezTo>
                  <a:pt x="362" y="144"/>
                  <a:pt x="362" y="144"/>
                  <a:pt x="362" y="143"/>
                </a:cubicBezTo>
                <a:cubicBezTo>
                  <a:pt x="362" y="143"/>
                  <a:pt x="363" y="142"/>
                  <a:pt x="363" y="141"/>
                </a:cubicBezTo>
                <a:cubicBezTo>
                  <a:pt x="364" y="141"/>
                  <a:pt x="365" y="141"/>
                  <a:pt x="366" y="141"/>
                </a:cubicBezTo>
                <a:cubicBezTo>
                  <a:pt x="368" y="142"/>
                  <a:pt x="370" y="143"/>
                  <a:pt x="372" y="143"/>
                </a:cubicBezTo>
                <a:cubicBezTo>
                  <a:pt x="372" y="142"/>
                  <a:pt x="374" y="140"/>
                  <a:pt x="374" y="135"/>
                </a:cubicBezTo>
                <a:cubicBezTo>
                  <a:pt x="373" y="134"/>
                  <a:pt x="373" y="134"/>
                  <a:pt x="372" y="134"/>
                </a:cubicBezTo>
                <a:cubicBezTo>
                  <a:pt x="369" y="135"/>
                  <a:pt x="369" y="135"/>
                  <a:pt x="368" y="136"/>
                </a:cubicBezTo>
                <a:cubicBezTo>
                  <a:pt x="367" y="137"/>
                  <a:pt x="367" y="137"/>
                  <a:pt x="367" y="137"/>
                </a:cubicBezTo>
                <a:cubicBezTo>
                  <a:pt x="366" y="137"/>
                  <a:pt x="366" y="137"/>
                  <a:pt x="366" y="137"/>
                </a:cubicBezTo>
                <a:cubicBezTo>
                  <a:pt x="366" y="136"/>
                  <a:pt x="366" y="136"/>
                  <a:pt x="366" y="135"/>
                </a:cubicBezTo>
                <a:cubicBezTo>
                  <a:pt x="366" y="135"/>
                  <a:pt x="367" y="134"/>
                  <a:pt x="367" y="134"/>
                </a:cubicBezTo>
                <a:cubicBezTo>
                  <a:pt x="367" y="132"/>
                  <a:pt x="367" y="132"/>
                  <a:pt x="367" y="131"/>
                </a:cubicBezTo>
                <a:cubicBezTo>
                  <a:pt x="367" y="132"/>
                  <a:pt x="366" y="132"/>
                  <a:pt x="366" y="132"/>
                </a:cubicBezTo>
                <a:cubicBezTo>
                  <a:pt x="365" y="125"/>
                  <a:pt x="365" y="125"/>
                  <a:pt x="364" y="124"/>
                </a:cubicBezTo>
                <a:cubicBezTo>
                  <a:pt x="360" y="128"/>
                  <a:pt x="360" y="128"/>
                  <a:pt x="359" y="128"/>
                </a:cubicBezTo>
                <a:cubicBezTo>
                  <a:pt x="358" y="129"/>
                  <a:pt x="358" y="129"/>
                  <a:pt x="358" y="130"/>
                </a:cubicBezTo>
                <a:cubicBezTo>
                  <a:pt x="358" y="131"/>
                  <a:pt x="358" y="131"/>
                  <a:pt x="358" y="131"/>
                </a:cubicBezTo>
                <a:cubicBezTo>
                  <a:pt x="357" y="132"/>
                  <a:pt x="356" y="132"/>
                  <a:pt x="355" y="133"/>
                </a:cubicBezTo>
                <a:cubicBezTo>
                  <a:pt x="353" y="136"/>
                  <a:pt x="357" y="138"/>
                  <a:pt x="356" y="141"/>
                </a:cubicBezTo>
                <a:cubicBezTo>
                  <a:pt x="356" y="142"/>
                  <a:pt x="356" y="142"/>
                  <a:pt x="356" y="142"/>
                </a:cubicBezTo>
                <a:cubicBezTo>
                  <a:pt x="355" y="144"/>
                  <a:pt x="355" y="144"/>
                  <a:pt x="355" y="144"/>
                </a:cubicBezTo>
                <a:cubicBezTo>
                  <a:pt x="356" y="145"/>
                  <a:pt x="356" y="147"/>
                  <a:pt x="356" y="148"/>
                </a:cubicBezTo>
                <a:cubicBezTo>
                  <a:pt x="356" y="149"/>
                  <a:pt x="356" y="150"/>
                  <a:pt x="356" y="150"/>
                </a:cubicBezTo>
                <a:cubicBezTo>
                  <a:pt x="356" y="150"/>
                  <a:pt x="355" y="150"/>
                  <a:pt x="355" y="150"/>
                </a:cubicBezTo>
                <a:cubicBezTo>
                  <a:pt x="354" y="150"/>
                  <a:pt x="354" y="150"/>
                  <a:pt x="353" y="150"/>
                </a:cubicBezTo>
                <a:cubicBezTo>
                  <a:pt x="351" y="151"/>
                  <a:pt x="351" y="151"/>
                  <a:pt x="350" y="150"/>
                </a:cubicBezTo>
                <a:cubicBezTo>
                  <a:pt x="346" y="150"/>
                  <a:pt x="346" y="150"/>
                  <a:pt x="337" y="156"/>
                </a:cubicBezTo>
                <a:cubicBezTo>
                  <a:pt x="336" y="155"/>
                  <a:pt x="336" y="155"/>
                  <a:pt x="335" y="155"/>
                </a:cubicBezTo>
                <a:cubicBezTo>
                  <a:pt x="335" y="155"/>
                  <a:pt x="335" y="155"/>
                  <a:pt x="334" y="155"/>
                </a:cubicBezTo>
                <a:cubicBezTo>
                  <a:pt x="334" y="155"/>
                  <a:pt x="333" y="155"/>
                  <a:pt x="333" y="155"/>
                </a:cubicBezTo>
                <a:cubicBezTo>
                  <a:pt x="332" y="155"/>
                  <a:pt x="332" y="156"/>
                  <a:pt x="332" y="157"/>
                </a:cubicBezTo>
                <a:cubicBezTo>
                  <a:pt x="334" y="158"/>
                  <a:pt x="334" y="158"/>
                  <a:pt x="334" y="158"/>
                </a:cubicBezTo>
                <a:cubicBezTo>
                  <a:pt x="334" y="159"/>
                  <a:pt x="334" y="160"/>
                  <a:pt x="333" y="161"/>
                </a:cubicBezTo>
                <a:cubicBezTo>
                  <a:pt x="330" y="161"/>
                  <a:pt x="330" y="161"/>
                  <a:pt x="325" y="165"/>
                </a:cubicBezTo>
                <a:cubicBezTo>
                  <a:pt x="324" y="165"/>
                  <a:pt x="324" y="165"/>
                  <a:pt x="324" y="165"/>
                </a:cubicBezTo>
                <a:cubicBezTo>
                  <a:pt x="323" y="165"/>
                  <a:pt x="322" y="165"/>
                  <a:pt x="322" y="165"/>
                </a:cubicBezTo>
                <a:cubicBezTo>
                  <a:pt x="320" y="167"/>
                  <a:pt x="320" y="169"/>
                  <a:pt x="319" y="171"/>
                </a:cubicBezTo>
                <a:cubicBezTo>
                  <a:pt x="317" y="171"/>
                  <a:pt x="316" y="171"/>
                  <a:pt x="314" y="172"/>
                </a:cubicBezTo>
                <a:cubicBezTo>
                  <a:pt x="314" y="173"/>
                  <a:pt x="313" y="174"/>
                  <a:pt x="313" y="175"/>
                </a:cubicBezTo>
                <a:cubicBezTo>
                  <a:pt x="312" y="175"/>
                  <a:pt x="311" y="175"/>
                  <a:pt x="310" y="175"/>
                </a:cubicBezTo>
                <a:cubicBezTo>
                  <a:pt x="309" y="174"/>
                  <a:pt x="309" y="174"/>
                  <a:pt x="309" y="174"/>
                </a:cubicBezTo>
                <a:cubicBezTo>
                  <a:pt x="308" y="174"/>
                  <a:pt x="307" y="174"/>
                  <a:pt x="307" y="174"/>
                </a:cubicBezTo>
                <a:cubicBezTo>
                  <a:pt x="306" y="173"/>
                  <a:pt x="306" y="173"/>
                  <a:pt x="306" y="173"/>
                </a:cubicBezTo>
                <a:cubicBezTo>
                  <a:pt x="305" y="172"/>
                  <a:pt x="305" y="172"/>
                  <a:pt x="304" y="172"/>
                </a:cubicBezTo>
                <a:cubicBezTo>
                  <a:pt x="303" y="173"/>
                  <a:pt x="303" y="174"/>
                  <a:pt x="303" y="175"/>
                </a:cubicBezTo>
                <a:cubicBezTo>
                  <a:pt x="303" y="175"/>
                  <a:pt x="304" y="176"/>
                  <a:pt x="304" y="176"/>
                </a:cubicBezTo>
                <a:cubicBezTo>
                  <a:pt x="304" y="176"/>
                  <a:pt x="303" y="177"/>
                  <a:pt x="303" y="178"/>
                </a:cubicBezTo>
                <a:cubicBezTo>
                  <a:pt x="303" y="179"/>
                  <a:pt x="303" y="179"/>
                  <a:pt x="303" y="179"/>
                </a:cubicBezTo>
                <a:cubicBezTo>
                  <a:pt x="303" y="179"/>
                  <a:pt x="303" y="180"/>
                  <a:pt x="303" y="180"/>
                </a:cubicBezTo>
                <a:cubicBezTo>
                  <a:pt x="301" y="180"/>
                  <a:pt x="298" y="180"/>
                  <a:pt x="296" y="180"/>
                </a:cubicBezTo>
                <a:cubicBezTo>
                  <a:pt x="295" y="179"/>
                  <a:pt x="295" y="179"/>
                  <a:pt x="295" y="178"/>
                </a:cubicBezTo>
                <a:cubicBezTo>
                  <a:pt x="289" y="179"/>
                  <a:pt x="289" y="179"/>
                  <a:pt x="288" y="180"/>
                </a:cubicBezTo>
                <a:cubicBezTo>
                  <a:pt x="288" y="182"/>
                  <a:pt x="289" y="182"/>
                  <a:pt x="289" y="182"/>
                </a:cubicBezTo>
                <a:cubicBezTo>
                  <a:pt x="290" y="183"/>
                  <a:pt x="291" y="184"/>
                  <a:pt x="292" y="184"/>
                </a:cubicBezTo>
                <a:cubicBezTo>
                  <a:pt x="294" y="184"/>
                  <a:pt x="294" y="184"/>
                  <a:pt x="295" y="184"/>
                </a:cubicBezTo>
                <a:cubicBezTo>
                  <a:pt x="298" y="187"/>
                  <a:pt x="298" y="187"/>
                  <a:pt x="298" y="188"/>
                </a:cubicBezTo>
                <a:cubicBezTo>
                  <a:pt x="299" y="191"/>
                  <a:pt x="299" y="193"/>
                  <a:pt x="299" y="195"/>
                </a:cubicBezTo>
                <a:cubicBezTo>
                  <a:pt x="300" y="196"/>
                  <a:pt x="301" y="197"/>
                  <a:pt x="302" y="199"/>
                </a:cubicBezTo>
                <a:cubicBezTo>
                  <a:pt x="302" y="201"/>
                  <a:pt x="302" y="201"/>
                  <a:pt x="297" y="213"/>
                </a:cubicBezTo>
                <a:cubicBezTo>
                  <a:pt x="296" y="214"/>
                  <a:pt x="294" y="215"/>
                  <a:pt x="293" y="215"/>
                </a:cubicBezTo>
                <a:cubicBezTo>
                  <a:pt x="292" y="215"/>
                  <a:pt x="292" y="215"/>
                  <a:pt x="292" y="215"/>
                </a:cubicBezTo>
                <a:cubicBezTo>
                  <a:pt x="289" y="214"/>
                  <a:pt x="286" y="214"/>
                  <a:pt x="283" y="212"/>
                </a:cubicBezTo>
                <a:cubicBezTo>
                  <a:pt x="279" y="211"/>
                  <a:pt x="276" y="211"/>
                  <a:pt x="273" y="211"/>
                </a:cubicBezTo>
                <a:cubicBezTo>
                  <a:pt x="269" y="210"/>
                  <a:pt x="269" y="210"/>
                  <a:pt x="268" y="209"/>
                </a:cubicBezTo>
                <a:cubicBezTo>
                  <a:pt x="268" y="209"/>
                  <a:pt x="268" y="209"/>
                  <a:pt x="268" y="209"/>
                </a:cubicBezTo>
                <a:cubicBezTo>
                  <a:pt x="267" y="210"/>
                  <a:pt x="267" y="210"/>
                  <a:pt x="266" y="210"/>
                </a:cubicBezTo>
                <a:cubicBezTo>
                  <a:pt x="264" y="212"/>
                  <a:pt x="262" y="212"/>
                  <a:pt x="260" y="212"/>
                </a:cubicBezTo>
                <a:cubicBezTo>
                  <a:pt x="260" y="213"/>
                  <a:pt x="260" y="213"/>
                  <a:pt x="260" y="213"/>
                </a:cubicBezTo>
                <a:cubicBezTo>
                  <a:pt x="262" y="217"/>
                  <a:pt x="258" y="221"/>
                  <a:pt x="260" y="225"/>
                </a:cubicBezTo>
                <a:cubicBezTo>
                  <a:pt x="259" y="227"/>
                  <a:pt x="259" y="229"/>
                  <a:pt x="259" y="232"/>
                </a:cubicBezTo>
                <a:cubicBezTo>
                  <a:pt x="254" y="239"/>
                  <a:pt x="254" y="239"/>
                  <a:pt x="255" y="241"/>
                </a:cubicBezTo>
                <a:cubicBezTo>
                  <a:pt x="256" y="243"/>
                  <a:pt x="256" y="244"/>
                  <a:pt x="256" y="244"/>
                </a:cubicBezTo>
                <a:cubicBezTo>
                  <a:pt x="255" y="245"/>
                  <a:pt x="255" y="245"/>
                  <a:pt x="255" y="245"/>
                </a:cubicBezTo>
                <a:cubicBezTo>
                  <a:pt x="254" y="247"/>
                  <a:pt x="254" y="247"/>
                  <a:pt x="254" y="251"/>
                </a:cubicBezTo>
                <a:cubicBezTo>
                  <a:pt x="255" y="251"/>
                  <a:pt x="256" y="251"/>
                  <a:pt x="257" y="251"/>
                </a:cubicBezTo>
                <a:cubicBezTo>
                  <a:pt x="259" y="251"/>
                  <a:pt x="260" y="250"/>
                  <a:pt x="262" y="253"/>
                </a:cubicBezTo>
                <a:cubicBezTo>
                  <a:pt x="263" y="253"/>
                  <a:pt x="264" y="252"/>
                  <a:pt x="265" y="252"/>
                </a:cubicBezTo>
                <a:cubicBezTo>
                  <a:pt x="266" y="252"/>
                  <a:pt x="266" y="252"/>
                  <a:pt x="269" y="254"/>
                </a:cubicBezTo>
                <a:cubicBezTo>
                  <a:pt x="270" y="255"/>
                  <a:pt x="270" y="257"/>
                  <a:pt x="271" y="258"/>
                </a:cubicBezTo>
                <a:cubicBezTo>
                  <a:pt x="271" y="258"/>
                  <a:pt x="272" y="258"/>
                  <a:pt x="272" y="258"/>
                </a:cubicBezTo>
                <a:cubicBezTo>
                  <a:pt x="271" y="257"/>
                  <a:pt x="271" y="257"/>
                  <a:pt x="271" y="257"/>
                </a:cubicBezTo>
                <a:cubicBezTo>
                  <a:pt x="281" y="254"/>
                  <a:pt x="289" y="246"/>
                  <a:pt x="301" y="246"/>
                </a:cubicBezTo>
                <a:cubicBezTo>
                  <a:pt x="303" y="244"/>
                  <a:pt x="303" y="243"/>
                  <a:pt x="303" y="242"/>
                </a:cubicBezTo>
                <a:cubicBezTo>
                  <a:pt x="302" y="241"/>
                  <a:pt x="301" y="240"/>
                  <a:pt x="301" y="239"/>
                </a:cubicBezTo>
                <a:cubicBezTo>
                  <a:pt x="301" y="238"/>
                  <a:pt x="301" y="238"/>
                  <a:pt x="304" y="232"/>
                </a:cubicBezTo>
                <a:cubicBezTo>
                  <a:pt x="306" y="229"/>
                  <a:pt x="320" y="226"/>
                  <a:pt x="320" y="226"/>
                </a:cubicBezTo>
                <a:cubicBezTo>
                  <a:pt x="322" y="224"/>
                  <a:pt x="322" y="223"/>
                  <a:pt x="322" y="222"/>
                </a:cubicBezTo>
                <a:cubicBezTo>
                  <a:pt x="322" y="222"/>
                  <a:pt x="322" y="222"/>
                  <a:pt x="322" y="221"/>
                </a:cubicBezTo>
                <a:cubicBezTo>
                  <a:pt x="322" y="216"/>
                  <a:pt x="322" y="212"/>
                  <a:pt x="329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1" y="214"/>
                  <a:pt x="331" y="214"/>
                  <a:pt x="331" y="214"/>
                </a:cubicBezTo>
                <a:cubicBezTo>
                  <a:pt x="334" y="216"/>
                  <a:pt x="334" y="216"/>
                  <a:pt x="336" y="216"/>
                </a:cubicBezTo>
                <a:cubicBezTo>
                  <a:pt x="337" y="216"/>
                  <a:pt x="337" y="216"/>
                  <a:pt x="338" y="216"/>
                </a:cubicBezTo>
                <a:cubicBezTo>
                  <a:pt x="338" y="216"/>
                  <a:pt x="339" y="216"/>
                  <a:pt x="340" y="216"/>
                </a:cubicBezTo>
                <a:cubicBezTo>
                  <a:pt x="340" y="214"/>
                  <a:pt x="340" y="214"/>
                  <a:pt x="342" y="212"/>
                </a:cubicBezTo>
                <a:cubicBezTo>
                  <a:pt x="344" y="212"/>
                  <a:pt x="344" y="212"/>
                  <a:pt x="345" y="212"/>
                </a:cubicBezTo>
                <a:cubicBezTo>
                  <a:pt x="346" y="212"/>
                  <a:pt x="348" y="212"/>
                  <a:pt x="351" y="208"/>
                </a:cubicBezTo>
                <a:cubicBezTo>
                  <a:pt x="358" y="209"/>
                  <a:pt x="357" y="217"/>
                  <a:pt x="362" y="220"/>
                </a:cubicBezTo>
                <a:cubicBezTo>
                  <a:pt x="363" y="220"/>
                  <a:pt x="364" y="221"/>
                  <a:pt x="364" y="223"/>
                </a:cubicBezTo>
                <a:cubicBezTo>
                  <a:pt x="380" y="233"/>
                  <a:pt x="388" y="241"/>
                  <a:pt x="387" y="246"/>
                </a:cubicBezTo>
                <a:cubicBezTo>
                  <a:pt x="385" y="247"/>
                  <a:pt x="373" y="249"/>
                  <a:pt x="369" y="249"/>
                </a:cubicBezTo>
                <a:cubicBezTo>
                  <a:pt x="369" y="249"/>
                  <a:pt x="368" y="250"/>
                  <a:pt x="368" y="250"/>
                </a:cubicBezTo>
                <a:cubicBezTo>
                  <a:pt x="371" y="252"/>
                  <a:pt x="373" y="255"/>
                  <a:pt x="377" y="256"/>
                </a:cubicBezTo>
                <a:cubicBezTo>
                  <a:pt x="379" y="256"/>
                  <a:pt x="382" y="256"/>
                  <a:pt x="384" y="256"/>
                </a:cubicBezTo>
                <a:cubicBezTo>
                  <a:pt x="384" y="255"/>
                  <a:pt x="384" y="253"/>
                  <a:pt x="384" y="252"/>
                </a:cubicBezTo>
                <a:cubicBezTo>
                  <a:pt x="389" y="250"/>
                  <a:pt x="392" y="245"/>
                  <a:pt x="396" y="242"/>
                </a:cubicBezTo>
                <a:cubicBezTo>
                  <a:pt x="396" y="240"/>
                  <a:pt x="396" y="240"/>
                  <a:pt x="396" y="239"/>
                </a:cubicBezTo>
                <a:cubicBezTo>
                  <a:pt x="393" y="239"/>
                  <a:pt x="393" y="239"/>
                  <a:pt x="392" y="239"/>
                </a:cubicBezTo>
                <a:cubicBezTo>
                  <a:pt x="391" y="239"/>
                  <a:pt x="391" y="238"/>
                  <a:pt x="391" y="238"/>
                </a:cubicBezTo>
                <a:cubicBezTo>
                  <a:pt x="393" y="236"/>
                  <a:pt x="394" y="236"/>
                  <a:pt x="395" y="236"/>
                </a:cubicBezTo>
                <a:cubicBezTo>
                  <a:pt x="398" y="237"/>
                  <a:pt x="398" y="237"/>
                  <a:pt x="400" y="239"/>
                </a:cubicBezTo>
                <a:cubicBezTo>
                  <a:pt x="400" y="239"/>
                  <a:pt x="400" y="239"/>
                  <a:pt x="400" y="234"/>
                </a:cubicBezTo>
                <a:cubicBezTo>
                  <a:pt x="396" y="231"/>
                  <a:pt x="391" y="230"/>
                  <a:pt x="389" y="226"/>
                </a:cubicBezTo>
                <a:cubicBezTo>
                  <a:pt x="388" y="226"/>
                  <a:pt x="385" y="226"/>
                  <a:pt x="380" y="221"/>
                </a:cubicBezTo>
                <a:cubicBezTo>
                  <a:pt x="381" y="219"/>
                  <a:pt x="381" y="219"/>
                  <a:pt x="375" y="215"/>
                </a:cubicBezTo>
                <a:cubicBezTo>
                  <a:pt x="375" y="214"/>
                  <a:pt x="374" y="214"/>
                  <a:pt x="374" y="214"/>
                </a:cubicBezTo>
                <a:cubicBezTo>
                  <a:pt x="374" y="213"/>
                  <a:pt x="373" y="212"/>
                  <a:pt x="373" y="211"/>
                </a:cubicBezTo>
                <a:cubicBezTo>
                  <a:pt x="372" y="210"/>
                  <a:pt x="370" y="210"/>
                  <a:pt x="369" y="210"/>
                </a:cubicBezTo>
                <a:cubicBezTo>
                  <a:pt x="369" y="209"/>
                  <a:pt x="369" y="209"/>
                  <a:pt x="369" y="208"/>
                </a:cubicBezTo>
                <a:cubicBezTo>
                  <a:pt x="370" y="207"/>
                  <a:pt x="370" y="207"/>
                  <a:pt x="370" y="207"/>
                </a:cubicBezTo>
                <a:cubicBezTo>
                  <a:pt x="371" y="206"/>
                  <a:pt x="371" y="205"/>
                  <a:pt x="371" y="205"/>
                </a:cubicBezTo>
                <a:cubicBezTo>
                  <a:pt x="371" y="204"/>
                  <a:pt x="371" y="203"/>
                  <a:pt x="371" y="202"/>
                </a:cubicBezTo>
                <a:cubicBezTo>
                  <a:pt x="374" y="201"/>
                  <a:pt x="375" y="202"/>
                  <a:pt x="376" y="205"/>
                </a:cubicBezTo>
                <a:cubicBezTo>
                  <a:pt x="384" y="206"/>
                  <a:pt x="386" y="216"/>
                  <a:pt x="394" y="217"/>
                </a:cubicBezTo>
                <a:cubicBezTo>
                  <a:pt x="394" y="218"/>
                  <a:pt x="394" y="218"/>
                  <a:pt x="395" y="218"/>
                </a:cubicBezTo>
                <a:cubicBezTo>
                  <a:pt x="398" y="222"/>
                  <a:pt x="404" y="223"/>
                  <a:pt x="406" y="228"/>
                </a:cubicBezTo>
                <a:cubicBezTo>
                  <a:pt x="404" y="234"/>
                  <a:pt x="404" y="234"/>
                  <a:pt x="406" y="236"/>
                </a:cubicBezTo>
                <a:cubicBezTo>
                  <a:pt x="407" y="239"/>
                  <a:pt x="407" y="242"/>
                  <a:pt x="411" y="242"/>
                </a:cubicBezTo>
                <a:cubicBezTo>
                  <a:pt x="413" y="244"/>
                  <a:pt x="413" y="246"/>
                  <a:pt x="413" y="247"/>
                </a:cubicBezTo>
                <a:cubicBezTo>
                  <a:pt x="412" y="247"/>
                  <a:pt x="411" y="247"/>
                  <a:pt x="410" y="247"/>
                </a:cubicBezTo>
                <a:cubicBezTo>
                  <a:pt x="410" y="247"/>
                  <a:pt x="409" y="246"/>
                  <a:pt x="409" y="246"/>
                </a:cubicBezTo>
                <a:cubicBezTo>
                  <a:pt x="409" y="246"/>
                  <a:pt x="408" y="247"/>
                  <a:pt x="408" y="247"/>
                </a:cubicBezTo>
                <a:cubicBezTo>
                  <a:pt x="411" y="251"/>
                  <a:pt x="411" y="251"/>
                  <a:pt x="414" y="252"/>
                </a:cubicBezTo>
                <a:cubicBezTo>
                  <a:pt x="414" y="252"/>
                  <a:pt x="414" y="251"/>
                  <a:pt x="414" y="251"/>
                </a:cubicBezTo>
                <a:cubicBezTo>
                  <a:pt x="416" y="252"/>
                  <a:pt x="417" y="252"/>
                  <a:pt x="419" y="254"/>
                </a:cubicBezTo>
                <a:cubicBezTo>
                  <a:pt x="418" y="256"/>
                  <a:pt x="418" y="257"/>
                  <a:pt x="419" y="258"/>
                </a:cubicBezTo>
                <a:cubicBezTo>
                  <a:pt x="421" y="259"/>
                  <a:pt x="421" y="259"/>
                  <a:pt x="422" y="259"/>
                </a:cubicBezTo>
                <a:cubicBezTo>
                  <a:pt x="423" y="259"/>
                  <a:pt x="424" y="259"/>
                  <a:pt x="424" y="259"/>
                </a:cubicBezTo>
                <a:cubicBezTo>
                  <a:pt x="425" y="258"/>
                  <a:pt x="426" y="257"/>
                  <a:pt x="426" y="256"/>
                </a:cubicBezTo>
                <a:cubicBezTo>
                  <a:pt x="426" y="255"/>
                  <a:pt x="426" y="255"/>
                  <a:pt x="426" y="254"/>
                </a:cubicBezTo>
                <a:cubicBezTo>
                  <a:pt x="426" y="254"/>
                  <a:pt x="426" y="253"/>
                  <a:pt x="426" y="253"/>
                </a:cubicBezTo>
                <a:cubicBezTo>
                  <a:pt x="426" y="252"/>
                  <a:pt x="427" y="252"/>
                  <a:pt x="427" y="251"/>
                </a:cubicBezTo>
                <a:cubicBezTo>
                  <a:pt x="428" y="252"/>
                  <a:pt x="430" y="252"/>
                  <a:pt x="430" y="253"/>
                </a:cubicBezTo>
                <a:cubicBezTo>
                  <a:pt x="431" y="253"/>
                  <a:pt x="432" y="253"/>
                  <a:pt x="432" y="253"/>
                </a:cubicBezTo>
                <a:cubicBezTo>
                  <a:pt x="432" y="253"/>
                  <a:pt x="433" y="252"/>
                  <a:pt x="433" y="252"/>
                </a:cubicBezTo>
                <a:cubicBezTo>
                  <a:pt x="433" y="251"/>
                  <a:pt x="433" y="249"/>
                  <a:pt x="433" y="248"/>
                </a:cubicBezTo>
                <a:cubicBezTo>
                  <a:pt x="435" y="248"/>
                  <a:pt x="436" y="248"/>
                  <a:pt x="437" y="248"/>
                </a:cubicBezTo>
                <a:cubicBezTo>
                  <a:pt x="436" y="246"/>
                  <a:pt x="435" y="246"/>
                  <a:pt x="433" y="245"/>
                </a:cubicBezTo>
                <a:cubicBezTo>
                  <a:pt x="433" y="246"/>
                  <a:pt x="432" y="247"/>
                  <a:pt x="432" y="248"/>
                </a:cubicBezTo>
                <a:cubicBezTo>
                  <a:pt x="429" y="248"/>
                  <a:pt x="429" y="247"/>
                  <a:pt x="427" y="241"/>
                </a:cubicBezTo>
                <a:cubicBezTo>
                  <a:pt x="424" y="240"/>
                  <a:pt x="424" y="240"/>
                  <a:pt x="422" y="238"/>
                </a:cubicBezTo>
                <a:cubicBezTo>
                  <a:pt x="422" y="237"/>
                  <a:pt x="422" y="237"/>
                  <a:pt x="422" y="236"/>
                </a:cubicBezTo>
                <a:cubicBezTo>
                  <a:pt x="424" y="236"/>
                  <a:pt x="424" y="236"/>
                  <a:pt x="424" y="236"/>
                </a:cubicBezTo>
                <a:cubicBezTo>
                  <a:pt x="425" y="236"/>
                  <a:pt x="426" y="237"/>
                  <a:pt x="427" y="237"/>
                </a:cubicBezTo>
                <a:cubicBezTo>
                  <a:pt x="429" y="237"/>
                  <a:pt x="429" y="237"/>
                  <a:pt x="430" y="237"/>
                </a:cubicBezTo>
                <a:cubicBezTo>
                  <a:pt x="430" y="237"/>
                  <a:pt x="430" y="238"/>
                  <a:pt x="431" y="238"/>
                </a:cubicBezTo>
                <a:cubicBezTo>
                  <a:pt x="431" y="237"/>
                  <a:pt x="431" y="235"/>
                  <a:pt x="431" y="234"/>
                </a:cubicBezTo>
                <a:cubicBezTo>
                  <a:pt x="433" y="232"/>
                  <a:pt x="433" y="232"/>
                  <a:pt x="442" y="236"/>
                </a:cubicBezTo>
                <a:cubicBezTo>
                  <a:pt x="442" y="236"/>
                  <a:pt x="443" y="237"/>
                  <a:pt x="443" y="238"/>
                </a:cubicBezTo>
                <a:cubicBezTo>
                  <a:pt x="443" y="238"/>
                  <a:pt x="443" y="238"/>
                  <a:pt x="444" y="238"/>
                </a:cubicBezTo>
                <a:cubicBezTo>
                  <a:pt x="445" y="240"/>
                  <a:pt x="445" y="240"/>
                  <a:pt x="445" y="240"/>
                </a:cubicBezTo>
                <a:cubicBezTo>
                  <a:pt x="444" y="240"/>
                  <a:pt x="443" y="241"/>
                  <a:pt x="443" y="241"/>
                </a:cubicBezTo>
                <a:cubicBezTo>
                  <a:pt x="443" y="244"/>
                  <a:pt x="448" y="245"/>
                  <a:pt x="447" y="249"/>
                </a:cubicBezTo>
                <a:cubicBezTo>
                  <a:pt x="447" y="250"/>
                  <a:pt x="447" y="251"/>
                  <a:pt x="447" y="251"/>
                </a:cubicBezTo>
                <a:cubicBezTo>
                  <a:pt x="447" y="252"/>
                  <a:pt x="447" y="252"/>
                  <a:pt x="447" y="253"/>
                </a:cubicBezTo>
                <a:cubicBezTo>
                  <a:pt x="447" y="254"/>
                  <a:pt x="448" y="255"/>
                  <a:pt x="449" y="256"/>
                </a:cubicBezTo>
                <a:cubicBezTo>
                  <a:pt x="449" y="256"/>
                  <a:pt x="449" y="256"/>
                  <a:pt x="449" y="256"/>
                </a:cubicBezTo>
                <a:cubicBezTo>
                  <a:pt x="450" y="257"/>
                  <a:pt x="450" y="257"/>
                  <a:pt x="450" y="257"/>
                </a:cubicBezTo>
                <a:cubicBezTo>
                  <a:pt x="450" y="257"/>
                  <a:pt x="450" y="257"/>
                  <a:pt x="450" y="257"/>
                </a:cubicBezTo>
                <a:cubicBezTo>
                  <a:pt x="451" y="258"/>
                  <a:pt x="451" y="258"/>
                  <a:pt x="451" y="258"/>
                </a:cubicBezTo>
                <a:cubicBezTo>
                  <a:pt x="452" y="258"/>
                  <a:pt x="452" y="258"/>
                  <a:pt x="452" y="258"/>
                </a:cubicBezTo>
                <a:cubicBezTo>
                  <a:pt x="452" y="259"/>
                  <a:pt x="452" y="259"/>
                  <a:pt x="452" y="260"/>
                </a:cubicBezTo>
                <a:cubicBezTo>
                  <a:pt x="452" y="261"/>
                  <a:pt x="452" y="261"/>
                  <a:pt x="452" y="261"/>
                </a:cubicBezTo>
                <a:cubicBezTo>
                  <a:pt x="451" y="261"/>
                  <a:pt x="451" y="261"/>
                  <a:pt x="451" y="261"/>
                </a:cubicBezTo>
                <a:cubicBezTo>
                  <a:pt x="451" y="262"/>
                  <a:pt x="451" y="262"/>
                  <a:pt x="451" y="262"/>
                </a:cubicBezTo>
                <a:cubicBezTo>
                  <a:pt x="451" y="263"/>
                  <a:pt x="451" y="264"/>
                  <a:pt x="452" y="265"/>
                </a:cubicBezTo>
                <a:cubicBezTo>
                  <a:pt x="452" y="266"/>
                  <a:pt x="452" y="266"/>
                  <a:pt x="452" y="266"/>
                </a:cubicBezTo>
                <a:cubicBezTo>
                  <a:pt x="453" y="266"/>
                  <a:pt x="453" y="266"/>
                  <a:pt x="453" y="266"/>
                </a:cubicBezTo>
                <a:cubicBezTo>
                  <a:pt x="454" y="265"/>
                  <a:pt x="454" y="265"/>
                  <a:pt x="454" y="265"/>
                </a:cubicBezTo>
                <a:cubicBezTo>
                  <a:pt x="454" y="263"/>
                  <a:pt x="454" y="263"/>
                  <a:pt x="454" y="263"/>
                </a:cubicBezTo>
                <a:cubicBezTo>
                  <a:pt x="454" y="262"/>
                  <a:pt x="454" y="261"/>
                  <a:pt x="454" y="261"/>
                </a:cubicBezTo>
                <a:cubicBezTo>
                  <a:pt x="455" y="259"/>
                  <a:pt x="455" y="259"/>
                  <a:pt x="455" y="259"/>
                </a:cubicBezTo>
                <a:cubicBezTo>
                  <a:pt x="456" y="259"/>
                  <a:pt x="456" y="259"/>
                  <a:pt x="456" y="259"/>
                </a:cubicBezTo>
                <a:cubicBezTo>
                  <a:pt x="456" y="260"/>
                  <a:pt x="456" y="260"/>
                  <a:pt x="456" y="260"/>
                </a:cubicBezTo>
                <a:cubicBezTo>
                  <a:pt x="457" y="260"/>
                  <a:pt x="457" y="260"/>
                  <a:pt x="457" y="260"/>
                </a:cubicBezTo>
                <a:cubicBezTo>
                  <a:pt x="457" y="261"/>
                  <a:pt x="457" y="261"/>
                  <a:pt x="457" y="261"/>
                </a:cubicBezTo>
                <a:cubicBezTo>
                  <a:pt x="458" y="261"/>
                  <a:pt x="459" y="262"/>
                  <a:pt x="459" y="262"/>
                </a:cubicBezTo>
                <a:cubicBezTo>
                  <a:pt x="460" y="263"/>
                  <a:pt x="460" y="263"/>
                  <a:pt x="460" y="263"/>
                </a:cubicBezTo>
                <a:cubicBezTo>
                  <a:pt x="460" y="264"/>
                  <a:pt x="460" y="264"/>
                  <a:pt x="460" y="264"/>
                </a:cubicBezTo>
                <a:cubicBezTo>
                  <a:pt x="461" y="264"/>
                  <a:pt x="461" y="264"/>
                  <a:pt x="461" y="264"/>
                </a:cubicBezTo>
                <a:cubicBezTo>
                  <a:pt x="462" y="264"/>
                  <a:pt x="462" y="264"/>
                  <a:pt x="462" y="264"/>
                </a:cubicBezTo>
                <a:cubicBezTo>
                  <a:pt x="462" y="264"/>
                  <a:pt x="464" y="264"/>
                  <a:pt x="464" y="265"/>
                </a:cubicBezTo>
                <a:cubicBezTo>
                  <a:pt x="466" y="265"/>
                  <a:pt x="466" y="265"/>
                  <a:pt x="466" y="265"/>
                </a:cubicBezTo>
                <a:cubicBezTo>
                  <a:pt x="467" y="265"/>
                  <a:pt x="467" y="265"/>
                  <a:pt x="467" y="265"/>
                </a:cubicBezTo>
                <a:cubicBezTo>
                  <a:pt x="467" y="264"/>
                  <a:pt x="467" y="264"/>
                  <a:pt x="467" y="264"/>
                </a:cubicBezTo>
                <a:cubicBezTo>
                  <a:pt x="467" y="264"/>
                  <a:pt x="467" y="264"/>
                  <a:pt x="467" y="264"/>
                </a:cubicBezTo>
                <a:cubicBezTo>
                  <a:pt x="467" y="263"/>
                  <a:pt x="467" y="263"/>
                  <a:pt x="467" y="263"/>
                </a:cubicBezTo>
                <a:cubicBezTo>
                  <a:pt x="467" y="262"/>
                  <a:pt x="467" y="261"/>
                  <a:pt x="468" y="260"/>
                </a:cubicBezTo>
                <a:cubicBezTo>
                  <a:pt x="468" y="259"/>
                  <a:pt x="468" y="259"/>
                  <a:pt x="468" y="259"/>
                </a:cubicBezTo>
                <a:cubicBezTo>
                  <a:pt x="469" y="259"/>
                  <a:pt x="469" y="259"/>
                  <a:pt x="469" y="259"/>
                </a:cubicBezTo>
                <a:cubicBezTo>
                  <a:pt x="470" y="259"/>
                  <a:pt x="471" y="259"/>
                  <a:pt x="472" y="260"/>
                </a:cubicBezTo>
                <a:cubicBezTo>
                  <a:pt x="474" y="261"/>
                  <a:pt x="474" y="261"/>
                  <a:pt x="474" y="261"/>
                </a:cubicBezTo>
                <a:cubicBezTo>
                  <a:pt x="476" y="263"/>
                  <a:pt x="476" y="263"/>
                  <a:pt x="476" y="263"/>
                </a:cubicBezTo>
                <a:cubicBezTo>
                  <a:pt x="477" y="263"/>
                  <a:pt x="477" y="263"/>
                  <a:pt x="477" y="263"/>
                </a:cubicBezTo>
                <a:cubicBezTo>
                  <a:pt x="477" y="264"/>
                  <a:pt x="477" y="264"/>
                  <a:pt x="477" y="264"/>
                </a:cubicBezTo>
                <a:cubicBezTo>
                  <a:pt x="478" y="264"/>
                  <a:pt x="478" y="264"/>
                  <a:pt x="478" y="264"/>
                </a:cubicBezTo>
                <a:cubicBezTo>
                  <a:pt x="478" y="264"/>
                  <a:pt x="478" y="264"/>
                  <a:pt x="478" y="264"/>
                </a:cubicBezTo>
                <a:cubicBezTo>
                  <a:pt x="481" y="264"/>
                  <a:pt x="484" y="264"/>
                  <a:pt x="486" y="265"/>
                </a:cubicBezTo>
                <a:cubicBezTo>
                  <a:pt x="486" y="264"/>
                  <a:pt x="486" y="263"/>
                  <a:pt x="486" y="263"/>
                </a:cubicBezTo>
                <a:cubicBezTo>
                  <a:pt x="486" y="262"/>
                  <a:pt x="486" y="262"/>
                  <a:pt x="486" y="262"/>
                </a:cubicBezTo>
                <a:cubicBezTo>
                  <a:pt x="486" y="261"/>
                  <a:pt x="486" y="261"/>
                  <a:pt x="486" y="260"/>
                </a:cubicBezTo>
                <a:cubicBezTo>
                  <a:pt x="486" y="260"/>
                  <a:pt x="487" y="260"/>
                  <a:pt x="487" y="260"/>
                </a:cubicBezTo>
                <a:cubicBezTo>
                  <a:pt x="488" y="259"/>
                  <a:pt x="488" y="259"/>
                  <a:pt x="488" y="259"/>
                </a:cubicBezTo>
                <a:cubicBezTo>
                  <a:pt x="489" y="259"/>
                  <a:pt x="489" y="259"/>
                  <a:pt x="489" y="259"/>
                </a:cubicBezTo>
                <a:cubicBezTo>
                  <a:pt x="490" y="260"/>
                  <a:pt x="491" y="261"/>
                  <a:pt x="492" y="261"/>
                </a:cubicBezTo>
                <a:cubicBezTo>
                  <a:pt x="493" y="262"/>
                  <a:pt x="494" y="262"/>
                  <a:pt x="494" y="262"/>
                </a:cubicBezTo>
                <a:cubicBezTo>
                  <a:pt x="494" y="261"/>
                  <a:pt x="494" y="261"/>
                  <a:pt x="494" y="261"/>
                </a:cubicBezTo>
                <a:cubicBezTo>
                  <a:pt x="495" y="261"/>
                  <a:pt x="495" y="261"/>
                  <a:pt x="495" y="261"/>
                </a:cubicBezTo>
                <a:cubicBezTo>
                  <a:pt x="495" y="260"/>
                  <a:pt x="495" y="260"/>
                  <a:pt x="495" y="260"/>
                </a:cubicBezTo>
                <a:cubicBezTo>
                  <a:pt x="496" y="260"/>
                  <a:pt x="496" y="260"/>
                  <a:pt x="496" y="260"/>
                </a:cubicBezTo>
                <a:cubicBezTo>
                  <a:pt x="497" y="262"/>
                  <a:pt x="497" y="262"/>
                  <a:pt x="497" y="262"/>
                </a:cubicBezTo>
                <a:cubicBezTo>
                  <a:pt x="497" y="263"/>
                  <a:pt x="497" y="263"/>
                  <a:pt x="497" y="263"/>
                </a:cubicBezTo>
                <a:cubicBezTo>
                  <a:pt x="497" y="264"/>
                  <a:pt x="497" y="265"/>
                  <a:pt x="497" y="266"/>
                </a:cubicBezTo>
                <a:cubicBezTo>
                  <a:pt x="496" y="268"/>
                  <a:pt x="496" y="270"/>
                  <a:pt x="497" y="273"/>
                </a:cubicBezTo>
                <a:cubicBezTo>
                  <a:pt x="497" y="273"/>
                  <a:pt x="497" y="273"/>
                  <a:pt x="497" y="273"/>
                </a:cubicBezTo>
                <a:cubicBezTo>
                  <a:pt x="497" y="274"/>
                  <a:pt x="498" y="274"/>
                  <a:pt x="498" y="275"/>
                </a:cubicBezTo>
                <a:cubicBezTo>
                  <a:pt x="498" y="275"/>
                  <a:pt x="497" y="276"/>
                  <a:pt x="497" y="277"/>
                </a:cubicBezTo>
                <a:cubicBezTo>
                  <a:pt x="497" y="277"/>
                  <a:pt x="497" y="277"/>
                  <a:pt x="497" y="277"/>
                </a:cubicBezTo>
                <a:cubicBezTo>
                  <a:pt x="497" y="278"/>
                  <a:pt x="497" y="278"/>
                  <a:pt x="497" y="278"/>
                </a:cubicBezTo>
                <a:cubicBezTo>
                  <a:pt x="496" y="280"/>
                  <a:pt x="496" y="280"/>
                  <a:pt x="496" y="280"/>
                </a:cubicBezTo>
                <a:cubicBezTo>
                  <a:pt x="496" y="280"/>
                  <a:pt x="496" y="280"/>
                  <a:pt x="496" y="280"/>
                </a:cubicBezTo>
                <a:cubicBezTo>
                  <a:pt x="494" y="284"/>
                  <a:pt x="494" y="284"/>
                  <a:pt x="493" y="284"/>
                </a:cubicBezTo>
                <a:cubicBezTo>
                  <a:pt x="492" y="285"/>
                  <a:pt x="492" y="285"/>
                  <a:pt x="492" y="285"/>
                </a:cubicBezTo>
                <a:cubicBezTo>
                  <a:pt x="492" y="285"/>
                  <a:pt x="492" y="285"/>
                  <a:pt x="492" y="285"/>
                </a:cubicBezTo>
                <a:cubicBezTo>
                  <a:pt x="492" y="286"/>
                  <a:pt x="492" y="286"/>
                  <a:pt x="492" y="286"/>
                </a:cubicBezTo>
                <a:cubicBezTo>
                  <a:pt x="514" y="287"/>
                  <a:pt x="537" y="287"/>
                  <a:pt x="558" y="288"/>
                </a:cubicBezTo>
                <a:cubicBezTo>
                  <a:pt x="575" y="288"/>
                  <a:pt x="590" y="288"/>
                  <a:pt x="605" y="288"/>
                </a:cubicBezTo>
                <a:moveTo>
                  <a:pt x="554" y="46"/>
                </a:moveTo>
                <a:cubicBezTo>
                  <a:pt x="531" y="34"/>
                  <a:pt x="531" y="34"/>
                  <a:pt x="531" y="34"/>
                </a:cubicBezTo>
                <a:cubicBezTo>
                  <a:pt x="531" y="34"/>
                  <a:pt x="531" y="34"/>
                  <a:pt x="531" y="34"/>
                </a:cubicBezTo>
                <a:cubicBezTo>
                  <a:pt x="532" y="34"/>
                  <a:pt x="532" y="34"/>
                  <a:pt x="532" y="34"/>
                </a:cubicBezTo>
                <a:cubicBezTo>
                  <a:pt x="533" y="35"/>
                  <a:pt x="533" y="35"/>
                  <a:pt x="533" y="35"/>
                </a:cubicBezTo>
                <a:cubicBezTo>
                  <a:pt x="532" y="35"/>
                  <a:pt x="532" y="35"/>
                  <a:pt x="532" y="35"/>
                </a:cubicBezTo>
                <a:cubicBezTo>
                  <a:pt x="533" y="35"/>
                  <a:pt x="533" y="35"/>
                  <a:pt x="533" y="35"/>
                </a:cubicBezTo>
                <a:cubicBezTo>
                  <a:pt x="534" y="35"/>
                  <a:pt x="534" y="35"/>
                  <a:pt x="534" y="35"/>
                </a:cubicBezTo>
                <a:cubicBezTo>
                  <a:pt x="533" y="35"/>
                  <a:pt x="533" y="35"/>
                  <a:pt x="533" y="35"/>
                </a:cubicBezTo>
                <a:cubicBezTo>
                  <a:pt x="532" y="35"/>
                  <a:pt x="530" y="34"/>
                  <a:pt x="529" y="33"/>
                </a:cubicBezTo>
                <a:cubicBezTo>
                  <a:pt x="530" y="33"/>
                  <a:pt x="530" y="34"/>
                  <a:pt x="531" y="34"/>
                </a:cubicBezTo>
                <a:cubicBezTo>
                  <a:pt x="531" y="34"/>
                  <a:pt x="530" y="34"/>
                  <a:pt x="529" y="33"/>
                </a:cubicBezTo>
                <a:cubicBezTo>
                  <a:pt x="528" y="33"/>
                  <a:pt x="528" y="33"/>
                  <a:pt x="525" y="31"/>
                </a:cubicBezTo>
                <a:cubicBezTo>
                  <a:pt x="524" y="31"/>
                  <a:pt x="524" y="31"/>
                  <a:pt x="524" y="31"/>
                </a:cubicBezTo>
                <a:cubicBezTo>
                  <a:pt x="523" y="31"/>
                  <a:pt x="523" y="31"/>
                  <a:pt x="523" y="31"/>
                </a:cubicBezTo>
                <a:cubicBezTo>
                  <a:pt x="525" y="32"/>
                  <a:pt x="527" y="32"/>
                  <a:pt x="529" y="33"/>
                </a:cubicBezTo>
                <a:cubicBezTo>
                  <a:pt x="529" y="33"/>
                  <a:pt x="529" y="33"/>
                  <a:pt x="529" y="33"/>
                </a:cubicBezTo>
                <a:cubicBezTo>
                  <a:pt x="529" y="34"/>
                  <a:pt x="529" y="34"/>
                  <a:pt x="529" y="34"/>
                </a:cubicBezTo>
                <a:cubicBezTo>
                  <a:pt x="530" y="34"/>
                  <a:pt x="531" y="34"/>
                  <a:pt x="532" y="35"/>
                </a:cubicBezTo>
                <a:cubicBezTo>
                  <a:pt x="532" y="35"/>
                  <a:pt x="532" y="35"/>
                  <a:pt x="533" y="35"/>
                </a:cubicBezTo>
                <a:cubicBezTo>
                  <a:pt x="533" y="35"/>
                  <a:pt x="534" y="36"/>
                  <a:pt x="534" y="36"/>
                </a:cubicBezTo>
                <a:cubicBezTo>
                  <a:pt x="534" y="36"/>
                  <a:pt x="534" y="36"/>
                  <a:pt x="534" y="36"/>
                </a:cubicBezTo>
                <a:cubicBezTo>
                  <a:pt x="535" y="37"/>
                  <a:pt x="535" y="37"/>
                  <a:pt x="535" y="37"/>
                </a:cubicBezTo>
                <a:cubicBezTo>
                  <a:pt x="535" y="37"/>
                  <a:pt x="535" y="37"/>
                  <a:pt x="535" y="37"/>
                </a:cubicBezTo>
                <a:cubicBezTo>
                  <a:pt x="536" y="37"/>
                  <a:pt x="536" y="37"/>
                  <a:pt x="536" y="37"/>
                </a:cubicBezTo>
                <a:cubicBezTo>
                  <a:pt x="535" y="37"/>
                  <a:pt x="535" y="37"/>
                  <a:pt x="535" y="37"/>
                </a:cubicBezTo>
                <a:cubicBezTo>
                  <a:pt x="535" y="37"/>
                  <a:pt x="529" y="34"/>
                  <a:pt x="526" y="32"/>
                </a:cubicBezTo>
                <a:cubicBezTo>
                  <a:pt x="526" y="32"/>
                  <a:pt x="526" y="32"/>
                  <a:pt x="526" y="32"/>
                </a:cubicBezTo>
                <a:cubicBezTo>
                  <a:pt x="525" y="32"/>
                  <a:pt x="524" y="31"/>
                  <a:pt x="524" y="31"/>
                </a:cubicBezTo>
                <a:cubicBezTo>
                  <a:pt x="523" y="31"/>
                  <a:pt x="523" y="31"/>
                  <a:pt x="522" y="30"/>
                </a:cubicBezTo>
                <a:cubicBezTo>
                  <a:pt x="522" y="30"/>
                  <a:pt x="522" y="30"/>
                  <a:pt x="522" y="30"/>
                </a:cubicBezTo>
                <a:cubicBezTo>
                  <a:pt x="521" y="30"/>
                  <a:pt x="521" y="30"/>
                  <a:pt x="517" y="28"/>
                </a:cubicBezTo>
                <a:cubicBezTo>
                  <a:pt x="517" y="28"/>
                  <a:pt x="517" y="28"/>
                  <a:pt x="517" y="28"/>
                </a:cubicBezTo>
                <a:cubicBezTo>
                  <a:pt x="516" y="27"/>
                  <a:pt x="514" y="27"/>
                  <a:pt x="513" y="26"/>
                </a:cubicBezTo>
                <a:cubicBezTo>
                  <a:pt x="513" y="26"/>
                  <a:pt x="513" y="26"/>
                  <a:pt x="513" y="26"/>
                </a:cubicBezTo>
                <a:cubicBezTo>
                  <a:pt x="511" y="25"/>
                  <a:pt x="509" y="25"/>
                  <a:pt x="507" y="24"/>
                </a:cubicBezTo>
                <a:cubicBezTo>
                  <a:pt x="507" y="24"/>
                  <a:pt x="507" y="24"/>
                  <a:pt x="507" y="24"/>
                </a:cubicBezTo>
                <a:cubicBezTo>
                  <a:pt x="504" y="23"/>
                  <a:pt x="502" y="22"/>
                  <a:pt x="499" y="21"/>
                </a:cubicBezTo>
                <a:cubicBezTo>
                  <a:pt x="498" y="21"/>
                  <a:pt x="498" y="21"/>
                  <a:pt x="498" y="21"/>
                </a:cubicBezTo>
                <a:cubicBezTo>
                  <a:pt x="498" y="21"/>
                  <a:pt x="498" y="21"/>
                  <a:pt x="498" y="21"/>
                </a:cubicBezTo>
                <a:cubicBezTo>
                  <a:pt x="498" y="21"/>
                  <a:pt x="499" y="21"/>
                  <a:pt x="499" y="21"/>
                </a:cubicBezTo>
                <a:cubicBezTo>
                  <a:pt x="499" y="21"/>
                  <a:pt x="498" y="21"/>
                  <a:pt x="497" y="21"/>
                </a:cubicBezTo>
                <a:cubicBezTo>
                  <a:pt x="498" y="21"/>
                  <a:pt x="499" y="21"/>
                  <a:pt x="500" y="22"/>
                </a:cubicBezTo>
                <a:cubicBezTo>
                  <a:pt x="500" y="22"/>
                  <a:pt x="500" y="22"/>
                  <a:pt x="500" y="22"/>
                </a:cubicBezTo>
                <a:cubicBezTo>
                  <a:pt x="499" y="22"/>
                  <a:pt x="499" y="22"/>
                  <a:pt x="499" y="22"/>
                </a:cubicBezTo>
                <a:cubicBezTo>
                  <a:pt x="499" y="21"/>
                  <a:pt x="498" y="21"/>
                  <a:pt x="498" y="21"/>
                </a:cubicBezTo>
                <a:cubicBezTo>
                  <a:pt x="497" y="21"/>
                  <a:pt x="496" y="20"/>
                  <a:pt x="494" y="20"/>
                </a:cubicBezTo>
                <a:cubicBezTo>
                  <a:pt x="494" y="20"/>
                  <a:pt x="494" y="20"/>
                  <a:pt x="494" y="20"/>
                </a:cubicBezTo>
                <a:cubicBezTo>
                  <a:pt x="494" y="20"/>
                  <a:pt x="493" y="20"/>
                  <a:pt x="489" y="18"/>
                </a:cubicBezTo>
                <a:cubicBezTo>
                  <a:pt x="489" y="18"/>
                  <a:pt x="488" y="18"/>
                  <a:pt x="487" y="17"/>
                </a:cubicBezTo>
                <a:cubicBezTo>
                  <a:pt x="486" y="18"/>
                  <a:pt x="486" y="18"/>
                  <a:pt x="486" y="18"/>
                </a:cubicBezTo>
                <a:cubicBezTo>
                  <a:pt x="497" y="21"/>
                  <a:pt x="497" y="21"/>
                  <a:pt x="499" y="22"/>
                </a:cubicBezTo>
                <a:cubicBezTo>
                  <a:pt x="498" y="22"/>
                  <a:pt x="498" y="22"/>
                  <a:pt x="498" y="22"/>
                </a:cubicBezTo>
                <a:cubicBezTo>
                  <a:pt x="498" y="22"/>
                  <a:pt x="499" y="23"/>
                  <a:pt x="500" y="23"/>
                </a:cubicBezTo>
                <a:cubicBezTo>
                  <a:pt x="500" y="23"/>
                  <a:pt x="500" y="23"/>
                  <a:pt x="500" y="23"/>
                </a:cubicBezTo>
                <a:cubicBezTo>
                  <a:pt x="500" y="23"/>
                  <a:pt x="500" y="23"/>
                  <a:pt x="500" y="23"/>
                </a:cubicBezTo>
                <a:cubicBezTo>
                  <a:pt x="500" y="23"/>
                  <a:pt x="500" y="23"/>
                  <a:pt x="500" y="23"/>
                </a:cubicBezTo>
                <a:cubicBezTo>
                  <a:pt x="500" y="23"/>
                  <a:pt x="500" y="23"/>
                  <a:pt x="500" y="23"/>
                </a:cubicBezTo>
                <a:cubicBezTo>
                  <a:pt x="500" y="23"/>
                  <a:pt x="500" y="23"/>
                  <a:pt x="500" y="23"/>
                </a:cubicBezTo>
                <a:cubicBezTo>
                  <a:pt x="500" y="23"/>
                  <a:pt x="500" y="23"/>
                  <a:pt x="500" y="23"/>
                </a:cubicBezTo>
                <a:cubicBezTo>
                  <a:pt x="501" y="24"/>
                  <a:pt x="501" y="24"/>
                  <a:pt x="502" y="24"/>
                </a:cubicBezTo>
                <a:cubicBezTo>
                  <a:pt x="502" y="24"/>
                  <a:pt x="503" y="24"/>
                  <a:pt x="503" y="25"/>
                </a:cubicBezTo>
                <a:cubicBezTo>
                  <a:pt x="503" y="24"/>
                  <a:pt x="503" y="24"/>
                  <a:pt x="500" y="24"/>
                </a:cubicBezTo>
                <a:cubicBezTo>
                  <a:pt x="499" y="24"/>
                  <a:pt x="499" y="24"/>
                  <a:pt x="499" y="24"/>
                </a:cubicBezTo>
                <a:cubicBezTo>
                  <a:pt x="498" y="23"/>
                  <a:pt x="498" y="23"/>
                  <a:pt x="498" y="23"/>
                </a:cubicBezTo>
                <a:cubicBezTo>
                  <a:pt x="500" y="24"/>
                  <a:pt x="501" y="25"/>
                  <a:pt x="502" y="25"/>
                </a:cubicBezTo>
                <a:cubicBezTo>
                  <a:pt x="502" y="25"/>
                  <a:pt x="502" y="25"/>
                  <a:pt x="502" y="25"/>
                </a:cubicBezTo>
                <a:cubicBezTo>
                  <a:pt x="503" y="26"/>
                  <a:pt x="504" y="26"/>
                  <a:pt x="504" y="27"/>
                </a:cubicBezTo>
                <a:cubicBezTo>
                  <a:pt x="504" y="27"/>
                  <a:pt x="504" y="27"/>
                  <a:pt x="504" y="27"/>
                </a:cubicBezTo>
                <a:cubicBezTo>
                  <a:pt x="506" y="29"/>
                  <a:pt x="506" y="29"/>
                  <a:pt x="515" y="34"/>
                </a:cubicBezTo>
                <a:cubicBezTo>
                  <a:pt x="516" y="34"/>
                  <a:pt x="516" y="34"/>
                  <a:pt x="517" y="34"/>
                </a:cubicBezTo>
                <a:cubicBezTo>
                  <a:pt x="517" y="35"/>
                  <a:pt x="517" y="35"/>
                  <a:pt x="517" y="35"/>
                </a:cubicBezTo>
                <a:cubicBezTo>
                  <a:pt x="517" y="35"/>
                  <a:pt x="517" y="35"/>
                  <a:pt x="517" y="35"/>
                </a:cubicBezTo>
                <a:cubicBezTo>
                  <a:pt x="517" y="35"/>
                  <a:pt x="517" y="35"/>
                  <a:pt x="517" y="35"/>
                </a:cubicBezTo>
                <a:cubicBezTo>
                  <a:pt x="516" y="35"/>
                  <a:pt x="516" y="35"/>
                  <a:pt x="515" y="35"/>
                </a:cubicBezTo>
                <a:cubicBezTo>
                  <a:pt x="515" y="36"/>
                  <a:pt x="515" y="36"/>
                  <a:pt x="514" y="36"/>
                </a:cubicBezTo>
                <a:cubicBezTo>
                  <a:pt x="515" y="36"/>
                  <a:pt x="515" y="36"/>
                  <a:pt x="515" y="36"/>
                </a:cubicBezTo>
                <a:cubicBezTo>
                  <a:pt x="515" y="37"/>
                  <a:pt x="515" y="37"/>
                  <a:pt x="515" y="37"/>
                </a:cubicBezTo>
                <a:cubicBezTo>
                  <a:pt x="515" y="37"/>
                  <a:pt x="515" y="37"/>
                  <a:pt x="514" y="37"/>
                </a:cubicBezTo>
                <a:cubicBezTo>
                  <a:pt x="515" y="37"/>
                  <a:pt x="524" y="42"/>
                  <a:pt x="525" y="43"/>
                </a:cubicBezTo>
                <a:cubicBezTo>
                  <a:pt x="526" y="43"/>
                  <a:pt x="526" y="43"/>
                  <a:pt x="526" y="43"/>
                </a:cubicBezTo>
                <a:cubicBezTo>
                  <a:pt x="526" y="43"/>
                  <a:pt x="527" y="43"/>
                  <a:pt x="530" y="44"/>
                </a:cubicBezTo>
                <a:cubicBezTo>
                  <a:pt x="530" y="45"/>
                  <a:pt x="531" y="45"/>
                  <a:pt x="531" y="45"/>
                </a:cubicBezTo>
                <a:cubicBezTo>
                  <a:pt x="532" y="46"/>
                  <a:pt x="532" y="46"/>
                  <a:pt x="532" y="46"/>
                </a:cubicBezTo>
                <a:cubicBezTo>
                  <a:pt x="531" y="46"/>
                  <a:pt x="531" y="46"/>
                  <a:pt x="524" y="43"/>
                </a:cubicBezTo>
                <a:cubicBezTo>
                  <a:pt x="524" y="43"/>
                  <a:pt x="523" y="43"/>
                  <a:pt x="523" y="43"/>
                </a:cubicBezTo>
                <a:cubicBezTo>
                  <a:pt x="522" y="43"/>
                  <a:pt x="521" y="42"/>
                  <a:pt x="520" y="42"/>
                </a:cubicBezTo>
                <a:cubicBezTo>
                  <a:pt x="519" y="41"/>
                  <a:pt x="519" y="41"/>
                  <a:pt x="519" y="41"/>
                </a:cubicBezTo>
                <a:cubicBezTo>
                  <a:pt x="519" y="42"/>
                  <a:pt x="519" y="42"/>
                  <a:pt x="519" y="42"/>
                </a:cubicBezTo>
                <a:cubicBezTo>
                  <a:pt x="520" y="43"/>
                  <a:pt x="520" y="43"/>
                  <a:pt x="520" y="43"/>
                </a:cubicBezTo>
                <a:cubicBezTo>
                  <a:pt x="522" y="43"/>
                  <a:pt x="522" y="43"/>
                  <a:pt x="524" y="45"/>
                </a:cubicBezTo>
                <a:cubicBezTo>
                  <a:pt x="524" y="45"/>
                  <a:pt x="524" y="45"/>
                  <a:pt x="522" y="44"/>
                </a:cubicBezTo>
                <a:cubicBezTo>
                  <a:pt x="521" y="44"/>
                  <a:pt x="521" y="44"/>
                  <a:pt x="521" y="44"/>
                </a:cubicBezTo>
                <a:cubicBezTo>
                  <a:pt x="523" y="46"/>
                  <a:pt x="525" y="47"/>
                  <a:pt x="526" y="47"/>
                </a:cubicBezTo>
                <a:cubicBezTo>
                  <a:pt x="526" y="47"/>
                  <a:pt x="526" y="47"/>
                  <a:pt x="526" y="47"/>
                </a:cubicBezTo>
                <a:cubicBezTo>
                  <a:pt x="526" y="47"/>
                  <a:pt x="526" y="47"/>
                  <a:pt x="526" y="47"/>
                </a:cubicBezTo>
                <a:cubicBezTo>
                  <a:pt x="526" y="47"/>
                  <a:pt x="526" y="47"/>
                  <a:pt x="526" y="47"/>
                </a:cubicBezTo>
                <a:cubicBezTo>
                  <a:pt x="526" y="47"/>
                  <a:pt x="526" y="47"/>
                  <a:pt x="526" y="47"/>
                </a:cubicBezTo>
                <a:cubicBezTo>
                  <a:pt x="527" y="47"/>
                  <a:pt x="527" y="47"/>
                  <a:pt x="527" y="47"/>
                </a:cubicBezTo>
                <a:cubicBezTo>
                  <a:pt x="527" y="47"/>
                  <a:pt x="527" y="47"/>
                  <a:pt x="527" y="47"/>
                </a:cubicBezTo>
                <a:cubicBezTo>
                  <a:pt x="527" y="47"/>
                  <a:pt x="527" y="47"/>
                  <a:pt x="527" y="47"/>
                </a:cubicBezTo>
                <a:cubicBezTo>
                  <a:pt x="527" y="47"/>
                  <a:pt x="527" y="47"/>
                  <a:pt x="527" y="47"/>
                </a:cubicBezTo>
                <a:cubicBezTo>
                  <a:pt x="530" y="48"/>
                  <a:pt x="533" y="50"/>
                  <a:pt x="533" y="50"/>
                </a:cubicBezTo>
                <a:cubicBezTo>
                  <a:pt x="530" y="48"/>
                  <a:pt x="526" y="48"/>
                  <a:pt x="523" y="46"/>
                </a:cubicBezTo>
                <a:cubicBezTo>
                  <a:pt x="522" y="46"/>
                  <a:pt x="521" y="45"/>
                  <a:pt x="521" y="45"/>
                </a:cubicBezTo>
                <a:cubicBezTo>
                  <a:pt x="515" y="41"/>
                  <a:pt x="515" y="41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7" y="43"/>
                  <a:pt x="517" y="43"/>
                  <a:pt x="517" y="43"/>
                </a:cubicBezTo>
                <a:cubicBezTo>
                  <a:pt x="518" y="44"/>
                  <a:pt x="518" y="44"/>
                  <a:pt x="519" y="44"/>
                </a:cubicBezTo>
                <a:cubicBezTo>
                  <a:pt x="518" y="44"/>
                  <a:pt x="518" y="44"/>
                  <a:pt x="518" y="44"/>
                </a:cubicBezTo>
                <a:cubicBezTo>
                  <a:pt x="519" y="46"/>
                  <a:pt x="521" y="47"/>
                  <a:pt x="521" y="47"/>
                </a:cubicBezTo>
                <a:cubicBezTo>
                  <a:pt x="521" y="48"/>
                  <a:pt x="521" y="48"/>
                  <a:pt x="521" y="48"/>
                </a:cubicBezTo>
                <a:cubicBezTo>
                  <a:pt x="530" y="53"/>
                  <a:pt x="530" y="53"/>
                  <a:pt x="532" y="54"/>
                </a:cubicBezTo>
                <a:cubicBezTo>
                  <a:pt x="532" y="55"/>
                  <a:pt x="532" y="55"/>
                  <a:pt x="532" y="55"/>
                </a:cubicBezTo>
                <a:cubicBezTo>
                  <a:pt x="534" y="56"/>
                  <a:pt x="537" y="58"/>
                  <a:pt x="539" y="60"/>
                </a:cubicBezTo>
                <a:cubicBezTo>
                  <a:pt x="540" y="60"/>
                  <a:pt x="541" y="60"/>
                  <a:pt x="541" y="60"/>
                </a:cubicBezTo>
                <a:cubicBezTo>
                  <a:pt x="541" y="59"/>
                  <a:pt x="540" y="59"/>
                  <a:pt x="540" y="58"/>
                </a:cubicBezTo>
                <a:cubicBezTo>
                  <a:pt x="540" y="58"/>
                  <a:pt x="540" y="58"/>
                  <a:pt x="540" y="58"/>
                </a:cubicBezTo>
                <a:cubicBezTo>
                  <a:pt x="546" y="60"/>
                  <a:pt x="550" y="65"/>
                  <a:pt x="556" y="67"/>
                </a:cubicBezTo>
                <a:cubicBezTo>
                  <a:pt x="557" y="68"/>
                  <a:pt x="558" y="68"/>
                  <a:pt x="559" y="69"/>
                </a:cubicBezTo>
                <a:cubicBezTo>
                  <a:pt x="558" y="70"/>
                  <a:pt x="558" y="70"/>
                  <a:pt x="558" y="70"/>
                </a:cubicBezTo>
                <a:cubicBezTo>
                  <a:pt x="555" y="68"/>
                  <a:pt x="555" y="68"/>
                  <a:pt x="553" y="67"/>
                </a:cubicBezTo>
                <a:cubicBezTo>
                  <a:pt x="553" y="66"/>
                  <a:pt x="553" y="66"/>
                  <a:pt x="552" y="66"/>
                </a:cubicBezTo>
                <a:cubicBezTo>
                  <a:pt x="552" y="66"/>
                  <a:pt x="546" y="61"/>
                  <a:pt x="544" y="62"/>
                </a:cubicBezTo>
                <a:cubicBezTo>
                  <a:pt x="543" y="62"/>
                  <a:pt x="543" y="62"/>
                  <a:pt x="543" y="62"/>
                </a:cubicBezTo>
                <a:cubicBezTo>
                  <a:pt x="544" y="64"/>
                  <a:pt x="554" y="73"/>
                  <a:pt x="554" y="73"/>
                </a:cubicBezTo>
                <a:cubicBezTo>
                  <a:pt x="553" y="73"/>
                  <a:pt x="553" y="73"/>
                  <a:pt x="553" y="73"/>
                </a:cubicBezTo>
                <a:cubicBezTo>
                  <a:pt x="553" y="73"/>
                  <a:pt x="553" y="74"/>
                  <a:pt x="553" y="75"/>
                </a:cubicBezTo>
                <a:cubicBezTo>
                  <a:pt x="553" y="75"/>
                  <a:pt x="554" y="76"/>
                  <a:pt x="554" y="76"/>
                </a:cubicBezTo>
                <a:cubicBezTo>
                  <a:pt x="554" y="76"/>
                  <a:pt x="554" y="76"/>
                  <a:pt x="554" y="76"/>
                </a:cubicBezTo>
                <a:cubicBezTo>
                  <a:pt x="553" y="76"/>
                  <a:pt x="553" y="76"/>
                  <a:pt x="551" y="76"/>
                </a:cubicBezTo>
                <a:cubicBezTo>
                  <a:pt x="550" y="75"/>
                  <a:pt x="549" y="75"/>
                  <a:pt x="548" y="75"/>
                </a:cubicBezTo>
                <a:cubicBezTo>
                  <a:pt x="547" y="75"/>
                  <a:pt x="547" y="75"/>
                  <a:pt x="547" y="75"/>
                </a:cubicBezTo>
                <a:cubicBezTo>
                  <a:pt x="547" y="74"/>
                  <a:pt x="546" y="74"/>
                  <a:pt x="546" y="73"/>
                </a:cubicBezTo>
                <a:cubicBezTo>
                  <a:pt x="547" y="73"/>
                  <a:pt x="548" y="74"/>
                  <a:pt x="550" y="74"/>
                </a:cubicBezTo>
                <a:cubicBezTo>
                  <a:pt x="550" y="73"/>
                  <a:pt x="550" y="72"/>
                  <a:pt x="547" y="68"/>
                </a:cubicBezTo>
                <a:cubicBezTo>
                  <a:pt x="547" y="68"/>
                  <a:pt x="547" y="68"/>
                  <a:pt x="533" y="57"/>
                </a:cubicBezTo>
                <a:cubicBezTo>
                  <a:pt x="532" y="56"/>
                  <a:pt x="532" y="56"/>
                  <a:pt x="531" y="56"/>
                </a:cubicBezTo>
                <a:cubicBezTo>
                  <a:pt x="527" y="52"/>
                  <a:pt x="527" y="52"/>
                  <a:pt x="520" y="48"/>
                </a:cubicBezTo>
                <a:cubicBezTo>
                  <a:pt x="518" y="47"/>
                  <a:pt x="516" y="45"/>
                  <a:pt x="515" y="44"/>
                </a:cubicBezTo>
                <a:cubicBezTo>
                  <a:pt x="515" y="44"/>
                  <a:pt x="515" y="44"/>
                  <a:pt x="516" y="44"/>
                </a:cubicBezTo>
                <a:cubicBezTo>
                  <a:pt x="510" y="41"/>
                  <a:pt x="510" y="41"/>
                  <a:pt x="510" y="41"/>
                </a:cubicBezTo>
                <a:cubicBezTo>
                  <a:pt x="509" y="41"/>
                  <a:pt x="508" y="40"/>
                  <a:pt x="507" y="40"/>
                </a:cubicBezTo>
                <a:cubicBezTo>
                  <a:pt x="506" y="40"/>
                  <a:pt x="506" y="40"/>
                  <a:pt x="506" y="40"/>
                </a:cubicBezTo>
                <a:cubicBezTo>
                  <a:pt x="505" y="40"/>
                  <a:pt x="505" y="40"/>
                  <a:pt x="505" y="40"/>
                </a:cubicBezTo>
                <a:cubicBezTo>
                  <a:pt x="506" y="41"/>
                  <a:pt x="506" y="41"/>
                  <a:pt x="506" y="41"/>
                </a:cubicBezTo>
                <a:cubicBezTo>
                  <a:pt x="505" y="41"/>
                  <a:pt x="505" y="41"/>
                  <a:pt x="505" y="41"/>
                </a:cubicBezTo>
                <a:cubicBezTo>
                  <a:pt x="506" y="43"/>
                  <a:pt x="513" y="48"/>
                  <a:pt x="513" y="48"/>
                </a:cubicBezTo>
                <a:cubicBezTo>
                  <a:pt x="512" y="48"/>
                  <a:pt x="512" y="48"/>
                  <a:pt x="512" y="48"/>
                </a:cubicBezTo>
                <a:cubicBezTo>
                  <a:pt x="512" y="49"/>
                  <a:pt x="512" y="49"/>
                  <a:pt x="512" y="49"/>
                </a:cubicBezTo>
                <a:cubicBezTo>
                  <a:pt x="513" y="50"/>
                  <a:pt x="513" y="50"/>
                  <a:pt x="513" y="50"/>
                </a:cubicBezTo>
                <a:cubicBezTo>
                  <a:pt x="514" y="50"/>
                  <a:pt x="514" y="50"/>
                  <a:pt x="514" y="50"/>
                </a:cubicBezTo>
                <a:cubicBezTo>
                  <a:pt x="514" y="51"/>
                  <a:pt x="515" y="51"/>
                  <a:pt x="515" y="51"/>
                </a:cubicBezTo>
                <a:cubicBezTo>
                  <a:pt x="516" y="51"/>
                  <a:pt x="519" y="53"/>
                  <a:pt x="520" y="54"/>
                </a:cubicBezTo>
                <a:cubicBezTo>
                  <a:pt x="521" y="56"/>
                  <a:pt x="523" y="57"/>
                  <a:pt x="530" y="60"/>
                </a:cubicBezTo>
                <a:cubicBezTo>
                  <a:pt x="532" y="62"/>
                  <a:pt x="532" y="62"/>
                  <a:pt x="535" y="65"/>
                </a:cubicBezTo>
                <a:cubicBezTo>
                  <a:pt x="535" y="65"/>
                  <a:pt x="534" y="65"/>
                  <a:pt x="534" y="65"/>
                </a:cubicBezTo>
                <a:cubicBezTo>
                  <a:pt x="533" y="65"/>
                  <a:pt x="533" y="65"/>
                  <a:pt x="516" y="57"/>
                </a:cubicBezTo>
                <a:cubicBezTo>
                  <a:pt x="515" y="57"/>
                  <a:pt x="515" y="57"/>
                  <a:pt x="514" y="57"/>
                </a:cubicBezTo>
                <a:cubicBezTo>
                  <a:pt x="513" y="57"/>
                  <a:pt x="512" y="56"/>
                  <a:pt x="511" y="56"/>
                </a:cubicBezTo>
                <a:cubicBezTo>
                  <a:pt x="510" y="56"/>
                  <a:pt x="510" y="56"/>
                  <a:pt x="509" y="56"/>
                </a:cubicBezTo>
                <a:cubicBezTo>
                  <a:pt x="507" y="55"/>
                  <a:pt x="505" y="54"/>
                  <a:pt x="503" y="53"/>
                </a:cubicBezTo>
                <a:cubicBezTo>
                  <a:pt x="502" y="53"/>
                  <a:pt x="502" y="52"/>
                  <a:pt x="501" y="52"/>
                </a:cubicBezTo>
                <a:cubicBezTo>
                  <a:pt x="500" y="52"/>
                  <a:pt x="500" y="52"/>
                  <a:pt x="500" y="52"/>
                </a:cubicBezTo>
                <a:cubicBezTo>
                  <a:pt x="500" y="53"/>
                  <a:pt x="500" y="53"/>
                  <a:pt x="500" y="53"/>
                </a:cubicBezTo>
                <a:cubicBezTo>
                  <a:pt x="504" y="57"/>
                  <a:pt x="511" y="56"/>
                  <a:pt x="514" y="62"/>
                </a:cubicBezTo>
                <a:cubicBezTo>
                  <a:pt x="514" y="62"/>
                  <a:pt x="514" y="62"/>
                  <a:pt x="514" y="62"/>
                </a:cubicBezTo>
                <a:cubicBezTo>
                  <a:pt x="514" y="63"/>
                  <a:pt x="514" y="64"/>
                  <a:pt x="514" y="65"/>
                </a:cubicBezTo>
                <a:cubicBezTo>
                  <a:pt x="514" y="65"/>
                  <a:pt x="514" y="65"/>
                  <a:pt x="514" y="65"/>
                </a:cubicBezTo>
                <a:cubicBezTo>
                  <a:pt x="510" y="61"/>
                  <a:pt x="510" y="61"/>
                  <a:pt x="510" y="61"/>
                </a:cubicBezTo>
                <a:cubicBezTo>
                  <a:pt x="509" y="61"/>
                  <a:pt x="509" y="61"/>
                  <a:pt x="509" y="61"/>
                </a:cubicBezTo>
                <a:cubicBezTo>
                  <a:pt x="509" y="61"/>
                  <a:pt x="509" y="61"/>
                  <a:pt x="509" y="61"/>
                </a:cubicBezTo>
                <a:cubicBezTo>
                  <a:pt x="509" y="62"/>
                  <a:pt x="509" y="62"/>
                  <a:pt x="509" y="62"/>
                </a:cubicBezTo>
                <a:cubicBezTo>
                  <a:pt x="508" y="63"/>
                  <a:pt x="508" y="63"/>
                  <a:pt x="508" y="63"/>
                </a:cubicBezTo>
                <a:cubicBezTo>
                  <a:pt x="508" y="63"/>
                  <a:pt x="508" y="63"/>
                  <a:pt x="508" y="63"/>
                </a:cubicBezTo>
                <a:cubicBezTo>
                  <a:pt x="507" y="62"/>
                  <a:pt x="507" y="62"/>
                  <a:pt x="507" y="62"/>
                </a:cubicBezTo>
                <a:cubicBezTo>
                  <a:pt x="522" y="79"/>
                  <a:pt x="537" y="99"/>
                  <a:pt x="550" y="121"/>
                </a:cubicBezTo>
                <a:cubicBezTo>
                  <a:pt x="614" y="121"/>
                  <a:pt x="649" y="120"/>
                  <a:pt x="646" y="118"/>
                </a:cubicBezTo>
                <a:cubicBezTo>
                  <a:pt x="644" y="116"/>
                  <a:pt x="644" y="116"/>
                  <a:pt x="644" y="116"/>
                </a:cubicBezTo>
                <a:cubicBezTo>
                  <a:pt x="617" y="89"/>
                  <a:pt x="617" y="89"/>
                  <a:pt x="602" y="77"/>
                </a:cubicBezTo>
                <a:cubicBezTo>
                  <a:pt x="573" y="57"/>
                  <a:pt x="569" y="54"/>
                  <a:pt x="554" y="46"/>
                </a:cubicBezTo>
                <a:moveTo>
                  <a:pt x="624" y="357"/>
                </a:moveTo>
                <a:cubicBezTo>
                  <a:pt x="624" y="357"/>
                  <a:pt x="624" y="357"/>
                  <a:pt x="624" y="357"/>
                </a:cubicBezTo>
                <a:cubicBezTo>
                  <a:pt x="624" y="356"/>
                  <a:pt x="624" y="354"/>
                  <a:pt x="623" y="354"/>
                </a:cubicBezTo>
                <a:cubicBezTo>
                  <a:pt x="623" y="353"/>
                  <a:pt x="622" y="353"/>
                  <a:pt x="621" y="353"/>
                </a:cubicBezTo>
                <a:cubicBezTo>
                  <a:pt x="620" y="352"/>
                  <a:pt x="620" y="352"/>
                  <a:pt x="620" y="352"/>
                </a:cubicBezTo>
                <a:cubicBezTo>
                  <a:pt x="619" y="351"/>
                  <a:pt x="620" y="349"/>
                  <a:pt x="619" y="348"/>
                </a:cubicBezTo>
                <a:cubicBezTo>
                  <a:pt x="618" y="346"/>
                  <a:pt x="616" y="345"/>
                  <a:pt x="615" y="345"/>
                </a:cubicBezTo>
                <a:cubicBezTo>
                  <a:pt x="613" y="345"/>
                  <a:pt x="615" y="341"/>
                  <a:pt x="614" y="340"/>
                </a:cubicBezTo>
                <a:cubicBezTo>
                  <a:pt x="612" y="338"/>
                  <a:pt x="612" y="338"/>
                  <a:pt x="612" y="338"/>
                </a:cubicBezTo>
                <a:cubicBezTo>
                  <a:pt x="612" y="338"/>
                  <a:pt x="611" y="338"/>
                  <a:pt x="610" y="338"/>
                </a:cubicBezTo>
                <a:cubicBezTo>
                  <a:pt x="611" y="341"/>
                  <a:pt x="611" y="341"/>
                  <a:pt x="610" y="342"/>
                </a:cubicBezTo>
                <a:cubicBezTo>
                  <a:pt x="610" y="354"/>
                  <a:pt x="611" y="365"/>
                  <a:pt x="610" y="376"/>
                </a:cubicBezTo>
                <a:cubicBezTo>
                  <a:pt x="611" y="376"/>
                  <a:pt x="611" y="376"/>
                  <a:pt x="611" y="376"/>
                </a:cubicBezTo>
                <a:cubicBezTo>
                  <a:pt x="612" y="376"/>
                  <a:pt x="612" y="376"/>
                  <a:pt x="612" y="376"/>
                </a:cubicBezTo>
                <a:cubicBezTo>
                  <a:pt x="613" y="376"/>
                  <a:pt x="613" y="376"/>
                  <a:pt x="613" y="376"/>
                </a:cubicBezTo>
                <a:cubicBezTo>
                  <a:pt x="614" y="375"/>
                  <a:pt x="614" y="374"/>
                  <a:pt x="614" y="374"/>
                </a:cubicBezTo>
                <a:cubicBezTo>
                  <a:pt x="614" y="373"/>
                  <a:pt x="614" y="373"/>
                  <a:pt x="614" y="372"/>
                </a:cubicBezTo>
                <a:cubicBezTo>
                  <a:pt x="614" y="372"/>
                  <a:pt x="614" y="372"/>
                  <a:pt x="614" y="372"/>
                </a:cubicBezTo>
                <a:cubicBezTo>
                  <a:pt x="614" y="370"/>
                  <a:pt x="616" y="368"/>
                  <a:pt x="617" y="368"/>
                </a:cubicBezTo>
                <a:cubicBezTo>
                  <a:pt x="618" y="368"/>
                  <a:pt x="618" y="368"/>
                  <a:pt x="618" y="368"/>
                </a:cubicBezTo>
                <a:cubicBezTo>
                  <a:pt x="618" y="368"/>
                  <a:pt x="618" y="369"/>
                  <a:pt x="619" y="369"/>
                </a:cubicBezTo>
                <a:cubicBezTo>
                  <a:pt x="620" y="366"/>
                  <a:pt x="619" y="362"/>
                  <a:pt x="620" y="359"/>
                </a:cubicBezTo>
                <a:cubicBezTo>
                  <a:pt x="620" y="358"/>
                  <a:pt x="620" y="358"/>
                  <a:pt x="622" y="358"/>
                </a:cubicBezTo>
                <a:cubicBezTo>
                  <a:pt x="622" y="358"/>
                  <a:pt x="623" y="358"/>
                  <a:pt x="624" y="357"/>
                </a:cubicBezTo>
                <a:moveTo>
                  <a:pt x="743" y="321"/>
                </a:moveTo>
                <a:cubicBezTo>
                  <a:pt x="741" y="310"/>
                  <a:pt x="738" y="295"/>
                  <a:pt x="736" y="284"/>
                </a:cubicBezTo>
                <a:cubicBezTo>
                  <a:pt x="736" y="287"/>
                  <a:pt x="690" y="289"/>
                  <a:pt x="605" y="288"/>
                </a:cubicBezTo>
                <a:cubicBezTo>
                  <a:pt x="607" y="300"/>
                  <a:pt x="608" y="313"/>
                  <a:pt x="609" y="325"/>
                </a:cubicBezTo>
                <a:cubicBezTo>
                  <a:pt x="610" y="327"/>
                  <a:pt x="610" y="330"/>
                  <a:pt x="612" y="331"/>
                </a:cubicBezTo>
                <a:cubicBezTo>
                  <a:pt x="614" y="331"/>
                  <a:pt x="616" y="331"/>
                  <a:pt x="618" y="331"/>
                </a:cubicBezTo>
                <a:cubicBezTo>
                  <a:pt x="621" y="330"/>
                  <a:pt x="621" y="334"/>
                  <a:pt x="623" y="334"/>
                </a:cubicBezTo>
                <a:cubicBezTo>
                  <a:pt x="625" y="334"/>
                  <a:pt x="627" y="334"/>
                  <a:pt x="628" y="334"/>
                </a:cubicBezTo>
                <a:cubicBezTo>
                  <a:pt x="629" y="335"/>
                  <a:pt x="629" y="335"/>
                  <a:pt x="630" y="335"/>
                </a:cubicBezTo>
                <a:cubicBezTo>
                  <a:pt x="637" y="335"/>
                  <a:pt x="637" y="335"/>
                  <a:pt x="637" y="335"/>
                </a:cubicBezTo>
                <a:cubicBezTo>
                  <a:pt x="643" y="334"/>
                  <a:pt x="643" y="334"/>
                  <a:pt x="643" y="334"/>
                </a:cubicBezTo>
                <a:cubicBezTo>
                  <a:pt x="644" y="334"/>
                  <a:pt x="646" y="334"/>
                  <a:pt x="647" y="334"/>
                </a:cubicBezTo>
                <a:cubicBezTo>
                  <a:pt x="648" y="334"/>
                  <a:pt x="655" y="341"/>
                  <a:pt x="656" y="346"/>
                </a:cubicBezTo>
                <a:cubicBezTo>
                  <a:pt x="656" y="346"/>
                  <a:pt x="656" y="346"/>
                  <a:pt x="657" y="346"/>
                </a:cubicBezTo>
                <a:cubicBezTo>
                  <a:pt x="657" y="347"/>
                  <a:pt x="657" y="347"/>
                  <a:pt x="658" y="349"/>
                </a:cubicBezTo>
                <a:cubicBezTo>
                  <a:pt x="659" y="349"/>
                  <a:pt x="659" y="349"/>
                  <a:pt x="660" y="349"/>
                </a:cubicBezTo>
                <a:cubicBezTo>
                  <a:pt x="661" y="349"/>
                  <a:pt x="661" y="349"/>
                  <a:pt x="664" y="351"/>
                </a:cubicBezTo>
                <a:cubicBezTo>
                  <a:pt x="657" y="352"/>
                  <a:pt x="661" y="356"/>
                  <a:pt x="661" y="356"/>
                </a:cubicBezTo>
                <a:cubicBezTo>
                  <a:pt x="664" y="358"/>
                  <a:pt x="663" y="363"/>
                  <a:pt x="668" y="363"/>
                </a:cubicBezTo>
                <a:cubicBezTo>
                  <a:pt x="670" y="360"/>
                  <a:pt x="670" y="360"/>
                  <a:pt x="671" y="360"/>
                </a:cubicBezTo>
                <a:cubicBezTo>
                  <a:pt x="671" y="359"/>
                  <a:pt x="671" y="358"/>
                  <a:pt x="672" y="358"/>
                </a:cubicBezTo>
                <a:cubicBezTo>
                  <a:pt x="672" y="358"/>
                  <a:pt x="672" y="357"/>
                  <a:pt x="673" y="357"/>
                </a:cubicBezTo>
                <a:cubicBezTo>
                  <a:pt x="676" y="360"/>
                  <a:pt x="676" y="371"/>
                  <a:pt x="676" y="372"/>
                </a:cubicBezTo>
                <a:cubicBezTo>
                  <a:pt x="676" y="373"/>
                  <a:pt x="676" y="374"/>
                  <a:pt x="676" y="375"/>
                </a:cubicBezTo>
                <a:cubicBezTo>
                  <a:pt x="674" y="389"/>
                  <a:pt x="682" y="401"/>
                  <a:pt x="681" y="415"/>
                </a:cubicBezTo>
                <a:cubicBezTo>
                  <a:pt x="681" y="416"/>
                  <a:pt x="681" y="416"/>
                  <a:pt x="681" y="416"/>
                </a:cubicBezTo>
                <a:cubicBezTo>
                  <a:pt x="680" y="424"/>
                  <a:pt x="683" y="431"/>
                  <a:pt x="683" y="439"/>
                </a:cubicBezTo>
                <a:cubicBezTo>
                  <a:pt x="684" y="439"/>
                  <a:pt x="684" y="440"/>
                  <a:pt x="684" y="441"/>
                </a:cubicBezTo>
                <a:cubicBezTo>
                  <a:pt x="684" y="441"/>
                  <a:pt x="685" y="441"/>
                  <a:pt x="685" y="441"/>
                </a:cubicBezTo>
                <a:cubicBezTo>
                  <a:pt x="690" y="437"/>
                  <a:pt x="690" y="437"/>
                  <a:pt x="696" y="409"/>
                </a:cubicBezTo>
                <a:cubicBezTo>
                  <a:pt x="696" y="407"/>
                  <a:pt x="697" y="405"/>
                  <a:pt x="697" y="402"/>
                </a:cubicBezTo>
                <a:cubicBezTo>
                  <a:pt x="697" y="395"/>
                  <a:pt x="697" y="395"/>
                  <a:pt x="698" y="394"/>
                </a:cubicBezTo>
                <a:cubicBezTo>
                  <a:pt x="705" y="394"/>
                  <a:pt x="710" y="372"/>
                  <a:pt x="710" y="371"/>
                </a:cubicBezTo>
                <a:cubicBezTo>
                  <a:pt x="710" y="371"/>
                  <a:pt x="710" y="371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4" y="367"/>
                  <a:pt x="714" y="367"/>
                  <a:pt x="714" y="367"/>
                </a:cubicBezTo>
                <a:cubicBezTo>
                  <a:pt x="715" y="366"/>
                  <a:pt x="715" y="366"/>
                  <a:pt x="715" y="358"/>
                </a:cubicBezTo>
                <a:cubicBezTo>
                  <a:pt x="716" y="357"/>
                  <a:pt x="716" y="357"/>
                  <a:pt x="717" y="357"/>
                </a:cubicBezTo>
                <a:cubicBezTo>
                  <a:pt x="718" y="358"/>
                  <a:pt x="718" y="358"/>
                  <a:pt x="718" y="358"/>
                </a:cubicBezTo>
                <a:cubicBezTo>
                  <a:pt x="718" y="358"/>
                  <a:pt x="718" y="358"/>
                  <a:pt x="718" y="358"/>
                </a:cubicBezTo>
                <a:cubicBezTo>
                  <a:pt x="719" y="357"/>
                  <a:pt x="720" y="355"/>
                  <a:pt x="721" y="354"/>
                </a:cubicBezTo>
                <a:cubicBezTo>
                  <a:pt x="721" y="353"/>
                  <a:pt x="722" y="353"/>
                  <a:pt x="723" y="353"/>
                </a:cubicBezTo>
                <a:cubicBezTo>
                  <a:pt x="723" y="352"/>
                  <a:pt x="723" y="351"/>
                  <a:pt x="723" y="350"/>
                </a:cubicBezTo>
                <a:cubicBezTo>
                  <a:pt x="724" y="350"/>
                  <a:pt x="724" y="350"/>
                  <a:pt x="724" y="350"/>
                </a:cubicBezTo>
                <a:cubicBezTo>
                  <a:pt x="725" y="353"/>
                  <a:pt x="726" y="358"/>
                  <a:pt x="727" y="365"/>
                </a:cubicBezTo>
                <a:cubicBezTo>
                  <a:pt x="728" y="369"/>
                  <a:pt x="728" y="369"/>
                  <a:pt x="728" y="370"/>
                </a:cubicBezTo>
                <a:cubicBezTo>
                  <a:pt x="728" y="371"/>
                  <a:pt x="728" y="371"/>
                  <a:pt x="728" y="372"/>
                </a:cubicBezTo>
                <a:cubicBezTo>
                  <a:pt x="728" y="373"/>
                  <a:pt x="728" y="373"/>
                  <a:pt x="728" y="375"/>
                </a:cubicBezTo>
                <a:cubicBezTo>
                  <a:pt x="728" y="376"/>
                  <a:pt x="728" y="376"/>
                  <a:pt x="728" y="376"/>
                </a:cubicBezTo>
                <a:cubicBezTo>
                  <a:pt x="729" y="376"/>
                  <a:pt x="729" y="376"/>
                  <a:pt x="729" y="376"/>
                </a:cubicBezTo>
                <a:cubicBezTo>
                  <a:pt x="732" y="381"/>
                  <a:pt x="727" y="387"/>
                  <a:pt x="730" y="392"/>
                </a:cubicBezTo>
                <a:cubicBezTo>
                  <a:pt x="731" y="392"/>
                  <a:pt x="731" y="392"/>
                  <a:pt x="731" y="392"/>
                </a:cubicBezTo>
                <a:cubicBezTo>
                  <a:pt x="731" y="391"/>
                  <a:pt x="732" y="391"/>
                  <a:pt x="733" y="389"/>
                </a:cubicBezTo>
                <a:cubicBezTo>
                  <a:pt x="733" y="389"/>
                  <a:pt x="733" y="388"/>
                  <a:pt x="733" y="388"/>
                </a:cubicBezTo>
                <a:cubicBezTo>
                  <a:pt x="733" y="387"/>
                  <a:pt x="733" y="387"/>
                  <a:pt x="733" y="387"/>
                </a:cubicBezTo>
                <a:cubicBezTo>
                  <a:pt x="733" y="386"/>
                  <a:pt x="733" y="386"/>
                  <a:pt x="733" y="385"/>
                </a:cubicBezTo>
                <a:cubicBezTo>
                  <a:pt x="737" y="389"/>
                  <a:pt x="735" y="403"/>
                  <a:pt x="731" y="428"/>
                </a:cubicBezTo>
                <a:cubicBezTo>
                  <a:pt x="731" y="429"/>
                  <a:pt x="731" y="430"/>
                  <a:pt x="731" y="430"/>
                </a:cubicBezTo>
                <a:cubicBezTo>
                  <a:pt x="730" y="436"/>
                  <a:pt x="731" y="442"/>
                  <a:pt x="730" y="448"/>
                </a:cubicBezTo>
                <a:cubicBezTo>
                  <a:pt x="730" y="449"/>
                  <a:pt x="730" y="449"/>
                  <a:pt x="730" y="449"/>
                </a:cubicBezTo>
                <a:cubicBezTo>
                  <a:pt x="729" y="453"/>
                  <a:pt x="729" y="456"/>
                  <a:pt x="729" y="459"/>
                </a:cubicBezTo>
                <a:cubicBezTo>
                  <a:pt x="728" y="462"/>
                  <a:pt x="728" y="464"/>
                  <a:pt x="727" y="467"/>
                </a:cubicBezTo>
                <a:cubicBezTo>
                  <a:pt x="726" y="470"/>
                  <a:pt x="725" y="476"/>
                  <a:pt x="726" y="480"/>
                </a:cubicBezTo>
                <a:cubicBezTo>
                  <a:pt x="726" y="480"/>
                  <a:pt x="726" y="480"/>
                  <a:pt x="726" y="480"/>
                </a:cubicBezTo>
                <a:cubicBezTo>
                  <a:pt x="727" y="478"/>
                  <a:pt x="727" y="476"/>
                  <a:pt x="727" y="476"/>
                </a:cubicBezTo>
                <a:cubicBezTo>
                  <a:pt x="728" y="473"/>
                  <a:pt x="731" y="459"/>
                  <a:pt x="731" y="459"/>
                </a:cubicBezTo>
                <a:cubicBezTo>
                  <a:pt x="731" y="458"/>
                  <a:pt x="731" y="458"/>
                  <a:pt x="731" y="458"/>
                </a:cubicBezTo>
                <a:cubicBezTo>
                  <a:pt x="731" y="457"/>
                  <a:pt x="731" y="457"/>
                  <a:pt x="732" y="457"/>
                </a:cubicBezTo>
                <a:cubicBezTo>
                  <a:pt x="732" y="456"/>
                  <a:pt x="732" y="456"/>
                  <a:pt x="732" y="455"/>
                </a:cubicBezTo>
                <a:cubicBezTo>
                  <a:pt x="732" y="455"/>
                  <a:pt x="732" y="454"/>
                  <a:pt x="732" y="454"/>
                </a:cubicBezTo>
                <a:cubicBezTo>
                  <a:pt x="732" y="453"/>
                  <a:pt x="733" y="452"/>
                  <a:pt x="733" y="451"/>
                </a:cubicBezTo>
                <a:cubicBezTo>
                  <a:pt x="732" y="450"/>
                  <a:pt x="732" y="438"/>
                  <a:pt x="733" y="434"/>
                </a:cubicBezTo>
                <a:cubicBezTo>
                  <a:pt x="733" y="433"/>
                  <a:pt x="733" y="433"/>
                  <a:pt x="733" y="432"/>
                </a:cubicBezTo>
                <a:cubicBezTo>
                  <a:pt x="733" y="431"/>
                  <a:pt x="733" y="431"/>
                  <a:pt x="733" y="430"/>
                </a:cubicBezTo>
                <a:cubicBezTo>
                  <a:pt x="733" y="428"/>
                  <a:pt x="733" y="426"/>
                  <a:pt x="733" y="424"/>
                </a:cubicBezTo>
                <a:cubicBezTo>
                  <a:pt x="734" y="421"/>
                  <a:pt x="737" y="408"/>
                  <a:pt x="737" y="407"/>
                </a:cubicBezTo>
                <a:cubicBezTo>
                  <a:pt x="738" y="410"/>
                  <a:pt x="737" y="412"/>
                  <a:pt x="737" y="414"/>
                </a:cubicBezTo>
                <a:cubicBezTo>
                  <a:pt x="738" y="414"/>
                  <a:pt x="738" y="414"/>
                  <a:pt x="738" y="414"/>
                </a:cubicBezTo>
                <a:cubicBezTo>
                  <a:pt x="738" y="413"/>
                  <a:pt x="738" y="413"/>
                  <a:pt x="738" y="413"/>
                </a:cubicBezTo>
                <a:cubicBezTo>
                  <a:pt x="739" y="417"/>
                  <a:pt x="739" y="417"/>
                  <a:pt x="737" y="440"/>
                </a:cubicBezTo>
                <a:cubicBezTo>
                  <a:pt x="742" y="419"/>
                  <a:pt x="742" y="419"/>
                  <a:pt x="743" y="409"/>
                </a:cubicBezTo>
                <a:cubicBezTo>
                  <a:pt x="743" y="407"/>
                  <a:pt x="744" y="406"/>
                  <a:pt x="744" y="404"/>
                </a:cubicBezTo>
                <a:cubicBezTo>
                  <a:pt x="745" y="395"/>
                  <a:pt x="745" y="395"/>
                  <a:pt x="744" y="385"/>
                </a:cubicBezTo>
                <a:cubicBezTo>
                  <a:pt x="743" y="379"/>
                  <a:pt x="743" y="364"/>
                  <a:pt x="744" y="355"/>
                </a:cubicBezTo>
                <a:cubicBezTo>
                  <a:pt x="745" y="355"/>
                  <a:pt x="745" y="356"/>
                  <a:pt x="745" y="356"/>
                </a:cubicBezTo>
                <a:cubicBezTo>
                  <a:pt x="745" y="357"/>
                  <a:pt x="745" y="357"/>
                  <a:pt x="745" y="357"/>
                </a:cubicBezTo>
                <a:cubicBezTo>
                  <a:pt x="745" y="360"/>
                  <a:pt x="745" y="362"/>
                  <a:pt x="745" y="364"/>
                </a:cubicBezTo>
                <a:cubicBezTo>
                  <a:pt x="745" y="368"/>
                  <a:pt x="745" y="371"/>
                  <a:pt x="745" y="374"/>
                </a:cubicBezTo>
                <a:cubicBezTo>
                  <a:pt x="745" y="375"/>
                  <a:pt x="745" y="375"/>
                  <a:pt x="746" y="375"/>
                </a:cubicBezTo>
                <a:cubicBezTo>
                  <a:pt x="746" y="365"/>
                  <a:pt x="746" y="365"/>
                  <a:pt x="745" y="364"/>
                </a:cubicBezTo>
                <a:cubicBezTo>
                  <a:pt x="745" y="361"/>
                  <a:pt x="745" y="359"/>
                  <a:pt x="745" y="356"/>
                </a:cubicBezTo>
                <a:cubicBezTo>
                  <a:pt x="745" y="356"/>
                  <a:pt x="745" y="356"/>
                  <a:pt x="745" y="356"/>
                </a:cubicBezTo>
                <a:cubicBezTo>
                  <a:pt x="745" y="355"/>
                  <a:pt x="745" y="354"/>
                  <a:pt x="745" y="353"/>
                </a:cubicBezTo>
                <a:cubicBezTo>
                  <a:pt x="745" y="352"/>
                  <a:pt x="745" y="352"/>
                  <a:pt x="745" y="352"/>
                </a:cubicBezTo>
                <a:cubicBezTo>
                  <a:pt x="745" y="343"/>
                  <a:pt x="744" y="330"/>
                  <a:pt x="743" y="321"/>
                </a:cubicBezTo>
                <a:moveTo>
                  <a:pt x="299" y="117"/>
                </a:moveTo>
                <a:cubicBezTo>
                  <a:pt x="299" y="117"/>
                  <a:pt x="299" y="117"/>
                  <a:pt x="299" y="117"/>
                </a:cubicBezTo>
                <a:cubicBezTo>
                  <a:pt x="297" y="117"/>
                  <a:pt x="297" y="117"/>
                  <a:pt x="297" y="117"/>
                </a:cubicBezTo>
                <a:cubicBezTo>
                  <a:pt x="297" y="118"/>
                  <a:pt x="296" y="118"/>
                  <a:pt x="296" y="118"/>
                </a:cubicBezTo>
                <a:cubicBezTo>
                  <a:pt x="295" y="119"/>
                  <a:pt x="295" y="119"/>
                  <a:pt x="295" y="119"/>
                </a:cubicBezTo>
                <a:cubicBezTo>
                  <a:pt x="295" y="119"/>
                  <a:pt x="295" y="119"/>
                  <a:pt x="295" y="119"/>
                </a:cubicBezTo>
                <a:cubicBezTo>
                  <a:pt x="294" y="119"/>
                  <a:pt x="294" y="119"/>
                  <a:pt x="294" y="119"/>
                </a:cubicBezTo>
                <a:cubicBezTo>
                  <a:pt x="293" y="120"/>
                  <a:pt x="293" y="120"/>
                  <a:pt x="292" y="121"/>
                </a:cubicBezTo>
                <a:cubicBezTo>
                  <a:pt x="292" y="121"/>
                  <a:pt x="292" y="122"/>
                  <a:pt x="292" y="122"/>
                </a:cubicBezTo>
                <a:cubicBezTo>
                  <a:pt x="292" y="123"/>
                  <a:pt x="292" y="123"/>
                  <a:pt x="292" y="123"/>
                </a:cubicBezTo>
                <a:cubicBezTo>
                  <a:pt x="294" y="122"/>
                  <a:pt x="294" y="122"/>
                  <a:pt x="294" y="122"/>
                </a:cubicBezTo>
                <a:cubicBezTo>
                  <a:pt x="295" y="120"/>
                  <a:pt x="295" y="120"/>
                  <a:pt x="295" y="120"/>
                </a:cubicBezTo>
                <a:cubicBezTo>
                  <a:pt x="295" y="120"/>
                  <a:pt x="295" y="120"/>
                  <a:pt x="295" y="120"/>
                </a:cubicBezTo>
                <a:cubicBezTo>
                  <a:pt x="296" y="121"/>
                  <a:pt x="297" y="120"/>
                  <a:pt x="297" y="120"/>
                </a:cubicBezTo>
                <a:cubicBezTo>
                  <a:pt x="297" y="119"/>
                  <a:pt x="297" y="119"/>
                  <a:pt x="297" y="119"/>
                </a:cubicBezTo>
                <a:cubicBezTo>
                  <a:pt x="297" y="119"/>
                  <a:pt x="298" y="119"/>
                  <a:pt x="298" y="118"/>
                </a:cubicBezTo>
                <a:cubicBezTo>
                  <a:pt x="298" y="118"/>
                  <a:pt x="298" y="118"/>
                  <a:pt x="298" y="118"/>
                </a:cubicBezTo>
                <a:cubicBezTo>
                  <a:pt x="298" y="118"/>
                  <a:pt x="299" y="117"/>
                  <a:pt x="299" y="117"/>
                </a:cubicBezTo>
                <a:moveTo>
                  <a:pt x="324" y="158"/>
                </a:moveTo>
                <a:cubicBezTo>
                  <a:pt x="324" y="157"/>
                  <a:pt x="324" y="156"/>
                  <a:pt x="324" y="156"/>
                </a:cubicBezTo>
                <a:cubicBezTo>
                  <a:pt x="323" y="155"/>
                  <a:pt x="323" y="153"/>
                  <a:pt x="323" y="153"/>
                </a:cubicBezTo>
                <a:cubicBezTo>
                  <a:pt x="323" y="152"/>
                  <a:pt x="322" y="152"/>
                  <a:pt x="322" y="151"/>
                </a:cubicBezTo>
                <a:cubicBezTo>
                  <a:pt x="321" y="152"/>
                  <a:pt x="321" y="152"/>
                  <a:pt x="321" y="152"/>
                </a:cubicBezTo>
                <a:cubicBezTo>
                  <a:pt x="321" y="152"/>
                  <a:pt x="321" y="153"/>
                  <a:pt x="319" y="154"/>
                </a:cubicBezTo>
                <a:cubicBezTo>
                  <a:pt x="318" y="155"/>
                  <a:pt x="318" y="155"/>
                  <a:pt x="318" y="149"/>
                </a:cubicBezTo>
                <a:cubicBezTo>
                  <a:pt x="317" y="149"/>
                  <a:pt x="316" y="149"/>
                  <a:pt x="315" y="149"/>
                </a:cubicBezTo>
                <a:cubicBezTo>
                  <a:pt x="316" y="145"/>
                  <a:pt x="317" y="144"/>
                  <a:pt x="314" y="143"/>
                </a:cubicBezTo>
                <a:cubicBezTo>
                  <a:pt x="314" y="143"/>
                  <a:pt x="314" y="143"/>
                  <a:pt x="314" y="142"/>
                </a:cubicBezTo>
                <a:cubicBezTo>
                  <a:pt x="313" y="142"/>
                  <a:pt x="313" y="142"/>
                  <a:pt x="313" y="142"/>
                </a:cubicBezTo>
                <a:cubicBezTo>
                  <a:pt x="313" y="141"/>
                  <a:pt x="313" y="140"/>
                  <a:pt x="312" y="139"/>
                </a:cubicBezTo>
                <a:cubicBezTo>
                  <a:pt x="312" y="139"/>
                  <a:pt x="312" y="139"/>
                  <a:pt x="312" y="139"/>
                </a:cubicBezTo>
                <a:cubicBezTo>
                  <a:pt x="312" y="138"/>
                  <a:pt x="311" y="135"/>
                  <a:pt x="310" y="135"/>
                </a:cubicBezTo>
                <a:cubicBezTo>
                  <a:pt x="306" y="135"/>
                  <a:pt x="306" y="135"/>
                  <a:pt x="306" y="134"/>
                </a:cubicBezTo>
                <a:cubicBezTo>
                  <a:pt x="307" y="131"/>
                  <a:pt x="307" y="131"/>
                  <a:pt x="310" y="131"/>
                </a:cubicBezTo>
                <a:cubicBezTo>
                  <a:pt x="310" y="131"/>
                  <a:pt x="310" y="130"/>
                  <a:pt x="310" y="130"/>
                </a:cubicBezTo>
                <a:cubicBezTo>
                  <a:pt x="310" y="128"/>
                  <a:pt x="312" y="128"/>
                  <a:pt x="313" y="127"/>
                </a:cubicBezTo>
                <a:cubicBezTo>
                  <a:pt x="313" y="126"/>
                  <a:pt x="313" y="125"/>
                  <a:pt x="314" y="123"/>
                </a:cubicBezTo>
                <a:cubicBezTo>
                  <a:pt x="311" y="123"/>
                  <a:pt x="308" y="123"/>
                  <a:pt x="305" y="123"/>
                </a:cubicBezTo>
                <a:cubicBezTo>
                  <a:pt x="307" y="120"/>
                  <a:pt x="307" y="120"/>
                  <a:pt x="307" y="120"/>
                </a:cubicBezTo>
                <a:cubicBezTo>
                  <a:pt x="308" y="119"/>
                  <a:pt x="310" y="119"/>
                  <a:pt x="310" y="118"/>
                </a:cubicBezTo>
                <a:cubicBezTo>
                  <a:pt x="310" y="117"/>
                  <a:pt x="310" y="117"/>
                  <a:pt x="309" y="117"/>
                </a:cubicBezTo>
                <a:cubicBezTo>
                  <a:pt x="309" y="117"/>
                  <a:pt x="309" y="117"/>
                  <a:pt x="309" y="117"/>
                </a:cubicBezTo>
                <a:cubicBezTo>
                  <a:pt x="308" y="117"/>
                  <a:pt x="308" y="117"/>
                  <a:pt x="307" y="117"/>
                </a:cubicBezTo>
                <a:cubicBezTo>
                  <a:pt x="306" y="117"/>
                  <a:pt x="304" y="116"/>
                  <a:pt x="303" y="117"/>
                </a:cubicBezTo>
                <a:cubicBezTo>
                  <a:pt x="303" y="118"/>
                  <a:pt x="302" y="119"/>
                  <a:pt x="301" y="120"/>
                </a:cubicBezTo>
                <a:cubicBezTo>
                  <a:pt x="301" y="121"/>
                  <a:pt x="301" y="122"/>
                  <a:pt x="300" y="123"/>
                </a:cubicBezTo>
                <a:cubicBezTo>
                  <a:pt x="298" y="124"/>
                  <a:pt x="298" y="124"/>
                  <a:pt x="298" y="124"/>
                </a:cubicBezTo>
                <a:cubicBezTo>
                  <a:pt x="297" y="123"/>
                  <a:pt x="297" y="123"/>
                  <a:pt x="297" y="122"/>
                </a:cubicBezTo>
                <a:cubicBezTo>
                  <a:pt x="296" y="123"/>
                  <a:pt x="296" y="123"/>
                  <a:pt x="296" y="123"/>
                </a:cubicBezTo>
                <a:cubicBezTo>
                  <a:pt x="294" y="123"/>
                  <a:pt x="294" y="126"/>
                  <a:pt x="294" y="126"/>
                </a:cubicBezTo>
                <a:cubicBezTo>
                  <a:pt x="295" y="127"/>
                  <a:pt x="296" y="126"/>
                  <a:pt x="297" y="127"/>
                </a:cubicBezTo>
                <a:cubicBezTo>
                  <a:pt x="296" y="128"/>
                  <a:pt x="296" y="128"/>
                  <a:pt x="296" y="128"/>
                </a:cubicBezTo>
                <a:cubicBezTo>
                  <a:pt x="296" y="128"/>
                  <a:pt x="296" y="128"/>
                  <a:pt x="296" y="129"/>
                </a:cubicBezTo>
                <a:cubicBezTo>
                  <a:pt x="295" y="130"/>
                  <a:pt x="296" y="131"/>
                  <a:pt x="294" y="131"/>
                </a:cubicBezTo>
                <a:cubicBezTo>
                  <a:pt x="292" y="132"/>
                  <a:pt x="292" y="133"/>
                  <a:pt x="292" y="133"/>
                </a:cubicBezTo>
                <a:cubicBezTo>
                  <a:pt x="292" y="134"/>
                  <a:pt x="292" y="134"/>
                  <a:pt x="292" y="134"/>
                </a:cubicBezTo>
                <a:cubicBezTo>
                  <a:pt x="292" y="134"/>
                  <a:pt x="293" y="134"/>
                  <a:pt x="294" y="134"/>
                </a:cubicBezTo>
                <a:cubicBezTo>
                  <a:pt x="294" y="134"/>
                  <a:pt x="294" y="133"/>
                  <a:pt x="295" y="134"/>
                </a:cubicBezTo>
                <a:cubicBezTo>
                  <a:pt x="295" y="135"/>
                  <a:pt x="295" y="135"/>
                  <a:pt x="296" y="135"/>
                </a:cubicBezTo>
                <a:cubicBezTo>
                  <a:pt x="296" y="136"/>
                  <a:pt x="297" y="136"/>
                  <a:pt x="297" y="135"/>
                </a:cubicBezTo>
                <a:cubicBezTo>
                  <a:pt x="297" y="135"/>
                  <a:pt x="297" y="135"/>
                  <a:pt x="298" y="134"/>
                </a:cubicBezTo>
                <a:cubicBezTo>
                  <a:pt x="299" y="135"/>
                  <a:pt x="299" y="135"/>
                  <a:pt x="299" y="135"/>
                </a:cubicBezTo>
                <a:cubicBezTo>
                  <a:pt x="298" y="136"/>
                  <a:pt x="299" y="137"/>
                  <a:pt x="299" y="138"/>
                </a:cubicBezTo>
                <a:cubicBezTo>
                  <a:pt x="298" y="139"/>
                  <a:pt x="297" y="138"/>
                  <a:pt x="296" y="139"/>
                </a:cubicBezTo>
                <a:cubicBezTo>
                  <a:pt x="296" y="140"/>
                  <a:pt x="296" y="140"/>
                  <a:pt x="296" y="141"/>
                </a:cubicBezTo>
                <a:cubicBezTo>
                  <a:pt x="298" y="141"/>
                  <a:pt x="299" y="141"/>
                  <a:pt x="301" y="141"/>
                </a:cubicBezTo>
                <a:cubicBezTo>
                  <a:pt x="302" y="140"/>
                  <a:pt x="302" y="140"/>
                  <a:pt x="302" y="140"/>
                </a:cubicBezTo>
                <a:cubicBezTo>
                  <a:pt x="304" y="142"/>
                  <a:pt x="301" y="145"/>
                  <a:pt x="304" y="146"/>
                </a:cubicBezTo>
                <a:cubicBezTo>
                  <a:pt x="304" y="146"/>
                  <a:pt x="304" y="146"/>
                  <a:pt x="304" y="146"/>
                </a:cubicBezTo>
                <a:cubicBezTo>
                  <a:pt x="304" y="147"/>
                  <a:pt x="303" y="148"/>
                  <a:pt x="303" y="149"/>
                </a:cubicBezTo>
                <a:cubicBezTo>
                  <a:pt x="304" y="150"/>
                  <a:pt x="303" y="151"/>
                  <a:pt x="302" y="151"/>
                </a:cubicBezTo>
                <a:cubicBezTo>
                  <a:pt x="300" y="152"/>
                  <a:pt x="299" y="150"/>
                  <a:pt x="297" y="150"/>
                </a:cubicBezTo>
                <a:cubicBezTo>
                  <a:pt x="297" y="150"/>
                  <a:pt x="297" y="150"/>
                  <a:pt x="297" y="150"/>
                </a:cubicBezTo>
                <a:cubicBezTo>
                  <a:pt x="296" y="150"/>
                  <a:pt x="296" y="150"/>
                  <a:pt x="295" y="151"/>
                </a:cubicBezTo>
                <a:cubicBezTo>
                  <a:pt x="295" y="152"/>
                  <a:pt x="295" y="152"/>
                  <a:pt x="295" y="152"/>
                </a:cubicBezTo>
                <a:cubicBezTo>
                  <a:pt x="294" y="152"/>
                  <a:pt x="294" y="152"/>
                  <a:pt x="293" y="152"/>
                </a:cubicBezTo>
                <a:cubicBezTo>
                  <a:pt x="292" y="153"/>
                  <a:pt x="292" y="153"/>
                  <a:pt x="292" y="153"/>
                </a:cubicBezTo>
                <a:cubicBezTo>
                  <a:pt x="294" y="154"/>
                  <a:pt x="295" y="153"/>
                  <a:pt x="297" y="154"/>
                </a:cubicBezTo>
                <a:cubicBezTo>
                  <a:pt x="297" y="154"/>
                  <a:pt x="297" y="155"/>
                  <a:pt x="296" y="156"/>
                </a:cubicBezTo>
                <a:cubicBezTo>
                  <a:pt x="296" y="156"/>
                  <a:pt x="296" y="156"/>
                  <a:pt x="295" y="156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1" y="159"/>
                  <a:pt x="291" y="159"/>
                  <a:pt x="291" y="160"/>
                </a:cubicBezTo>
                <a:cubicBezTo>
                  <a:pt x="293" y="161"/>
                  <a:pt x="295" y="159"/>
                  <a:pt x="296" y="160"/>
                </a:cubicBezTo>
                <a:cubicBezTo>
                  <a:pt x="298" y="161"/>
                  <a:pt x="299" y="160"/>
                  <a:pt x="301" y="161"/>
                </a:cubicBezTo>
                <a:cubicBezTo>
                  <a:pt x="301" y="162"/>
                  <a:pt x="301" y="162"/>
                  <a:pt x="300" y="163"/>
                </a:cubicBezTo>
                <a:cubicBezTo>
                  <a:pt x="300" y="163"/>
                  <a:pt x="299" y="163"/>
                  <a:pt x="296" y="163"/>
                </a:cubicBezTo>
                <a:cubicBezTo>
                  <a:pt x="295" y="163"/>
                  <a:pt x="295" y="164"/>
                  <a:pt x="294" y="165"/>
                </a:cubicBezTo>
                <a:cubicBezTo>
                  <a:pt x="293" y="165"/>
                  <a:pt x="292" y="165"/>
                  <a:pt x="291" y="165"/>
                </a:cubicBezTo>
                <a:cubicBezTo>
                  <a:pt x="291" y="168"/>
                  <a:pt x="291" y="168"/>
                  <a:pt x="287" y="169"/>
                </a:cubicBezTo>
                <a:cubicBezTo>
                  <a:pt x="288" y="170"/>
                  <a:pt x="288" y="170"/>
                  <a:pt x="291" y="169"/>
                </a:cubicBezTo>
                <a:cubicBezTo>
                  <a:pt x="292" y="169"/>
                  <a:pt x="292" y="169"/>
                  <a:pt x="293" y="168"/>
                </a:cubicBezTo>
                <a:cubicBezTo>
                  <a:pt x="293" y="168"/>
                  <a:pt x="293" y="168"/>
                  <a:pt x="295" y="169"/>
                </a:cubicBezTo>
                <a:cubicBezTo>
                  <a:pt x="296" y="169"/>
                  <a:pt x="296" y="169"/>
                  <a:pt x="297" y="169"/>
                </a:cubicBezTo>
                <a:cubicBezTo>
                  <a:pt x="298" y="167"/>
                  <a:pt x="298" y="167"/>
                  <a:pt x="298" y="166"/>
                </a:cubicBezTo>
                <a:cubicBezTo>
                  <a:pt x="300" y="167"/>
                  <a:pt x="302" y="166"/>
                  <a:pt x="304" y="167"/>
                </a:cubicBezTo>
                <a:cubicBezTo>
                  <a:pt x="306" y="167"/>
                  <a:pt x="306" y="165"/>
                  <a:pt x="307" y="165"/>
                </a:cubicBezTo>
                <a:cubicBezTo>
                  <a:pt x="309" y="165"/>
                  <a:pt x="309" y="167"/>
                  <a:pt x="310" y="167"/>
                </a:cubicBezTo>
                <a:cubicBezTo>
                  <a:pt x="311" y="167"/>
                  <a:pt x="311" y="167"/>
                  <a:pt x="311" y="167"/>
                </a:cubicBezTo>
                <a:cubicBezTo>
                  <a:pt x="312" y="167"/>
                  <a:pt x="314" y="167"/>
                  <a:pt x="316" y="166"/>
                </a:cubicBezTo>
                <a:cubicBezTo>
                  <a:pt x="317" y="165"/>
                  <a:pt x="317" y="165"/>
                  <a:pt x="317" y="165"/>
                </a:cubicBezTo>
                <a:cubicBezTo>
                  <a:pt x="319" y="165"/>
                  <a:pt x="319" y="165"/>
                  <a:pt x="320" y="165"/>
                </a:cubicBezTo>
                <a:cubicBezTo>
                  <a:pt x="320" y="164"/>
                  <a:pt x="320" y="164"/>
                  <a:pt x="320" y="164"/>
                </a:cubicBezTo>
                <a:cubicBezTo>
                  <a:pt x="320" y="163"/>
                  <a:pt x="319" y="162"/>
                  <a:pt x="319" y="161"/>
                </a:cubicBezTo>
                <a:cubicBezTo>
                  <a:pt x="319" y="161"/>
                  <a:pt x="319" y="161"/>
                  <a:pt x="319" y="161"/>
                </a:cubicBezTo>
                <a:cubicBezTo>
                  <a:pt x="319" y="160"/>
                  <a:pt x="319" y="159"/>
                  <a:pt x="321" y="160"/>
                </a:cubicBezTo>
                <a:cubicBezTo>
                  <a:pt x="321" y="160"/>
                  <a:pt x="321" y="160"/>
                  <a:pt x="322" y="158"/>
                </a:cubicBezTo>
                <a:cubicBezTo>
                  <a:pt x="323" y="158"/>
                  <a:pt x="323" y="158"/>
                  <a:pt x="324" y="158"/>
                </a:cubicBezTo>
                <a:moveTo>
                  <a:pt x="281" y="142"/>
                </a:moveTo>
                <a:cubicBezTo>
                  <a:pt x="281" y="142"/>
                  <a:pt x="281" y="142"/>
                  <a:pt x="281" y="142"/>
                </a:cubicBezTo>
                <a:cubicBezTo>
                  <a:pt x="281" y="142"/>
                  <a:pt x="281" y="142"/>
                  <a:pt x="281" y="142"/>
                </a:cubicBezTo>
                <a:cubicBezTo>
                  <a:pt x="281" y="142"/>
                  <a:pt x="281" y="142"/>
                  <a:pt x="281" y="142"/>
                </a:cubicBezTo>
                <a:moveTo>
                  <a:pt x="293" y="143"/>
                </a:moveTo>
                <a:cubicBezTo>
                  <a:pt x="293" y="143"/>
                  <a:pt x="294" y="142"/>
                  <a:pt x="293" y="141"/>
                </a:cubicBezTo>
                <a:cubicBezTo>
                  <a:pt x="292" y="140"/>
                  <a:pt x="293" y="139"/>
                  <a:pt x="293" y="139"/>
                </a:cubicBezTo>
                <a:cubicBezTo>
                  <a:pt x="293" y="139"/>
                  <a:pt x="293" y="138"/>
                  <a:pt x="292" y="138"/>
                </a:cubicBezTo>
                <a:cubicBezTo>
                  <a:pt x="292" y="138"/>
                  <a:pt x="291" y="138"/>
                  <a:pt x="291" y="138"/>
                </a:cubicBezTo>
                <a:cubicBezTo>
                  <a:pt x="291" y="137"/>
                  <a:pt x="291" y="137"/>
                  <a:pt x="291" y="137"/>
                </a:cubicBezTo>
                <a:cubicBezTo>
                  <a:pt x="290" y="137"/>
                  <a:pt x="290" y="137"/>
                  <a:pt x="290" y="137"/>
                </a:cubicBezTo>
                <a:cubicBezTo>
                  <a:pt x="289" y="137"/>
                  <a:pt x="288" y="138"/>
                  <a:pt x="288" y="138"/>
                </a:cubicBezTo>
                <a:cubicBezTo>
                  <a:pt x="287" y="138"/>
                  <a:pt x="287" y="138"/>
                  <a:pt x="287" y="139"/>
                </a:cubicBezTo>
                <a:cubicBezTo>
                  <a:pt x="287" y="139"/>
                  <a:pt x="286" y="139"/>
                  <a:pt x="286" y="139"/>
                </a:cubicBezTo>
                <a:cubicBezTo>
                  <a:pt x="285" y="139"/>
                  <a:pt x="285" y="139"/>
                  <a:pt x="285" y="139"/>
                </a:cubicBezTo>
                <a:cubicBezTo>
                  <a:pt x="285" y="138"/>
                  <a:pt x="285" y="138"/>
                  <a:pt x="285" y="137"/>
                </a:cubicBezTo>
                <a:cubicBezTo>
                  <a:pt x="284" y="137"/>
                  <a:pt x="284" y="137"/>
                  <a:pt x="282" y="137"/>
                </a:cubicBezTo>
                <a:cubicBezTo>
                  <a:pt x="282" y="139"/>
                  <a:pt x="281" y="140"/>
                  <a:pt x="281" y="142"/>
                </a:cubicBezTo>
                <a:cubicBezTo>
                  <a:pt x="280" y="142"/>
                  <a:pt x="280" y="143"/>
                  <a:pt x="279" y="142"/>
                </a:cubicBezTo>
                <a:cubicBezTo>
                  <a:pt x="278" y="142"/>
                  <a:pt x="278" y="143"/>
                  <a:pt x="277" y="143"/>
                </a:cubicBezTo>
                <a:cubicBezTo>
                  <a:pt x="277" y="143"/>
                  <a:pt x="277" y="143"/>
                  <a:pt x="276" y="142"/>
                </a:cubicBezTo>
                <a:cubicBezTo>
                  <a:pt x="275" y="142"/>
                  <a:pt x="275" y="142"/>
                  <a:pt x="275" y="142"/>
                </a:cubicBezTo>
                <a:cubicBezTo>
                  <a:pt x="274" y="145"/>
                  <a:pt x="273" y="147"/>
                  <a:pt x="273" y="149"/>
                </a:cubicBezTo>
                <a:cubicBezTo>
                  <a:pt x="274" y="149"/>
                  <a:pt x="274" y="149"/>
                  <a:pt x="276" y="149"/>
                </a:cubicBezTo>
                <a:cubicBezTo>
                  <a:pt x="275" y="150"/>
                  <a:pt x="275" y="151"/>
                  <a:pt x="275" y="152"/>
                </a:cubicBezTo>
                <a:cubicBezTo>
                  <a:pt x="272" y="153"/>
                  <a:pt x="272" y="153"/>
                  <a:pt x="271" y="154"/>
                </a:cubicBezTo>
                <a:cubicBezTo>
                  <a:pt x="271" y="154"/>
                  <a:pt x="271" y="154"/>
                  <a:pt x="271" y="154"/>
                </a:cubicBezTo>
                <a:cubicBezTo>
                  <a:pt x="271" y="155"/>
                  <a:pt x="271" y="156"/>
                  <a:pt x="270" y="156"/>
                </a:cubicBezTo>
                <a:cubicBezTo>
                  <a:pt x="270" y="157"/>
                  <a:pt x="269" y="157"/>
                  <a:pt x="269" y="157"/>
                </a:cubicBezTo>
                <a:cubicBezTo>
                  <a:pt x="269" y="158"/>
                  <a:pt x="269" y="158"/>
                  <a:pt x="269" y="158"/>
                </a:cubicBezTo>
                <a:cubicBezTo>
                  <a:pt x="269" y="158"/>
                  <a:pt x="268" y="159"/>
                  <a:pt x="269" y="159"/>
                </a:cubicBezTo>
                <a:cubicBezTo>
                  <a:pt x="270" y="160"/>
                  <a:pt x="271" y="160"/>
                  <a:pt x="271" y="160"/>
                </a:cubicBezTo>
                <a:cubicBezTo>
                  <a:pt x="273" y="159"/>
                  <a:pt x="274" y="160"/>
                  <a:pt x="274" y="160"/>
                </a:cubicBezTo>
                <a:cubicBezTo>
                  <a:pt x="275" y="160"/>
                  <a:pt x="277" y="159"/>
                  <a:pt x="277" y="159"/>
                </a:cubicBezTo>
                <a:cubicBezTo>
                  <a:pt x="277" y="159"/>
                  <a:pt x="277" y="159"/>
                  <a:pt x="277" y="158"/>
                </a:cubicBezTo>
                <a:cubicBezTo>
                  <a:pt x="278" y="157"/>
                  <a:pt x="278" y="157"/>
                  <a:pt x="278" y="157"/>
                </a:cubicBezTo>
                <a:cubicBezTo>
                  <a:pt x="281" y="157"/>
                  <a:pt x="284" y="157"/>
                  <a:pt x="286" y="157"/>
                </a:cubicBezTo>
                <a:cubicBezTo>
                  <a:pt x="286" y="157"/>
                  <a:pt x="287" y="156"/>
                  <a:pt x="287" y="156"/>
                </a:cubicBezTo>
                <a:cubicBezTo>
                  <a:pt x="287" y="155"/>
                  <a:pt x="286" y="155"/>
                  <a:pt x="286" y="154"/>
                </a:cubicBezTo>
                <a:cubicBezTo>
                  <a:pt x="287" y="153"/>
                  <a:pt x="287" y="154"/>
                  <a:pt x="288" y="153"/>
                </a:cubicBezTo>
                <a:cubicBezTo>
                  <a:pt x="288" y="152"/>
                  <a:pt x="288" y="152"/>
                  <a:pt x="289" y="150"/>
                </a:cubicBezTo>
                <a:cubicBezTo>
                  <a:pt x="289" y="149"/>
                  <a:pt x="290" y="148"/>
                  <a:pt x="290" y="147"/>
                </a:cubicBezTo>
                <a:cubicBezTo>
                  <a:pt x="290" y="146"/>
                  <a:pt x="290" y="145"/>
                  <a:pt x="290" y="145"/>
                </a:cubicBezTo>
                <a:cubicBezTo>
                  <a:pt x="292" y="145"/>
                  <a:pt x="293" y="144"/>
                  <a:pt x="293" y="143"/>
                </a:cubicBezTo>
                <a:moveTo>
                  <a:pt x="544" y="571"/>
                </a:moveTo>
                <a:cubicBezTo>
                  <a:pt x="544" y="571"/>
                  <a:pt x="544" y="570"/>
                  <a:pt x="545" y="570"/>
                </a:cubicBezTo>
                <a:cubicBezTo>
                  <a:pt x="548" y="559"/>
                  <a:pt x="548" y="559"/>
                  <a:pt x="548" y="559"/>
                </a:cubicBezTo>
                <a:cubicBezTo>
                  <a:pt x="547" y="558"/>
                  <a:pt x="547" y="556"/>
                  <a:pt x="543" y="555"/>
                </a:cubicBezTo>
                <a:cubicBezTo>
                  <a:pt x="542" y="559"/>
                  <a:pt x="542" y="559"/>
                  <a:pt x="542" y="559"/>
                </a:cubicBezTo>
                <a:cubicBezTo>
                  <a:pt x="541" y="560"/>
                  <a:pt x="541" y="560"/>
                  <a:pt x="535" y="564"/>
                </a:cubicBezTo>
                <a:cubicBezTo>
                  <a:pt x="535" y="564"/>
                  <a:pt x="533" y="567"/>
                  <a:pt x="533" y="567"/>
                </a:cubicBezTo>
                <a:cubicBezTo>
                  <a:pt x="533" y="568"/>
                  <a:pt x="533" y="568"/>
                  <a:pt x="533" y="568"/>
                </a:cubicBezTo>
                <a:cubicBezTo>
                  <a:pt x="532" y="569"/>
                  <a:pt x="531" y="568"/>
                  <a:pt x="531" y="569"/>
                </a:cubicBezTo>
                <a:cubicBezTo>
                  <a:pt x="530" y="570"/>
                  <a:pt x="530" y="571"/>
                  <a:pt x="528" y="572"/>
                </a:cubicBezTo>
                <a:cubicBezTo>
                  <a:pt x="525" y="575"/>
                  <a:pt x="522" y="572"/>
                  <a:pt x="518" y="573"/>
                </a:cubicBezTo>
                <a:cubicBezTo>
                  <a:pt x="517" y="574"/>
                  <a:pt x="516" y="574"/>
                  <a:pt x="516" y="575"/>
                </a:cubicBezTo>
                <a:cubicBezTo>
                  <a:pt x="515" y="576"/>
                  <a:pt x="515" y="577"/>
                  <a:pt x="514" y="579"/>
                </a:cubicBezTo>
                <a:cubicBezTo>
                  <a:pt x="513" y="580"/>
                  <a:pt x="512" y="581"/>
                  <a:pt x="511" y="582"/>
                </a:cubicBezTo>
                <a:cubicBezTo>
                  <a:pt x="511" y="582"/>
                  <a:pt x="509" y="588"/>
                  <a:pt x="510" y="589"/>
                </a:cubicBezTo>
                <a:cubicBezTo>
                  <a:pt x="510" y="590"/>
                  <a:pt x="510" y="590"/>
                  <a:pt x="510" y="591"/>
                </a:cubicBezTo>
                <a:cubicBezTo>
                  <a:pt x="510" y="591"/>
                  <a:pt x="509" y="594"/>
                  <a:pt x="509" y="594"/>
                </a:cubicBezTo>
                <a:cubicBezTo>
                  <a:pt x="509" y="595"/>
                  <a:pt x="508" y="595"/>
                  <a:pt x="508" y="594"/>
                </a:cubicBezTo>
                <a:cubicBezTo>
                  <a:pt x="507" y="594"/>
                  <a:pt x="507" y="594"/>
                  <a:pt x="504" y="597"/>
                </a:cubicBezTo>
                <a:cubicBezTo>
                  <a:pt x="503" y="599"/>
                  <a:pt x="503" y="601"/>
                  <a:pt x="501" y="603"/>
                </a:cubicBezTo>
                <a:cubicBezTo>
                  <a:pt x="501" y="603"/>
                  <a:pt x="501" y="603"/>
                  <a:pt x="500" y="604"/>
                </a:cubicBezTo>
                <a:cubicBezTo>
                  <a:pt x="500" y="604"/>
                  <a:pt x="500" y="604"/>
                  <a:pt x="500" y="605"/>
                </a:cubicBezTo>
                <a:cubicBezTo>
                  <a:pt x="500" y="606"/>
                  <a:pt x="500" y="608"/>
                  <a:pt x="500" y="609"/>
                </a:cubicBezTo>
                <a:cubicBezTo>
                  <a:pt x="499" y="610"/>
                  <a:pt x="499" y="610"/>
                  <a:pt x="499" y="611"/>
                </a:cubicBezTo>
                <a:cubicBezTo>
                  <a:pt x="498" y="614"/>
                  <a:pt x="498" y="614"/>
                  <a:pt x="497" y="616"/>
                </a:cubicBezTo>
                <a:cubicBezTo>
                  <a:pt x="499" y="617"/>
                  <a:pt x="501" y="616"/>
                  <a:pt x="503" y="616"/>
                </a:cubicBezTo>
                <a:cubicBezTo>
                  <a:pt x="503" y="617"/>
                  <a:pt x="503" y="617"/>
                  <a:pt x="503" y="618"/>
                </a:cubicBezTo>
                <a:cubicBezTo>
                  <a:pt x="505" y="619"/>
                  <a:pt x="510" y="620"/>
                  <a:pt x="515" y="615"/>
                </a:cubicBezTo>
                <a:cubicBezTo>
                  <a:pt x="517" y="612"/>
                  <a:pt x="517" y="609"/>
                  <a:pt x="519" y="606"/>
                </a:cubicBezTo>
                <a:cubicBezTo>
                  <a:pt x="521" y="604"/>
                  <a:pt x="523" y="603"/>
                  <a:pt x="524" y="601"/>
                </a:cubicBezTo>
                <a:cubicBezTo>
                  <a:pt x="526" y="599"/>
                  <a:pt x="526" y="596"/>
                  <a:pt x="528" y="593"/>
                </a:cubicBezTo>
                <a:cubicBezTo>
                  <a:pt x="529" y="592"/>
                  <a:pt x="531" y="592"/>
                  <a:pt x="532" y="591"/>
                </a:cubicBezTo>
                <a:cubicBezTo>
                  <a:pt x="533" y="590"/>
                  <a:pt x="534" y="591"/>
                  <a:pt x="535" y="590"/>
                </a:cubicBezTo>
                <a:cubicBezTo>
                  <a:pt x="536" y="588"/>
                  <a:pt x="535" y="585"/>
                  <a:pt x="536" y="583"/>
                </a:cubicBezTo>
                <a:cubicBezTo>
                  <a:pt x="537" y="582"/>
                  <a:pt x="539" y="581"/>
                  <a:pt x="539" y="579"/>
                </a:cubicBezTo>
                <a:cubicBezTo>
                  <a:pt x="539" y="579"/>
                  <a:pt x="540" y="578"/>
                  <a:pt x="540" y="577"/>
                </a:cubicBezTo>
                <a:cubicBezTo>
                  <a:pt x="540" y="577"/>
                  <a:pt x="540" y="576"/>
                  <a:pt x="540" y="575"/>
                </a:cubicBezTo>
                <a:cubicBezTo>
                  <a:pt x="540" y="575"/>
                  <a:pt x="541" y="575"/>
                  <a:pt x="541" y="574"/>
                </a:cubicBezTo>
                <a:cubicBezTo>
                  <a:pt x="541" y="573"/>
                  <a:pt x="543" y="572"/>
                  <a:pt x="544" y="571"/>
                </a:cubicBezTo>
                <a:moveTo>
                  <a:pt x="577" y="426"/>
                </a:moveTo>
                <a:cubicBezTo>
                  <a:pt x="577" y="425"/>
                  <a:pt x="577" y="423"/>
                  <a:pt x="575" y="421"/>
                </a:cubicBezTo>
                <a:cubicBezTo>
                  <a:pt x="568" y="420"/>
                  <a:pt x="563" y="428"/>
                  <a:pt x="556" y="426"/>
                </a:cubicBezTo>
                <a:cubicBezTo>
                  <a:pt x="555" y="426"/>
                  <a:pt x="554" y="426"/>
                  <a:pt x="552" y="426"/>
                </a:cubicBezTo>
                <a:cubicBezTo>
                  <a:pt x="546" y="427"/>
                  <a:pt x="544" y="426"/>
                  <a:pt x="541" y="425"/>
                </a:cubicBezTo>
                <a:cubicBezTo>
                  <a:pt x="539" y="419"/>
                  <a:pt x="539" y="419"/>
                  <a:pt x="539" y="417"/>
                </a:cubicBezTo>
                <a:cubicBezTo>
                  <a:pt x="538" y="417"/>
                  <a:pt x="537" y="416"/>
                  <a:pt x="537" y="416"/>
                </a:cubicBezTo>
                <a:cubicBezTo>
                  <a:pt x="536" y="414"/>
                  <a:pt x="536" y="412"/>
                  <a:pt x="536" y="411"/>
                </a:cubicBezTo>
                <a:cubicBezTo>
                  <a:pt x="519" y="396"/>
                  <a:pt x="504" y="384"/>
                  <a:pt x="507" y="371"/>
                </a:cubicBezTo>
                <a:cubicBezTo>
                  <a:pt x="507" y="371"/>
                  <a:pt x="507" y="370"/>
                  <a:pt x="507" y="367"/>
                </a:cubicBezTo>
                <a:cubicBezTo>
                  <a:pt x="507" y="365"/>
                  <a:pt x="507" y="364"/>
                  <a:pt x="506" y="362"/>
                </a:cubicBezTo>
                <a:cubicBezTo>
                  <a:pt x="506" y="362"/>
                  <a:pt x="477" y="309"/>
                  <a:pt x="477" y="300"/>
                </a:cubicBezTo>
                <a:cubicBezTo>
                  <a:pt x="474" y="297"/>
                  <a:pt x="470" y="297"/>
                  <a:pt x="468" y="295"/>
                </a:cubicBezTo>
                <a:cubicBezTo>
                  <a:pt x="467" y="295"/>
                  <a:pt x="467" y="295"/>
                  <a:pt x="465" y="295"/>
                </a:cubicBezTo>
                <a:cubicBezTo>
                  <a:pt x="464" y="295"/>
                  <a:pt x="462" y="296"/>
                  <a:pt x="461" y="297"/>
                </a:cubicBezTo>
                <a:cubicBezTo>
                  <a:pt x="460" y="297"/>
                  <a:pt x="460" y="297"/>
                  <a:pt x="460" y="297"/>
                </a:cubicBezTo>
                <a:cubicBezTo>
                  <a:pt x="443" y="293"/>
                  <a:pt x="427" y="284"/>
                  <a:pt x="410" y="284"/>
                </a:cubicBezTo>
                <a:cubicBezTo>
                  <a:pt x="409" y="297"/>
                  <a:pt x="409" y="297"/>
                  <a:pt x="408" y="299"/>
                </a:cubicBezTo>
                <a:cubicBezTo>
                  <a:pt x="408" y="299"/>
                  <a:pt x="407" y="299"/>
                  <a:pt x="406" y="299"/>
                </a:cubicBezTo>
                <a:cubicBezTo>
                  <a:pt x="405" y="299"/>
                  <a:pt x="405" y="299"/>
                  <a:pt x="403" y="299"/>
                </a:cubicBezTo>
                <a:cubicBezTo>
                  <a:pt x="399" y="298"/>
                  <a:pt x="397" y="294"/>
                  <a:pt x="394" y="293"/>
                </a:cubicBezTo>
                <a:cubicBezTo>
                  <a:pt x="390" y="293"/>
                  <a:pt x="386" y="293"/>
                  <a:pt x="381" y="291"/>
                </a:cubicBezTo>
                <a:cubicBezTo>
                  <a:pt x="379" y="283"/>
                  <a:pt x="367" y="283"/>
                  <a:pt x="367" y="283"/>
                </a:cubicBezTo>
                <a:cubicBezTo>
                  <a:pt x="361" y="283"/>
                  <a:pt x="361" y="283"/>
                  <a:pt x="354" y="261"/>
                </a:cubicBezTo>
                <a:cubicBezTo>
                  <a:pt x="355" y="260"/>
                  <a:pt x="355" y="260"/>
                  <a:pt x="360" y="258"/>
                </a:cubicBezTo>
                <a:cubicBezTo>
                  <a:pt x="360" y="258"/>
                  <a:pt x="359" y="257"/>
                  <a:pt x="359" y="256"/>
                </a:cubicBezTo>
                <a:cubicBezTo>
                  <a:pt x="357" y="255"/>
                  <a:pt x="355" y="254"/>
                  <a:pt x="353" y="254"/>
                </a:cubicBezTo>
                <a:cubicBezTo>
                  <a:pt x="337" y="254"/>
                  <a:pt x="337" y="254"/>
                  <a:pt x="329" y="258"/>
                </a:cubicBezTo>
                <a:cubicBezTo>
                  <a:pt x="325" y="255"/>
                  <a:pt x="318" y="249"/>
                  <a:pt x="310" y="257"/>
                </a:cubicBezTo>
                <a:cubicBezTo>
                  <a:pt x="306" y="257"/>
                  <a:pt x="303" y="257"/>
                  <a:pt x="299" y="257"/>
                </a:cubicBezTo>
                <a:cubicBezTo>
                  <a:pt x="299" y="258"/>
                  <a:pt x="299" y="258"/>
                  <a:pt x="285" y="264"/>
                </a:cubicBezTo>
                <a:cubicBezTo>
                  <a:pt x="285" y="264"/>
                  <a:pt x="285" y="264"/>
                  <a:pt x="284" y="264"/>
                </a:cubicBezTo>
                <a:cubicBezTo>
                  <a:pt x="279" y="263"/>
                  <a:pt x="274" y="265"/>
                  <a:pt x="270" y="261"/>
                </a:cubicBezTo>
                <a:cubicBezTo>
                  <a:pt x="270" y="261"/>
                  <a:pt x="268" y="260"/>
                  <a:pt x="268" y="260"/>
                </a:cubicBezTo>
                <a:cubicBezTo>
                  <a:pt x="266" y="263"/>
                  <a:pt x="265" y="269"/>
                  <a:pt x="265" y="269"/>
                </a:cubicBezTo>
                <a:cubicBezTo>
                  <a:pt x="263" y="270"/>
                  <a:pt x="262" y="271"/>
                  <a:pt x="257" y="270"/>
                </a:cubicBezTo>
                <a:cubicBezTo>
                  <a:pt x="256" y="273"/>
                  <a:pt x="256" y="276"/>
                  <a:pt x="255" y="280"/>
                </a:cubicBezTo>
                <a:cubicBezTo>
                  <a:pt x="253" y="280"/>
                  <a:pt x="250" y="279"/>
                  <a:pt x="247" y="281"/>
                </a:cubicBezTo>
                <a:cubicBezTo>
                  <a:pt x="246" y="286"/>
                  <a:pt x="244" y="291"/>
                  <a:pt x="243" y="297"/>
                </a:cubicBezTo>
                <a:cubicBezTo>
                  <a:pt x="243" y="298"/>
                  <a:pt x="243" y="299"/>
                  <a:pt x="243" y="301"/>
                </a:cubicBezTo>
                <a:cubicBezTo>
                  <a:pt x="240" y="301"/>
                  <a:pt x="238" y="301"/>
                  <a:pt x="236" y="301"/>
                </a:cubicBezTo>
                <a:cubicBezTo>
                  <a:pt x="235" y="307"/>
                  <a:pt x="227" y="311"/>
                  <a:pt x="224" y="311"/>
                </a:cubicBezTo>
                <a:cubicBezTo>
                  <a:pt x="220" y="319"/>
                  <a:pt x="213" y="326"/>
                  <a:pt x="211" y="334"/>
                </a:cubicBezTo>
                <a:cubicBezTo>
                  <a:pt x="210" y="334"/>
                  <a:pt x="210" y="334"/>
                  <a:pt x="209" y="334"/>
                </a:cubicBezTo>
                <a:cubicBezTo>
                  <a:pt x="209" y="334"/>
                  <a:pt x="209" y="334"/>
                  <a:pt x="207" y="335"/>
                </a:cubicBezTo>
                <a:cubicBezTo>
                  <a:pt x="207" y="335"/>
                  <a:pt x="206" y="335"/>
                  <a:pt x="205" y="335"/>
                </a:cubicBezTo>
                <a:cubicBezTo>
                  <a:pt x="204" y="348"/>
                  <a:pt x="204" y="349"/>
                  <a:pt x="198" y="351"/>
                </a:cubicBezTo>
                <a:cubicBezTo>
                  <a:pt x="198" y="351"/>
                  <a:pt x="198" y="352"/>
                  <a:pt x="197" y="353"/>
                </a:cubicBezTo>
                <a:cubicBezTo>
                  <a:pt x="197" y="354"/>
                  <a:pt x="197" y="356"/>
                  <a:pt x="198" y="357"/>
                </a:cubicBezTo>
                <a:cubicBezTo>
                  <a:pt x="206" y="359"/>
                  <a:pt x="206" y="359"/>
                  <a:pt x="207" y="361"/>
                </a:cubicBezTo>
                <a:cubicBezTo>
                  <a:pt x="204" y="366"/>
                  <a:pt x="204" y="366"/>
                  <a:pt x="204" y="381"/>
                </a:cubicBezTo>
                <a:cubicBezTo>
                  <a:pt x="204" y="382"/>
                  <a:pt x="204" y="383"/>
                  <a:pt x="204" y="386"/>
                </a:cubicBezTo>
                <a:cubicBezTo>
                  <a:pt x="204" y="386"/>
                  <a:pt x="204" y="386"/>
                  <a:pt x="200" y="390"/>
                </a:cubicBezTo>
                <a:cubicBezTo>
                  <a:pt x="200" y="393"/>
                  <a:pt x="201" y="396"/>
                  <a:pt x="202" y="399"/>
                </a:cubicBezTo>
                <a:cubicBezTo>
                  <a:pt x="202" y="402"/>
                  <a:pt x="202" y="402"/>
                  <a:pt x="202" y="402"/>
                </a:cubicBezTo>
                <a:cubicBezTo>
                  <a:pt x="202" y="413"/>
                  <a:pt x="220" y="423"/>
                  <a:pt x="220" y="424"/>
                </a:cubicBezTo>
                <a:cubicBezTo>
                  <a:pt x="220" y="430"/>
                  <a:pt x="220" y="435"/>
                  <a:pt x="234" y="438"/>
                </a:cubicBezTo>
                <a:cubicBezTo>
                  <a:pt x="235" y="441"/>
                  <a:pt x="235" y="441"/>
                  <a:pt x="235" y="445"/>
                </a:cubicBezTo>
                <a:cubicBezTo>
                  <a:pt x="247" y="456"/>
                  <a:pt x="255" y="455"/>
                  <a:pt x="255" y="455"/>
                </a:cubicBezTo>
                <a:cubicBezTo>
                  <a:pt x="255" y="454"/>
                  <a:pt x="256" y="452"/>
                  <a:pt x="257" y="451"/>
                </a:cubicBezTo>
                <a:cubicBezTo>
                  <a:pt x="260" y="450"/>
                  <a:pt x="262" y="451"/>
                  <a:pt x="265" y="451"/>
                </a:cubicBezTo>
                <a:cubicBezTo>
                  <a:pt x="266" y="451"/>
                  <a:pt x="266" y="451"/>
                  <a:pt x="268" y="451"/>
                </a:cubicBezTo>
                <a:cubicBezTo>
                  <a:pt x="270" y="451"/>
                  <a:pt x="273" y="451"/>
                  <a:pt x="275" y="451"/>
                </a:cubicBezTo>
                <a:cubicBezTo>
                  <a:pt x="277" y="456"/>
                  <a:pt x="281" y="455"/>
                  <a:pt x="290" y="453"/>
                </a:cubicBezTo>
                <a:cubicBezTo>
                  <a:pt x="293" y="447"/>
                  <a:pt x="295" y="447"/>
                  <a:pt x="305" y="449"/>
                </a:cubicBezTo>
                <a:cubicBezTo>
                  <a:pt x="305" y="449"/>
                  <a:pt x="306" y="449"/>
                  <a:pt x="306" y="449"/>
                </a:cubicBezTo>
                <a:cubicBezTo>
                  <a:pt x="312" y="443"/>
                  <a:pt x="317" y="446"/>
                  <a:pt x="319" y="446"/>
                </a:cubicBezTo>
                <a:cubicBezTo>
                  <a:pt x="321" y="456"/>
                  <a:pt x="323" y="457"/>
                  <a:pt x="327" y="458"/>
                </a:cubicBezTo>
                <a:cubicBezTo>
                  <a:pt x="334" y="458"/>
                  <a:pt x="341" y="458"/>
                  <a:pt x="347" y="459"/>
                </a:cubicBezTo>
                <a:cubicBezTo>
                  <a:pt x="347" y="461"/>
                  <a:pt x="347" y="463"/>
                  <a:pt x="347" y="467"/>
                </a:cubicBezTo>
                <a:cubicBezTo>
                  <a:pt x="347" y="467"/>
                  <a:pt x="345" y="485"/>
                  <a:pt x="343" y="489"/>
                </a:cubicBezTo>
                <a:cubicBezTo>
                  <a:pt x="342" y="489"/>
                  <a:pt x="341" y="489"/>
                  <a:pt x="341" y="489"/>
                </a:cubicBezTo>
                <a:cubicBezTo>
                  <a:pt x="340" y="490"/>
                  <a:pt x="340" y="491"/>
                  <a:pt x="340" y="491"/>
                </a:cubicBezTo>
                <a:cubicBezTo>
                  <a:pt x="355" y="500"/>
                  <a:pt x="356" y="518"/>
                  <a:pt x="365" y="531"/>
                </a:cubicBezTo>
                <a:cubicBezTo>
                  <a:pt x="364" y="532"/>
                  <a:pt x="364" y="533"/>
                  <a:pt x="364" y="533"/>
                </a:cubicBezTo>
                <a:cubicBezTo>
                  <a:pt x="364" y="534"/>
                  <a:pt x="364" y="535"/>
                  <a:pt x="364" y="536"/>
                </a:cubicBezTo>
                <a:cubicBezTo>
                  <a:pt x="364" y="540"/>
                  <a:pt x="365" y="540"/>
                  <a:pt x="367" y="541"/>
                </a:cubicBezTo>
                <a:cubicBezTo>
                  <a:pt x="367" y="553"/>
                  <a:pt x="357" y="562"/>
                  <a:pt x="356" y="574"/>
                </a:cubicBezTo>
                <a:cubicBezTo>
                  <a:pt x="356" y="580"/>
                  <a:pt x="357" y="580"/>
                  <a:pt x="361" y="583"/>
                </a:cubicBezTo>
                <a:cubicBezTo>
                  <a:pt x="361" y="589"/>
                  <a:pt x="361" y="591"/>
                  <a:pt x="366" y="594"/>
                </a:cubicBezTo>
                <a:cubicBezTo>
                  <a:pt x="368" y="603"/>
                  <a:pt x="368" y="603"/>
                  <a:pt x="370" y="604"/>
                </a:cubicBezTo>
                <a:cubicBezTo>
                  <a:pt x="370" y="607"/>
                  <a:pt x="369" y="610"/>
                  <a:pt x="369" y="613"/>
                </a:cubicBezTo>
                <a:cubicBezTo>
                  <a:pt x="369" y="614"/>
                  <a:pt x="375" y="632"/>
                  <a:pt x="382" y="639"/>
                </a:cubicBezTo>
                <a:cubicBezTo>
                  <a:pt x="381" y="642"/>
                  <a:pt x="381" y="642"/>
                  <a:pt x="383" y="645"/>
                </a:cubicBezTo>
                <a:cubicBezTo>
                  <a:pt x="383" y="646"/>
                  <a:pt x="383" y="646"/>
                  <a:pt x="383" y="647"/>
                </a:cubicBezTo>
                <a:cubicBezTo>
                  <a:pt x="382" y="648"/>
                  <a:pt x="380" y="649"/>
                  <a:pt x="380" y="650"/>
                </a:cubicBezTo>
                <a:cubicBezTo>
                  <a:pt x="380" y="650"/>
                  <a:pt x="381" y="651"/>
                  <a:pt x="381" y="651"/>
                </a:cubicBezTo>
                <a:cubicBezTo>
                  <a:pt x="382" y="651"/>
                  <a:pt x="383" y="651"/>
                  <a:pt x="383" y="651"/>
                </a:cubicBezTo>
                <a:cubicBezTo>
                  <a:pt x="383" y="654"/>
                  <a:pt x="383" y="654"/>
                  <a:pt x="386" y="656"/>
                </a:cubicBezTo>
                <a:cubicBezTo>
                  <a:pt x="389" y="656"/>
                  <a:pt x="391" y="656"/>
                  <a:pt x="394" y="656"/>
                </a:cubicBezTo>
                <a:cubicBezTo>
                  <a:pt x="398" y="655"/>
                  <a:pt x="398" y="655"/>
                  <a:pt x="401" y="654"/>
                </a:cubicBezTo>
                <a:cubicBezTo>
                  <a:pt x="404" y="654"/>
                  <a:pt x="408" y="654"/>
                  <a:pt x="412" y="653"/>
                </a:cubicBezTo>
                <a:cubicBezTo>
                  <a:pt x="413" y="653"/>
                  <a:pt x="413" y="652"/>
                  <a:pt x="413" y="651"/>
                </a:cubicBezTo>
                <a:cubicBezTo>
                  <a:pt x="422" y="650"/>
                  <a:pt x="422" y="650"/>
                  <a:pt x="424" y="647"/>
                </a:cubicBezTo>
                <a:cubicBezTo>
                  <a:pt x="424" y="647"/>
                  <a:pt x="451" y="634"/>
                  <a:pt x="448" y="620"/>
                </a:cubicBezTo>
                <a:cubicBezTo>
                  <a:pt x="448" y="619"/>
                  <a:pt x="460" y="612"/>
                  <a:pt x="465" y="610"/>
                </a:cubicBezTo>
                <a:cubicBezTo>
                  <a:pt x="466" y="606"/>
                  <a:pt x="466" y="606"/>
                  <a:pt x="464" y="592"/>
                </a:cubicBezTo>
                <a:cubicBezTo>
                  <a:pt x="476" y="582"/>
                  <a:pt x="492" y="578"/>
                  <a:pt x="500" y="564"/>
                </a:cubicBezTo>
                <a:cubicBezTo>
                  <a:pt x="500" y="563"/>
                  <a:pt x="501" y="562"/>
                  <a:pt x="501" y="560"/>
                </a:cubicBezTo>
                <a:cubicBezTo>
                  <a:pt x="502" y="558"/>
                  <a:pt x="502" y="557"/>
                  <a:pt x="501" y="555"/>
                </a:cubicBezTo>
                <a:cubicBezTo>
                  <a:pt x="502" y="551"/>
                  <a:pt x="503" y="547"/>
                  <a:pt x="503" y="542"/>
                </a:cubicBezTo>
                <a:cubicBezTo>
                  <a:pt x="499" y="535"/>
                  <a:pt x="505" y="528"/>
                  <a:pt x="502" y="521"/>
                </a:cubicBezTo>
                <a:cubicBezTo>
                  <a:pt x="502" y="519"/>
                  <a:pt x="502" y="519"/>
                  <a:pt x="502" y="519"/>
                </a:cubicBezTo>
                <a:cubicBezTo>
                  <a:pt x="515" y="479"/>
                  <a:pt x="568" y="470"/>
                  <a:pt x="577" y="426"/>
                </a:cubicBezTo>
                <a:moveTo>
                  <a:pt x="133" y="516"/>
                </a:moveTo>
                <a:cubicBezTo>
                  <a:pt x="132" y="514"/>
                  <a:pt x="129" y="503"/>
                  <a:pt x="124" y="501"/>
                </a:cubicBezTo>
                <a:cubicBezTo>
                  <a:pt x="123" y="501"/>
                  <a:pt x="122" y="501"/>
                  <a:pt x="120" y="501"/>
                </a:cubicBezTo>
                <a:cubicBezTo>
                  <a:pt x="114" y="498"/>
                  <a:pt x="113" y="486"/>
                  <a:pt x="105" y="490"/>
                </a:cubicBezTo>
                <a:cubicBezTo>
                  <a:pt x="103" y="490"/>
                  <a:pt x="101" y="490"/>
                  <a:pt x="99" y="489"/>
                </a:cubicBezTo>
                <a:cubicBezTo>
                  <a:pt x="96" y="486"/>
                  <a:pt x="96" y="486"/>
                  <a:pt x="93" y="486"/>
                </a:cubicBezTo>
                <a:cubicBezTo>
                  <a:pt x="93" y="487"/>
                  <a:pt x="93" y="489"/>
                  <a:pt x="93" y="490"/>
                </a:cubicBezTo>
                <a:cubicBezTo>
                  <a:pt x="89" y="489"/>
                  <a:pt x="89" y="488"/>
                  <a:pt x="89" y="486"/>
                </a:cubicBezTo>
                <a:cubicBezTo>
                  <a:pt x="89" y="486"/>
                  <a:pt x="90" y="485"/>
                  <a:pt x="90" y="485"/>
                </a:cubicBezTo>
                <a:cubicBezTo>
                  <a:pt x="83" y="478"/>
                  <a:pt x="82" y="478"/>
                  <a:pt x="80" y="478"/>
                </a:cubicBezTo>
                <a:cubicBezTo>
                  <a:pt x="80" y="478"/>
                  <a:pt x="80" y="478"/>
                  <a:pt x="79" y="477"/>
                </a:cubicBezTo>
                <a:cubicBezTo>
                  <a:pt x="77" y="475"/>
                  <a:pt x="77" y="475"/>
                  <a:pt x="74" y="476"/>
                </a:cubicBezTo>
                <a:cubicBezTo>
                  <a:pt x="75" y="477"/>
                  <a:pt x="75" y="479"/>
                  <a:pt x="76" y="481"/>
                </a:cubicBezTo>
                <a:cubicBezTo>
                  <a:pt x="75" y="481"/>
                  <a:pt x="74" y="481"/>
                  <a:pt x="73" y="481"/>
                </a:cubicBezTo>
                <a:cubicBezTo>
                  <a:pt x="73" y="480"/>
                  <a:pt x="73" y="479"/>
                  <a:pt x="72" y="478"/>
                </a:cubicBezTo>
                <a:cubicBezTo>
                  <a:pt x="72" y="477"/>
                  <a:pt x="73" y="476"/>
                  <a:pt x="73" y="475"/>
                </a:cubicBezTo>
                <a:cubicBezTo>
                  <a:pt x="73" y="475"/>
                  <a:pt x="73" y="474"/>
                  <a:pt x="73" y="474"/>
                </a:cubicBezTo>
                <a:cubicBezTo>
                  <a:pt x="73" y="472"/>
                  <a:pt x="73" y="472"/>
                  <a:pt x="68" y="470"/>
                </a:cubicBezTo>
                <a:cubicBezTo>
                  <a:pt x="68" y="470"/>
                  <a:pt x="68" y="470"/>
                  <a:pt x="68" y="470"/>
                </a:cubicBezTo>
                <a:cubicBezTo>
                  <a:pt x="68" y="470"/>
                  <a:pt x="67" y="470"/>
                  <a:pt x="66" y="470"/>
                </a:cubicBezTo>
                <a:cubicBezTo>
                  <a:pt x="67" y="474"/>
                  <a:pt x="67" y="474"/>
                  <a:pt x="67" y="475"/>
                </a:cubicBezTo>
                <a:cubicBezTo>
                  <a:pt x="66" y="475"/>
                  <a:pt x="65" y="475"/>
                  <a:pt x="65" y="475"/>
                </a:cubicBezTo>
                <a:cubicBezTo>
                  <a:pt x="65" y="474"/>
                  <a:pt x="64" y="473"/>
                  <a:pt x="64" y="472"/>
                </a:cubicBezTo>
                <a:cubicBezTo>
                  <a:pt x="65" y="471"/>
                  <a:pt x="66" y="470"/>
                  <a:pt x="66" y="469"/>
                </a:cubicBezTo>
                <a:cubicBezTo>
                  <a:pt x="65" y="461"/>
                  <a:pt x="65" y="461"/>
                  <a:pt x="64" y="459"/>
                </a:cubicBezTo>
                <a:cubicBezTo>
                  <a:pt x="64" y="459"/>
                  <a:pt x="63" y="459"/>
                  <a:pt x="62" y="459"/>
                </a:cubicBezTo>
                <a:cubicBezTo>
                  <a:pt x="62" y="457"/>
                  <a:pt x="62" y="454"/>
                  <a:pt x="61" y="451"/>
                </a:cubicBezTo>
                <a:cubicBezTo>
                  <a:pt x="59" y="446"/>
                  <a:pt x="55" y="442"/>
                  <a:pt x="52" y="437"/>
                </a:cubicBezTo>
                <a:cubicBezTo>
                  <a:pt x="51" y="437"/>
                  <a:pt x="50" y="436"/>
                  <a:pt x="49" y="436"/>
                </a:cubicBezTo>
                <a:cubicBezTo>
                  <a:pt x="49" y="435"/>
                  <a:pt x="48" y="435"/>
                  <a:pt x="48" y="434"/>
                </a:cubicBezTo>
                <a:cubicBezTo>
                  <a:pt x="47" y="435"/>
                  <a:pt x="45" y="435"/>
                  <a:pt x="45" y="435"/>
                </a:cubicBezTo>
                <a:cubicBezTo>
                  <a:pt x="44" y="435"/>
                  <a:pt x="44" y="435"/>
                  <a:pt x="44" y="435"/>
                </a:cubicBezTo>
                <a:cubicBezTo>
                  <a:pt x="44" y="435"/>
                  <a:pt x="34" y="422"/>
                  <a:pt x="32" y="419"/>
                </a:cubicBezTo>
                <a:cubicBezTo>
                  <a:pt x="32" y="419"/>
                  <a:pt x="32" y="418"/>
                  <a:pt x="31" y="417"/>
                </a:cubicBezTo>
                <a:cubicBezTo>
                  <a:pt x="30" y="415"/>
                  <a:pt x="30" y="415"/>
                  <a:pt x="30" y="412"/>
                </a:cubicBezTo>
                <a:cubicBezTo>
                  <a:pt x="30" y="412"/>
                  <a:pt x="30" y="412"/>
                  <a:pt x="29" y="412"/>
                </a:cubicBezTo>
                <a:cubicBezTo>
                  <a:pt x="29" y="412"/>
                  <a:pt x="28" y="413"/>
                  <a:pt x="28" y="413"/>
                </a:cubicBezTo>
                <a:cubicBezTo>
                  <a:pt x="27" y="412"/>
                  <a:pt x="27" y="412"/>
                  <a:pt x="26" y="408"/>
                </a:cubicBezTo>
                <a:cubicBezTo>
                  <a:pt x="26" y="408"/>
                  <a:pt x="27" y="407"/>
                  <a:pt x="27" y="407"/>
                </a:cubicBezTo>
                <a:cubicBezTo>
                  <a:pt x="26" y="406"/>
                  <a:pt x="26" y="405"/>
                  <a:pt x="25" y="404"/>
                </a:cubicBezTo>
                <a:cubicBezTo>
                  <a:pt x="24" y="406"/>
                  <a:pt x="24" y="406"/>
                  <a:pt x="24" y="406"/>
                </a:cubicBezTo>
                <a:cubicBezTo>
                  <a:pt x="24" y="406"/>
                  <a:pt x="24" y="406"/>
                  <a:pt x="24" y="406"/>
                </a:cubicBezTo>
                <a:cubicBezTo>
                  <a:pt x="23" y="405"/>
                  <a:pt x="22" y="405"/>
                  <a:pt x="22" y="405"/>
                </a:cubicBezTo>
                <a:cubicBezTo>
                  <a:pt x="22" y="406"/>
                  <a:pt x="22" y="407"/>
                  <a:pt x="22" y="409"/>
                </a:cubicBezTo>
                <a:cubicBezTo>
                  <a:pt x="21" y="409"/>
                  <a:pt x="21" y="409"/>
                  <a:pt x="21" y="410"/>
                </a:cubicBezTo>
                <a:cubicBezTo>
                  <a:pt x="20" y="406"/>
                  <a:pt x="20" y="406"/>
                  <a:pt x="18" y="405"/>
                </a:cubicBezTo>
                <a:cubicBezTo>
                  <a:pt x="18" y="405"/>
                  <a:pt x="17" y="405"/>
                  <a:pt x="16" y="405"/>
                </a:cubicBezTo>
                <a:cubicBezTo>
                  <a:pt x="16" y="404"/>
                  <a:pt x="15" y="404"/>
                  <a:pt x="15" y="403"/>
                </a:cubicBezTo>
                <a:cubicBezTo>
                  <a:pt x="15" y="402"/>
                  <a:pt x="15" y="401"/>
                  <a:pt x="14" y="399"/>
                </a:cubicBezTo>
                <a:cubicBezTo>
                  <a:pt x="13" y="398"/>
                  <a:pt x="12" y="397"/>
                  <a:pt x="12" y="396"/>
                </a:cubicBezTo>
                <a:cubicBezTo>
                  <a:pt x="12" y="396"/>
                  <a:pt x="12" y="409"/>
                  <a:pt x="11" y="413"/>
                </a:cubicBezTo>
                <a:cubicBezTo>
                  <a:pt x="9" y="402"/>
                  <a:pt x="10" y="396"/>
                  <a:pt x="10" y="393"/>
                </a:cubicBezTo>
                <a:cubicBezTo>
                  <a:pt x="10" y="392"/>
                  <a:pt x="10" y="392"/>
                  <a:pt x="10" y="392"/>
                </a:cubicBezTo>
                <a:cubicBezTo>
                  <a:pt x="10" y="392"/>
                  <a:pt x="10" y="392"/>
                  <a:pt x="9" y="392"/>
                </a:cubicBezTo>
                <a:cubicBezTo>
                  <a:pt x="9" y="394"/>
                  <a:pt x="9" y="394"/>
                  <a:pt x="9" y="397"/>
                </a:cubicBezTo>
                <a:cubicBezTo>
                  <a:pt x="8" y="397"/>
                  <a:pt x="8" y="397"/>
                  <a:pt x="7" y="398"/>
                </a:cubicBezTo>
                <a:cubicBezTo>
                  <a:pt x="7" y="399"/>
                  <a:pt x="6" y="401"/>
                  <a:pt x="6" y="401"/>
                </a:cubicBezTo>
                <a:cubicBezTo>
                  <a:pt x="6" y="404"/>
                  <a:pt x="6" y="406"/>
                  <a:pt x="6" y="410"/>
                </a:cubicBezTo>
                <a:cubicBezTo>
                  <a:pt x="2" y="424"/>
                  <a:pt x="12" y="436"/>
                  <a:pt x="10" y="449"/>
                </a:cubicBezTo>
                <a:cubicBezTo>
                  <a:pt x="11" y="454"/>
                  <a:pt x="11" y="454"/>
                  <a:pt x="11" y="456"/>
                </a:cubicBezTo>
                <a:cubicBezTo>
                  <a:pt x="12" y="461"/>
                  <a:pt x="12" y="461"/>
                  <a:pt x="13" y="465"/>
                </a:cubicBezTo>
                <a:cubicBezTo>
                  <a:pt x="13" y="465"/>
                  <a:pt x="13" y="465"/>
                  <a:pt x="13" y="466"/>
                </a:cubicBezTo>
                <a:cubicBezTo>
                  <a:pt x="16" y="475"/>
                  <a:pt x="16" y="475"/>
                  <a:pt x="16" y="476"/>
                </a:cubicBezTo>
                <a:cubicBezTo>
                  <a:pt x="17" y="477"/>
                  <a:pt x="17" y="478"/>
                  <a:pt x="17" y="479"/>
                </a:cubicBezTo>
                <a:cubicBezTo>
                  <a:pt x="17" y="479"/>
                  <a:pt x="18" y="484"/>
                  <a:pt x="21" y="492"/>
                </a:cubicBezTo>
                <a:cubicBezTo>
                  <a:pt x="21" y="493"/>
                  <a:pt x="21" y="493"/>
                  <a:pt x="22" y="494"/>
                </a:cubicBezTo>
                <a:cubicBezTo>
                  <a:pt x="25" y="502"/>
                  <a:pt x="28" y="509"/>
                  <a:pt x="32" y="517"/>
                </a:cubicBezTo>
                <a:cubicBezTo>
                  <a:pt x="32" y="518"/>
                  <a:pt x="32" y="519"/>
                  <a:pt x="33" y="520"/>
                </a:cubicBezTo>
                <a:cubicBezTo>
                  <a:pt x="38" y="531"/>
                  <a:pt x="50" y="555"/>
                  <a:pt x="61" y="564"/>
                </a:cubicBezTo>
                <a:cubicBezTo>
                  <a:pt x="64" y="567"/>
                  <a:pt x="66" y="571"/>
                  <a:pt x="68" y="575"/>
                </a:cubicBezTo>
                <a:cubicBezTo>
                  <a:pt x="69" y="576"/>
                  <a:pt x="70" y="577"/>
                  <a:pt x="70" y="578"/>
                </a:cubicBezTo>
                <a:cubicBezTo>
                  <a:pt x="70" y="579"/>
                  <a:pt x="70" y="579"/>
                  <a:pt x="70" y="579"/>
                </a:cubicBezTo>
                <a:cubicBezTo>
                  <a:pt x="71" y="579"/>
                  <a:pt x="71" y="579"/>
                  <a:pt x="72" y="580"/>
                </a:cubicBezTo>
                <a:cubicBezTo>
                  <a:pt x="72" y="581"/>
                  <a:pt x="72" y="581"/>
                  <a:pt x="73" y="582"/>
                </a:cubicBezTo>
                <a:cubicBezTo>
                  <a:pt x="73" y="582"/>
                  <a:pt x="73" y="582"/>
                  <a:pt x="73" y="583"/>
                </a:cubicBezTo>
                <a:cubicBezTo>
                  <a:pt x="75" y="586"/>
                  <a:pt x="75" y="586"/>
                  <a:pt x="76" y="587"/>
                </a:cubicBezTo>
                <a:cubicBezTo>
                  <a:pt x="76" y="587"/>
                  <a:pt x="76" y="587"/>
                  <a:pt x="76" y="587"/>
                </a:cubicBezTo>
                <a:cubicBezTo>
                  <a:pt x="77" y="588"/>
                  <a:pt x="77" y="588"/>
                  <a:pt x="78" y="590"/>
                </a:cubicBezTo>
                <a:cubicBezTo>
                  <a:pt x="78" y="590"/>
                  <a:pt x="79" y="591"/>
                  <a:pt x="79" y="591"/>
                </a:cubicBezTo>
                <a:cubicBezTo>
                  <a:pt x="79" y="592"/>
                  <a:pt x="79" y="592"/>
                  <a:pt x="79" y="592"/>
                </a:cubicBezTo>
                <a:cubicBezTo>
                  <a:pt x="79" y="592"/>
                  <a:pt x="80" y="592"/>
                  <a:pt x="80" y="592"/>
                </a:cubicBezTo>
                <a:cubicBezTo>
                  <a:pt x="81" y="594"/>
                  <a:pt x="81" y="595"/>
                  <a:pt x="83" y="597"/>
                </a:cubicBezTo>
                <a:cubicBezTo>
                  <a:pt x="83" y="597"/>
                  <a:pt x="84" y="598"/>
                  <a:pt x="84" y="598"/>
                </a:cubicBezTo>
                <a:cubicBezTo>
                  <a:pt x="84" y="598"/>
                  <a:pt x="84" y="599"/>
                  <a:pt x="85" y="599"/>
                </a:cubicBezTo>
                <a:cubicBezTo>
                  <a:pt x="87" y="602"/>
                  <a:pt x="89" y="606"/>
                  <a:pt x="92" y="609"/>
                </a:cubicBezTo>
                <a:cubicBezTo>
                  <a:pt x="92" y="609"/>
                  <a:pt x="100" y="619"/>
                  <a:pt x="102" y="622"/>
                </a:cubicBezTo>
                <a:cubicBezTo>
                  <a:pt x="103" y="622"/>
                  <a:pt x="103" y="623"/>
                  <a:pt x="103" y="623"/>
                </a:cubicBezTo>
                <a:cubicBezTo>
                  <a:pt x="110" y="630"/>
                  <a:pt x="117" y="637"/>
                  <a:pt x="123" y="644"/>
                </a:cubicBezTo>
                <a:cubicBezTo>
                  <a:pt x="124" y="645"/>
                  <a:pt x="124" y="645"/>
                  <a:pt x="126" y="647"/>
                </a:cubicBezTo>
                <a:cubicBezTo>
                  <a:pt x="126" y="647"/>
                  <a:pt x="127" y="648"/>
                  <a:pt x="127" y="648"/>
                </a:cubicBezTo>
                <a:cubicBezTo>
                  <a:pt x="148" y="666"/>
                  <a:pt x="148" y="666"/>
                  <a:pt x="152" y="669"/>
                </a:cubicBezTo>
                <a:cubicBezTo>
                  <a:pt x="156" y="672"/>
                  <a:pt x="160" y="675"/>
                  <a:pt x="165" y="678"/>
                </a:cubicBezTo>
                <a:cubicBezTo>
                  <a:pt x="165" y="678"/>
                  <a:pt x="165" y="678"/>
                  <a:pt x="165" y="678"/>
                </a:cubicBezTo>
                <a:cubicBezTo>
                  <a:pt x="156" y="672"/>
                  <a:pt x="156" y="672"/>
                  <a:pt x="156" y="672"/>
                </a:cubicBezTo>
                <a:cubicBezTo>
                  <a:pt x="157" y="672"/>
                  <a:pt x="157" y="672"/>
                  <a:pt x="157" y="672"/>
                </a:cubicBezTo>
                <a:cubicBezTo>
                  <a:pt x="158" y="673"/>
                  <a:pt x="159" y="674"/>
                  <a:pt x="161" y="675"/>
                </a:cubicBezTo>
                <a:cubicBezTo>
                  <a:pt x="161" y="675"/>
                  <a:pt x="161" y="676"/>
                  <a:pt x="162" y="676"/>
                </a:cubicBezTo>
                <a:cubicBezTo>
                  <a:pt x="163" y="677"/>
                  <a:pt x="165" y="678"/>
                  <a:pt x="167" y="680"/>
                </a:cubicBezTo>
                <a:cubicBezTo>
                  <a:pt x="169" y="681"/>
                  <a:pt x="169" y="681"/>
                  <a:pt x="178" y="687"/>
                </a:cubicBezTo>
                <a:cubicBezTo>
                  <a:pt x="177" y="686"/>
                  <a:pt x="175" y="685"/>
                  <a:pt x="174" y="685"/>
                </a:cubicBezTo>
                <a:cubicBezTo>
                  <a:pt x="174" y="684"/>
                  <a:pt x="174" y="684"/>
                  <a:pt x="173" y="684"/>
                </a:cubicBezTo>
                <a:cubicBezTo>
                  <a:pt x="172" y="683"/>
                  <a:pt x="172" y="683"/>
                  <a:pt x="171" y="683"/>
                </a:cubicBezTo>
                <a:cubicBezTo>
                  <a:pt x="172" y="683"/>
                  <a:pt x="172" y="683"/>
                  <a:pt x="172" y="683"/>
                </a:cubicBezTo>
                <a:cubicBezTo>
                  <a:pt x="173" y="684"/>
                  <a:pt x="174" y="684"/>
                  <a:pt x="175" y="685"/>
                </a:cubicBezTo>
                <a:cubicBezTo>
                  <a:pt x="177" y="686"/>
                  <a:pt x="180" y="688"/>
                  <a:pt x="182" y="689"/>
                </a:cubicBezTo>
                <a:cubicBezTo>
                  <a:pt x="181" y="689"/>
                  <a:pt x="179" y="688"/>
                  <a:pt x="178" y="687"/>
                </a:cubicBezTo>
                <a:cubicBezTo>
                  <a:pt x="179" y="688"/>
                  <a:pt x="180" y="688"/>
                  <a:pt x="181" y="689"/>
                </a:cubicBezTo>
                <a:cubicBezTo>
                  <a:pt x="186" y="692"/>
                  <a:pt x="191" y="695"/>
                  <a:pt x="196" y="698"/>
                </a:cubicBezTo>
                <a:cubicBezTo>
                  <a:pt x="197" y="698"/>
                  <a:pt x="197" y="698"/>
                  <a:pt x="198" y="699"/>
                </a:cubicBezTo>
                <a:cubicBezTo>
                  <a:pt x="199" y="700"/>
                  <a:pt x="201" y="700"/>
                  <a:pt x="202" y="701"/>
                </a:cubicBezTo>
                <a:cubicBezTo>
                  <a:pt x="203" y="701"/>
                  <a:pt x="203" y="701"/>
                  <a:pt x="203" y="702"/>
                </a:cubicBezTo>
                <a:cubicBezTo>
                  <a:pt x="207" y="703"/>
                  <a:pt x="210" y="705"/>
                  <a:pt x="213" y="706"/>
                </a:cubicBezTo>
                <a:cubicBezTo>
                  <a:pt x="214" y="707"/>
                  <a:pt x="214" y="707"/>
                  <a:pt x="214" y="707"/>
                </a:cubicBezTo>
                <a:cubicBezTo>
                  <a:pt x="215" y="707"/>
                  <a:pt x="215" y="707"/>
                  <a:pt x="215" y="707"/>
                </a:cubicBezTo>
                <a:cubicBezTo>
                  <a:pt x="215" y="708"/>
                  <a:pt x="215" y="708"/>
                  <a:pt x="215" y="708"/>
                </a:cubicBezTo>
                <a:cubicBezTo>
                  <a:pt x="219" y="709"/>
                  <a:pt x="219" y="709"/>
                  <a:pt x="220" y="710"/>
                </a:cubicBezTo>
                <a:cubicBezTo>
                  <a:pt x="221" y="710"/>
                  <a:pt x="221" y="710"/>
                  <a:pt x="221" y="710"/>
                </a:cubicBezTo>
                <a:cubicBezTo>
                  <a:pt x="228" y="713"/>
                  <a:pt x="237" y="717"/>
                  <a:pt x="237" y="717"/>
                </a:cubicBezTo>
                <a:cubicBezTo>
                  <a:pt x="237" y="717"/>
                  <a:pt x="238" y="717"/>
                  <a:pt x="238" y="717"/>
                </a:cubicBezTo>
                <a:cubicBezTo>
                  <a:pt x="240" y="718"/>
                  <a:pt x="240" y="718"/>
                  <a:pt x="243" y="719"/>
                </a:cubicBezTo>
                <a:cubicBezTo>
                  <a:pt x="243" y="719"/>
                  <a:pt x="243" y="719"/>
                  <a:pt x="245" y="719"/>
                </a:cubicBezTo>
                <a:cubicBezTo>
                  <a:pt x="245" y="719"/>
                  <a:pt x="245" y="719"/>
                  <a:pt x="245" y="719"/>
                </a:cubicBezTo>
                <a:cubicBezTo>
                  <a:pt x="241" y="717"/>
                  <a:pt x="241" y="717"/>
                  <a:pt x="239" y="717"/>
                </a:cubicBezTo>
                <a:cubicBezTo>
                  <a:pt x="238" y="717"/>
                  <a:pt x="238" y="716"/>
                  <a:pt x="236" y="716"/>
                </a:cubicBezTo>
                <a:cubicBezTo>
                  <a:pt x="236" y="716"/>
                  <a:pt x="230" y="713"/>
                  <a:pt x="227" y="712"/>
                </a:cubicBezTo>
                <a:cubicBezTo>
                  <a:pt x="226" y="712"/>
                  <a:pt x="226" y="712"/>
                  <a:pt x="225" y="711"/>
                </a:cubicBezTo>
                <a:cubicBezTo>
                  <a:pt x="218" y="708"/>
                  <a:pt x="218" y="708"/>
                  <a:pt x="217" y="707"/>
                </a:cubicBezTo>
                <a:cubicBezTo>
                  <a:pt x="217" y="707"/>
                  <a:pt x="216" y="707"/>
                  <a:pt x="215" y="706"/>
                </a:cubicBezTo>
                <a:cubicBezTo>
                  <a:pt x="214" y="706"/>
                  <a:pt x="212" y="705"/>
                  <a:pt x="210" y="704"/>
                </a:cubicBezTo>
                <a:cubicBezTo>
                  <a:pt x="210" y="704"/>
                  <a:pt x="209" y="704"/>
                  <a:pt x="209" y="703"/>
                </a:cubicBezTo>
                <a:cubicBezTo>
                  <a:pt x="209" y="703"/>
                  <a:pt x="209" y="704"/>
                  <a:pt x="208" y="703"/>
                </a:cubicBezTo>
                <a:cubicBezTo>
                  <a:pt x="203" y="700"/>
                  <a:pt x="196" y="695"/>
                  <a:pt x="196" y="695"/>
                </a:cubicBezTo>
                <a:cubicBezTo>
                  <a:pt x="195" y="695"/>
                  <a:pt x="194" y="694"/>
                  <a:pt x="194" y="694"/>
                </a:cubicBezTo>
                <a:cubicBezTo>
                  <a:pt x="193" y="694"/>
                  <a:pt x="193" y="694"/>
                  <a:pt x="192" y="693"/>
                </a:cubicBezTo>
                <a:cubicBezTo>
                  <a:pt x="190" y="692"/>
                  <a:pt x="187" y="691"/>
                  <a:pt x="184" y="689"/>
                </a:cubicBezTo>
                <a:cubicBezTo>
                  <a:pt x="184" y="689"/>
                  <a:pt x="184" y="689"/>
                  <a:pt x="183" y="688"/>
                </a:cubicBezTo>
                <a:cubicBezTo>
                  <a:pt x="182" y="688"/>
                  <a:pt x="181" y="687"/>
                  <a:pt x="180" y="686"/>
                </a:cubicBezTo>
                <a:cubicBezTo>
                  <a:pt x="181" y="686"/>
                  <a:pt x="181" y="686"/>
                  <a:pt x="182" y="686"/>
                </a:cubicBezTo>
                <a:cubicBezTo>
                  <a:pt x="180" y="685"/>
                  <a:pt x="178" y="684"/>
                  <a:pt x="176" y="682"/>
                </a:cubicBezTo>
                <a:cubicBezTo>
                  <a:pt x="173" y="680"/>
                  <a:pt x="171" y="678"/>
                  <a:pt x="168" y="676"/>
                </a:cubicBezTo>
                <a:cubicBezTo>
                  <a:pt x="168" y="675"/>
                  <a:pt x="168" y="675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7" y="675"/>
                </a:cubicBezTo>
                <a:cubicBezTo>
                  <a:pt x="165" y="675"/>
                  <a:pt x="165" y="675"/>
                  <a:pt x="161" y="671"/>
                </a:cubicBezTo>
                <a:cubicBezTo>
                  <a:pt x="160" y="671"/>
                  <a:pt x="159" y="670"/>
                  <a:pt x="158" y="669"/>
                </a:cubicBezTo>
                <a:cubicBezTo>
                  <a:pt x="158" y="669"/>
                  <a:pt x="158" y="669"/>
                  <a:pt x="160" y="670"/>
                </a:cubicBezTo>
                <a:cubicBezTo>
                  <a:pt x="161" y="670"/>
                  <a:pt x="161" y="671"/>
                  <a:pt x="162" y="671"/>
                </a:cubicBezTo>
                <a:cubicBezTo>
                  <a:pt x="162" y="671"/>
                  <a:pt x="163" y="671"/>
                  <a:pt x="163" y="671"/>
                </a:cubicBezTo>
                <a:cubicBezTo>
                  <a:pt x="162" y="670"/>
                  <a:pt x="162" y="670"/>
                  <a:pt x="161" y="670"/>
                </a:cubicBezTo>
                <a:cubicBezTo>
                  <a:pt x="161" y="669"/>
                  <a:pt x="161" y="669"/>
                  <a:pt x="159" y="668"/>
                </a:cubicBezTo>
                <a:cubicBezTo>
                  <a:pt x="158" y="667"/>
                  <a:pt x="158" y="667"/>
                  <a:pt x="154" y="663"/>
                </a:cubicBezTo>
                <a:cubicBezTo>
                  <a:pt x="153" y="663"/>
                  <a:pt x="153" y="662"/>
                  <a:pt x="152" y="662"/>
                </a:cubicBezTo>
                <a:cubicBezTo>
                  <a:pt x="152" y="662"/>
                  <a:pt x="153" y="662"/>
                  <a:pt x="153" y="662"/>
                </a:cubicBezTo>
                <a:cubicBezTo>
                  <a:pt x="154" y="662"/>
                  <a:pt x="154" y="662"/>
                  <a:pt x="154" y="661"/>
                </a:cubicBezTo>
                <a:cubicBezTo>
                  <a:pt x="155" y="661"/>
                  <a:pt x="155" y="661"/>
                  <a:pt x="157" y="662"/>
                </a:cubicBezTo>
                <a:cubicBezTo>
                  <a:pt x="155" y="660"/>
                  <a:pt x="153" y="657"/>
                  <a:pt x="152" y="655"/>
                </a:cubicBezTo>
                <a:cubicBezTo>
                  <a:pt x="151" y="653"/>
                  <a:pt x="151" y="653"/>
                  <a:pt x="151" y="653"/>
                </a:cubicBezTo>
                <a:cubicBezTo>
                  <a:pt x="150" y="653"/>
                  <a:pt x="149" y="652"/>
                  <a:pt x="148" y="651"/>
                </a:cubicBezTo>
                <a:cubicBezTo>
                  <a:pt x="148" y="651"/>
                  <a:pt x="148" y="651"/>
                  <a:pt x="147" y="651"/>
                </a:cubicBezTo>
                <a:cubicBezTo>
                  <a:pt x="147" y="650"/>
                  <a:pt x="146" y="650"/>
                  <a:pt x="145" y="648"/>
                </a:cubicBezTo>
                <a:cubicBezTo>
                  <a:pt x="142" y="646"/>
                  <a:pt x="139" y="645"/>
                  <a:pt x="137" y="643"/>
                </a:cubicBezTo>
                <a:cubicBezTo>
                  <a:pt x="138" y="643"/>
                  <a:pt x="138" y="643"/>
                  <a:pt x="139" y="643"/>
                </a:cubicBezTo>
                <a:cubicBezTo>
                  <a:pt x="145" y="646"/>
                  <a:pt x="145" y="646"/>
                  <a:pt x="146" y="644"/>
                </a:cubicBezTo>
                <a:cubicBezTo>
                  <a:pt x="137" y="630"/>
                  <a:pt x="137" y="628"/>
                  <a:pt x="137" y="627"/>
                </a:cubicBezTo>
                <a:cubicBezTo>
                  <a:pt x="138" y="628"/>
                  <a:pt x="139" y="630"/>
                  <a:pt x="140" y="631"/>
                </a:cubicBezTo>
                <a:cubicBezTo>
                  <a:pt x="137" y="619"/>
                  <a:pt x="125" y="611"/>
                  <a:pt x="127" y="597"/>
                </a:cubicBezTo>
                <a:cubicBezTo>
                  <a:pt x="128" y="597"/>
                  <a:pt x="129" y="597"/>
                  <a:pt x="130" y="597"/>
                </a:cubicBezTo>
                <a:cubicBezTo>
                  <a:pt x="130" y="596"/>
                  <a:pt x="131" y="594"/>
                  <a:pt x="131" y="593"/>
                </a:cubicBezTo>
                <a:cubicBezTo>
                  <a:pt x="133" y="594"/>
                  <a:pt x="136" y="594"/>
                  <a:pt x="138" y="594"/>
                </a:cubicBezTo>
                <a:cubicBezTo>
                  <a:pt x="138" y="593"/>
                  <a:pt x="138" y="592"/>
                  <a:pt x="137" y="591"/>
                </a:cubicBezTo>
                <a:cubicBezTo>
                  <a:pt x="138" y="590"/>
                  <a:pt x="138" y="590"/>
                  <a:pt x="138" y="590"/>
                </a:cubicBezTo>
                <a:cubicBezTo>
                  <a:pt x="137" y="585"/>
                  <a:pt x="137" y="585"/>
                  <a:pt x="137" y="584"/>
                </a:cubicBezTo>
                <a:cubicBezTo>
                  <a:pt x="137" y="583"/>
                  <a:pt x="138" y="583"/>
                  <a:pt x="138" y="583"/>
                </a:cubicBezTo>
                <a:cubicBezTo>
                  <a:pt x="136" y="579"/>
                  <a:pt x="136" y="578"/>
                  <a:pt x="136" y="575"/>
                </a:cubicBezTo>
                <a:cubicBezTo>
                  <a:pt x="136" y="575"/>
                  <a:pt x="136" y="575"/>
                  <a:pt x="136" y="575"/>
                </a:cubicBezTo>
                <a:cubicBezTo>
                  <a:pt x="136" y="572"/>
                  <a:pt x="134" y="569"/>
                  <a:pt x="133" y="566"/>
                </a:cubicBezTo>
                <a:cubicBezTo>
                  <a:pt x="133" y="566"/>
                  <a:pt x="133" y="566"/>
                  <a:pt x="133" y="564"/>
                </a:cubicBezTo>
                <a:cubicBezTo>
                  <a:pt x="133" y="561"/>
                  <a:pt x="132" y="559"/>
                  <a:pt x="131" y="557"/>
                </a:cubicBezTo>
                <a:cubicBezTo>
                  <a:pt x="131" y="557"/>
                  <a:pt x="131" y="556"/>
                  <a:pt x="130" y="555"/>
                </a:cubicBezTo>
                <a:cubicBezTo>
                  <a:pt x="130" y="554"/>
                  <a:pt x="130" y="554"/>
                  <a:pt x="129" y="553"/>
                </a:cubicBezTo>
                <a:cubicBezTo>
                  <a:pt x="129" y="552"/>
                  <a:pt x="129" y="552"/>
                  <a:pt x="128" y="550"/>
                </a:cubicBezTo>
                <a:cubicBezTo>
                  <a:pt x="127" y="548"/>
                  <a:pt x="126" y="545"/>
                  <a:pt x="126" y="543"/>
                </a:cubicBezTo>
                <a:cubicBezTo>
                  <a:pt x="126" y="543"/>
                  <a:pt x="126" y="543"/>
                  <a:pt x="129" y="535"/>
                </a:cubicBezTo>
                <a:cubicBezTo>
                  <a:pt x="129" y="534"/>
                  <a:pt x="130" y="534"/>
                  <a:pt x="130" y="534"/>
                </a:cubicBezTo>
                <a:cubicBezTo>
                  <a:pt x="130" y="533"/>
                  <a:pt x="131" y="533"/>
                  <a:pt x="131" y="532"/>
                </a:cubicBezTo>
                <a:cubicBezTo>
                  <a:pt x="131" y="532"/>
                  <a:pt x="132" y="525"/>
                  <a:pt x="133" y="522"/>
                </a:cubicBezTo>
                <a:cubicBezTo>
                  <a:pt x="134" y="519"/>
                  <a:pt x="134" y="519"/>
                  <a:pt x="133" y="516"/>
                </a:cubicBezTo>
                <a:moveTo>
                  <a:pt x="19" y="357"/>
                </a:moveTo>
                <a:cubicBezTo>
                  <a:pt x="20" y="357"/>
                  <a:pt x="20" y="357"/>
                  <a:pt x="20" y="357"/>
                </a:cubicBezTo>
                <a:cubicBezTo>
                  <a:pt x="19" y="357"/>
                  <a:pt x="19" y="356"/>
                  <a:pt x="19" y="356"/>
                </a:cubicBezTo>
                <a:cubicBezTo>
                  <a:pt x="19" y="355"/>
                  <a:pt x="19" y="353"/>
                  <a:pt x="19" y="352"/>
                </a:cubicBezTo>
                <a:cubicBezTo>
                  <a:pt x="17" y="353"/>
                  <a:pt x="17" y="353"/>
                  <a:pt x="17" y="353"/>
                </a:cubicBezTo>
                <a:cubicBezTo>
                  <a:pt x="16" y="353"/>
                  <a:pt x="16" y="353"/>
                  <a:pt x="16" y="353"/>
                </a:cubicBezTo>
                <a:cubicBezTo>
                  <a:pt x="16" y="352"/>
                  <a:pt x="16" y="352"/>
                  <a:pt x="15" y="351"/>
                </a:cubicBezTo>
                <a:cubicBezTo>
                  <a:pt x="15" y="351"/>
                  <a:pt x="15" y="351"/>
                  <a:pt x="15" y="351"/>
                </a:cubicBezTo>
                <a:cubicBezTo>
                  <a:pt x="14" y="352"/>
                  <a:pt x="14" y="353"/>
                  <a:pt x="14" y="353"/>
                </a:cubicBezTo>
                <a:cubicBezTo>
                  <a:pt x="13" y="353"/>
                  <a:pt x="13" y="353"/>
                  <a:pt x="13" y="353"/>
                </a:cubicBezTo>
                <a:cubicBezTo>
                  <a:pt x="13" y="353"/>
                  <a:pt x="13" y="353"/>
                  <a:pt x="12" y="352"/>
                </a:cubicBezTo>
                <a:cubicBezTo>
                  <a:pt x="12" y="351"/>
                  <a:pt x="12" y="351"/>
                  <a:pt x="12" y="351"/>
                </a:cubicBezTo>
                <a:cubicBezTo>
                  <a:pt x="12" y="350"/>
                  <a:pt x="12" y="350"/>
                  <a:pt x="11" y="349"/>
                </a:cubicBezTo>
                <a:cubicBezTo>
                  <a:pt x="11" y="348"/>
                  <a:pt x="11" y="348"/>
                  <a:pt x="11" y="348"/>
                </a:cubicBezTo>
                <a:cubicBezTo>
                  <a:pt x="11" y="348"/>
                  <a:pt x="11" y="348"/>
                  <a:pt x="11" y="348"/>
                </a:cubicBezTo>
                <a:cubicBezTo>
                  <a:pt x="10" y="348"/>
                  <a:pt x="10" y="348"/>
                  <a:pt x="10" y="348"/>
                </a:cubicBezTo>
                <a:cubicBezTo>
                  <a:pt x="10" y="348"/>
                  <a:pt x="10" y="347"/>
                  <a:pt x="9" y="347"/>
                </a:cubicBezTo>
                <a:cubicBezTo>
                  <a:pt x="9" y="347"/>
                  <a:pt x="9" y="347"/>
                  <a:pt x="8" y="348"/>
                </a:cubicBezTo>
                <a:cubicBezTo>
                  <a:pt x="8" y="350"/>
                  <a:pt x="8" y="353"/>
                  <a:pt x="8" y="355"/>
                </a:cubicBezTo>
                <a:cubicBezTo>
                  <a:pt x="8" y="359"/>
                  <a:pt x="8" y="360"/>
                  <a:pt x="8" y="360"/>
                </a:cubicBezTo>
                <a:cubicBezTo>
                  <a:pt x="9" y="360"/>
                  <a:pt x="9" y="360"/>
                  <a:pt x="9" y="360"/>
                </a:cubicBezTo>
                <a:cubicBezTo>
                  <a:pt x="9" y="360"/>
                  <a:pt x="9" y="360"/>
                  <a:pt x="10" y="358"/>
                </a:cubicBezTo>
                <a:cubicBezTo>
                  <a:pt x="10" y="357"/>
                  <a:pt x="11" y="357"/>
                  <a:pt x="11" y="357"/>
                </a:cubicBezTo>
                <a:cubicBezTo>
                  <a:pt x="11" y="357"/>
                  <a:pt x="11" y="357"/>
                  <a:pt x="12" y="358"/>
                </a:cubicBezTo>
                <a:cubicBezTo>
                  <a:pt x="12" y="358"/>
                  <a:pt x="12" y="358"/>
                  <a:pt x="12" y="358"/>
                </a:cubicBezTo>
                <a:cubicBezTo>
                  <a:pt x="12" y="358"/>
                  <a:pt x="12" y="358"/>
                  <a:pt x="12" y="358"/>
                </a:cubicBezTo>
                <a:cubicBezTo>
                  <a:pt x="12" y="357"/>
                  <a:pt x="12" y="357"/>
                  <a:pt x="13" y="358"/>
                </a:cubicBezTo>
                <a:cubicBezTo>
                  <a:pt x="14" y="358"/>
                  <a:pt x="15" y="357"/>
                  <a:pt x="15" y="357"/>
                </a:cubicBezTo>
                <a:cubicBezTo>
                  <a:pt x="16" y="357"/>
                  <a:pt x="16" y="357"/>
                  <a:pt x="16" y="357"/>
                </a:cubicBezTo>
                <a:cubicBezTo>
                  <a:pt x="17" y="358"/>
                  <a:pt x="18" y="358"/>
                  <a:pt x="18" y="358"/>
                </a:cubicBezTo>
                <a:cubicBezTo>
                  <a:pt x="19" y="358"/>
                  <a:pt x="19" y="358"/>
                  <a:pt x="19" y="358"/>
                </a:cubicBezTo>
                <a:cubicBezTo>
                  <a:pt x="19" y="358"/>
                  <a:pt x="19" y="358"/>
                  <a:pt x="19" y="357"/>
                </a:cubicBezTo>
                <a:moveTo>
                  <a:pt x="4" y="358"/>
                </a:moveTo>
                <a:cubicBezTo>
                  <a:pt x="4" y="357"/>
                  <a:pt x="4" y="355"/>
                  <a:pt x="4" y="355"/>
                </a:cubicBezTo>
                <a:cubicBezTo>
                  <a:pt x="4" y="354"/>
                  <a:pt x="4" y="354"/>
                  <a:pt x="4" y="354"/>
                </a:cubicBezTo>
                <a:cubicBezTo>
                  <a:pt x="4" y="354"/>
                  <a:pt x="4" y="353"/>
                  <a:pt x="4" y="353"/>
                </a:cubicBezTo>
                <a:cubicBezTo>
                  <a:pt x="4" y="353"/>
                  <a:pt x="4" y="353"/>
                  <a:pt x="4" y="353"/>
                </a:cubicBezTo>
                <a:cubicBezTo>
                  <a:pt x="3" y="353"/>
                  <a:pt x="3" y="352"/>
                  <a:pt x="3" y="352"/>
                </a:cubicBezTo>
                <a:cubicBezTo>
                  <a:pt x="3" y="356"/>
                  <a:pt x="3" y="356"/>
                  <a:pt x="3" y="356"/>
                </a:cubicBezTo>
                <a:cubicBezTo>
                  <a:pt x="3" y="356"/>
                  <a:pt x="3" y="356"/>
                  <a:pt x="3" y="356"/>
                </a:cubicBezTo>
                <a:cubicBezTo>
                  <a:pt x="3" y="356"/>
                  <a:pt x="3" y="356"/>
                  <a:pt x="3" y="356"/>
                </a:cubicBezTo>
                <a:cubicBezTo>
                  <a:pt x="3" y="356"/>
                  <a:pt x="4" y="357"/>
                  <a:pt x="4" y="357"/>
                </a:cubicBezTo>
                <a:cubicBezTo>
                  <a:pt x="4" y="358"/>
                  <a:pt x="4" y="359"/>
                  <a:pt x="4" y="360"/>
                </a:cubicBezTo>
                <a:cubicBezTo>
                  <a:pt x="4" y="360"/>
                  <a:pt x="4" y="360"/>
                  <a:pt x="4" y="360"/>
                </a:cubicBezTo>
                <a:cubicBezTo>
                  <a:pt x="4" y="360"/>
                  <a:pt x="4" y="360"/>
                  <a:pt x="4" y="358"/>
                </a:cubicBezTo>
                <a:moveTo>
                  <a:pt x="4" y="343"/>
                </a:moveTo>
                <a:cubicBezTo>
                  <a:pt x="5" y="343"/>
                  <a:pt x="6" y="343"/>
                  <a:pt x="7" y="343"/>
                </a:cubicBezTo>
                <a:cubicBezTo>
                  <a:pt x="7" y="342"/>
                  <a:pt x="7" y="336"/>
                  <a:pt x="6" y="335"/>
                </a:cubicBezTo>
                <a:cubicBezTo>
                  <a:pt x="6" y="335"/>
                  <a:pt x="6" y="335"/>
                  <a:pt x="6" y="335"/>
                </a:cubicBezTo>
                <a:cubicBezTo>
                  <a:pt x="5" y="335"/>
                  <a:pt x="5" y="335"/>
                  <a:pt x="5" y="335"/>
                </a:cubicBezTo>
                <a:cubicBezTo>
                  <a:pt x="5" y="335"/>
                  <a:pt x="5" y="335"/>
                  <a:pt x="5" y="335"/>
                </a:cubicBezTo>
                <a:cubicBezTo>
                  <a:pt x="5" y="335"/>
                  <a:pt x="5" y="335"/>
                  <a:pt x="4" y="327"/>
                </a:cubicBezTo>
                <a:cubicBezTo>
                  <a:pt x="4" y="325"/>
                  <a:pt x="4" y="325"/>
                  <a:pt x="4" y="324"/>
                </a:cubicBezTo>
                <a:cubicBezTo>
                  <a:pt x="5" y="323"/>
                  <a:pt x="5" y="323"/>
                  <a:pt x="4" y="323"/>
                </a:cubicBezTo>
                <a:cubicBezTo>
                  <a:pt x="4" y="323"/>
                  <a:pt x="4" y="323"/>
                  <a:pt x="4" y="323"/>
                </a:cubicBezTo>
                <a:cubicBezTo>
                  <a:pt x="4" y="323"/>
                  <a:pt x="4" y="323"/>
                  <a:pt x="4" y="323"/>
                </a:cubicBezTo>
                <a:cubicBezTo>
                  <a:pt x="4" y="323"/>
                  <a:pt x="4" y="323"/>
                  <a:pt x="4" y="323"/>
                </a:cubicBezTo>
                <a:cubicBezTo>
                  <a:pt x="4" y="323"/>
                  <a:pt x="4" y="323"/>
                  <a:pt x="4" y="324"/>
                </a:cubicBezTo>
                <a:cubicBezTo>
                  <a:pt x="4" y="323"/>
                  <a:pt x="4" y="323"/>
                  <a:pt x="4" y="323"/>
                </a:cubicBezTo>
                <a:cubicBezTo>
                  <a:pt x="4" y="323"/>
                  <a:pt x="4" y="323"/>
                  <a:pt x="4" y="323"/>
                </a:cubicBezTo>
                <a:cubicBezTo>
                  <a:pt x="3" y="323"/>
                  <a:pt x="3" y="323"/>
                  <a:pt x="3" y="323"/>
                </a:cubicBezTo>
                <a:cubicBezTo>
                  <a:pt x="3" y="323"/>
                  <a:pt x="2" y="331"/>
                  <a:pt x="3" y="332"/>
                </a:cubicBezTo>
                <a:cubicBezTo>
                  <a:pt x="3" y="331"/>
                  <a:pt x="3" y="330"/>
                  <a:pt x="3" y="329"/>
                </a:cubicBezTo>
                <a:cubicBezTo>
                  <a:pt x="4" y="329"/>
                  <a:pt x="3" y="332"/>
                  <a:pt x="3" y="334"/>
                </a:cubicBezTo>
                <a:cubicBezTo>
                  <a:pt x="3" y="335"/>
                  <a:pt x="3" y="337"/>
                  <a:pt x="4" y="337"/>
                </a:cubicBezTo>
                <a:cubicBezTo>
                  <a:pt x="4" y="337"/>
                  <a:pt x="4" y="337"/>
                  <a:pt x="4" y="337"/>
                </a:cubicBezTo>
                <a:cubicBezTo>
                  <a:pt x="4" y="337"/>
                  <a:pt x="4" y="337"/>
                  <a:pt x="4" y="339"/>
                </a:cubicBezTo>
                <a:cubicBezTo>
                  <a:pt x="4" y="339"/>
                  <a:pt x="4" y="342"/>
                  <a:pt x="4" y="343"/>
                </a:cubicBezTo>
                <a:moveTo>
                  <a:pt x="287" y="80"/>
                </a:moveTo>
                <a:cubicBezTo>
                  <a:pt x="287" y="79"/>
                  <a:pt x="288" y="78"/>
                  <a:pt x="289" y="77"/>
                </a:cubicBezTo>
                <a:cubicBezTo>
                  <a:pt x="289" y="76"/>
                  <a:pt x="289" y="76"/>
                  <a:pt x="289" y="75"/>
                </a:cubicBezTo>
                <a:cubicBezTo>
                  <a:pt x="288" y="75"/>
                  <a:pt x="288" y="75"/>
                  <a:pt x="287" y="74"/>
                </a:cubicBezTo>
                <a:cubicBezTo>
                  <a:pt x="289" y="71"/>
                  <a:pt x="289" y="71"/>
                  <a:pt x="290" y="70"/>
                </a:cubicBezTo>
                <a:cubicBezTo>
                  <a:pt x="289" y="70"/>
                  <a:pt x="288" y="70"/>
                  <a:pt x="287" y="70"/>
                </a:cubicBezTo>
                <a:cubicBezTo>
                  <a:pt x="286" y="70"/>
                  <a:pt x="286" y="70"/>
                  <a:pt x="286" y="70"/>
                </a:cubicBezTo>
                <a:cubicBezTo>
                  <a:pt x="284" y="70"/>
                  <a:pt x="282" y="72"/>
                  <a:pt x="280" y="72"/>
                </a:cubicBezTo>
                <a:cubicBezTo>
                  <a:pt x="279" y="72"/>
                  <a:pt x="279" y="72"/>
                  <a:pt x="278" y="72"/>
                </a:cubicBezTo>
                <a:cubicBezTo>
                  <a:pt x="278" y="71"/>
                  <a:pt x="277" y="71"/>
                  <a:pt x="276" y="71"/>
                </a:cubicBezTo>
                <a:cubicBezTo>
                  <a:pt x="274" y="71"/>
                  <a:pt x="272" y="73"/>
                  <a:pt x="270" y="73"/>
                </a:cubicBezTo>
                <a:cubicBezTo>
                  <a:pt x="270" y="73"/>
                  <a:pt x="269" y="73"/>
                  <a:pt x="268" y="73"/>
                </a:cubicBezTo>
                <a:cubicBezTo>
                  <a:pt x="268" y="72"/>
                  <a:pt x="269" y="72"/>
                  <a:pt x="269" y="71"/>
                </a:cubicBezTo>
                <a:cubicBezTo>
                  <a:pt x="269" y="71"/>
                  <a:pt x="270" y="70"/>
                  <a:pt x="270" y="70"/>
                </a:cubicBezTo>
                <a:cubicBezTo>
                  <a:pt x="270" y="69"/>
                  <a:pt x="270" y="69"/>
                  <a:pt x="270" y="68"/>
                </a:cubicBezTo>
                <a:cubicBezTo>
                  <a:pt x="269" y="69"/>
                  <a:pt x="269" y="69"/>
                  <a:pt x="269" y="69"/>
                </a:cubicBezTo>
                <a:cubicBezTo>
                  <a:pt x="268" y="69"/>
                  <a:pt x="268" y="70"/>
                  <a:pt x="268" y="70"/>
                </a:cubicBezTo>
                <a:cubicBezTo>
                  <a:pt x="268" y="70"/>
                  <a:pt x="262" y="67"/>
                  <a:pt x="258" y="73"/>
                </a:cubicBezTo>
                <a:cubicBezTo>
                  <a:pt x="259" y="73"/>
                  <a:pt x="260" y="73"/>
                  <a:pt x="261" y="73"/>
                </a:cubicBezTo>
                <a:cubicBezTo>
                  <a:pt x="263" y="73"/>
                  <a:pt x="263" y="73"/>
                  <a:pt x="263" y="73"/>
                </a:cubicBezTo>
                <a:cubicBezTo>
                  <a:pt x="263" y="75"/>
                  <a:pt x="263" y="75"/>
                  <a:pt x="263" y="75"/>
                </a:cubicBezTo>
                <a:cubicBezTo>
                  <a:pt x="264" y="76"/>
                  <a:pt x="262" y="76"/>
                  <a:pt x="262" y="77"/>
                </a:cubicBezTo>
                <a:cubicBezTo>
                  <a:pt x="260" y="76"/>
                  <a:pt x="257" y="76"/>
                  <a:pt x="256" y="76"/>
                </a:cubicBezTo>
                <a:cubicBezTo>
                  <a:pt x="255" y="77"/>
                  <a:pt x="255" y="78"/>
                  <a:pt x="254" y="79"/>
                </a:cubicBezTo>
                <a:cubicBezTo>
                  <a:pt x="255" y="78"/>
                  <a:pt x="255" y="78"/>
                  <a:pt x="256" y="78"/>
                </a:cubicBezTo>
                <a:cubicBezTo>
                  <a:pt x="257" y="78"/>
                  <a:pt x="258" y="78"/>
                  <a:pt x="258" y="78"/>
                </a:cubicBezTo>
                <a:cubicBezTo>
                  <a:pt x="259" y="79"/>
                  <a:pt x="259" y="79"/>
                  <a:pt x="259" y="79"/>
                </a:cubicBezTo>
                <a:cubicBezTo>
                  <a:pt x="258" y="80"/>
                  <a:pt x="257" y="81"/>
                  <a:pt x="256" y="82"/>
                </a:cubicBezTo>
                <a:cubicBezTo>
                  <a:pt x="256" y="83"/>
                  <a:pt x="256" y="83"/>
                  <a:pt x="256" y="83"/>
                </a:cubicBezTo>
                <a:cubicBezTo>
                  <a:pt x="256" y="83"/>
                  <a:pt x="257" y="83"/>
                  <a:pt x="257" y="83"/>
                </a:cubicBezTo>
                <a:cubicBezTo>
                  <a:pt x="259" y="83"/>
                  <a:pt x="260" y="83"/>
                  <a:pt x="261" y="83"/>
                </a:cubicBezTo>
                <a:cubicBezTo>
                  <a:pt x="262" y="83"/>
                  <a:pt x="262" y="83"/>
                  <a:pt x="263" y="83"/>
                </a:cubicBezTo>
                <a:cubicBezTo>
                  <a:pt x="264" y="83"/>
                  <a:pt x="264" y="83"/>
                  <a:pt x="264" y="84"/>
                </a:cubicBezTo>
                <a:cubicBezTo>
                  <a:pt x="264" y="84"/>
                  <a:pt x="264" y="86"/>
                  <a:pt x="266" y="86"/>
                </a:cubicBezTo>
                <a:cubicBezTo>
                  <a:pt x="267" y="86"/>
                  <a:pt x="268" y="86"/>
                  <a:pt x="269" y="86"/>
                </a:cubicBezTo>
                <a:cubicBezTo>
                  <a:pt x="270" y="85"/>
                  <a:pt x="270" y="85"/>
                  <a:pt x="272" y="83"/>
                </a:cubicBezTo>
                <a:cubicBezTo>
                  <a:pt x="273" y="83"/>
                  <a:pt x="275" y="82"/>
                  <a:pt x="275" y="82"/>
                </a:cubicBezTo>
                <a:cubicBezTo>
                  <a:pt x="276" y="82"/>
                  <a:pt x="277" y="82"/>
                  <a:pt x="277" y="81"/>
                </a:cubicBezTo>
                <a:cubicBezTo>
                  <a:pt x="278" y="80"/>
                  <a:pt x="279" y="80"/>
                  <a:pt x="281" y="80"/>
                </a:cubicBezTo>
                <a:cubicBezTo>
                  <a:pt x="282" y="79"/>
                  <a:pt x="282" y="79"/>
                  <a:pt x="287" y="80"/>
                </a:cubicBezTo>
                <a:moveTo>
                  <a:pt x="103" y="171"/>
                </a:moveTo>
                <a:cubicBezTo>
                  <a:pt x="104" y="170"/>
                  <a:pt x="104" y="170"/>
                  <a:pt x="104" y="170"/>
                </a:cubicBezTo>
                <a:cubicBezTo>
                  <a:pt x="104" y="169"/>
                  <a:pt x="104" y="169"/>
                  <a:pt x="104" y="168"/>
                </a:cubicBezTo>
                <a:cubicBezTo>
                  <a:pt x="104" y="168"/>
                  <a:pt x="104" y="168"/>
                  <a:pt x="104" y="168"/>
                </a:cubicBezTo>
                <a:cubicBezTo>
                  <a:pt x="103" y="168"/>
                  <a:pt x="103" y="164"/>
                  <a:pt x="103" y="164"/>
                </a:cubicBezTo>
                <a:cubicBezTo>
                  <a:pt x="103" y="163"/>
                  <a:pt x="103" y="163"/>
                  <a:pt x="101" y="162"/>
                </a:cubicBezTo>
                <a:cubicBezTo>
                  <a:pt x="101" y="162"/>
                  <a:pt x="101" y="162"/>
                  <a:pt x="101" y="161"/>
                </a:cubicBezTo>
                <a:cubicBezTo>
                  <a:pt x="104" y="158"/>
                  <a:pt x="104" y="158"/>
                  <a:pt x="104" y="158"/>
                </a:cubicBezTo>
                <a:cubicBezTo>
                  <a:pt x="105" y="157"/>
                  <a:pt x="106" y="157"/>
                  <a:pt x="106" y="157"/>
                </a:cubicBezTo>
                <a:cubicBezTo>
                  <a:pt x="108" y="155"/>
                  <a:pt x="108" y="154"/>
                  <a:pt x="108" y="153"/>
                </a:cubicBezTo>
                <a:cubicBezTo>
                  <a:pt x="108" y="152"/>
                  <a:pt x="108" y="152"/>
                  <a:pt x="108" y="152"/>
                </a:cubicBezTo>
                <a:cubicBezTo>
                  <a:pt x="108" y="152"/>
                  <a:pt x="106" y="153"/>
                  <a:pt x="106" y="153"/>
                </a:cubicBezTo>
                <a:cubicBezTo>
                  <a:pt x="104" y="155"/>
                  <a:pt x="104" y="157"/>
                  <a:pt x="102" y="158"/>
                </a:cubicBezTo>
                <a:cubicBezTo>
                  <a:pt x="99" y="162"/>
                  <a:pt x="95" y="165"/>
                  <a:pt x="92" y="168"/>
                </a:cubicBezTo>
                <a:cubicBezTo>
                  <a:pt x="90" y="170"/>
                  <a:pt x="90" y="170"/>
                  <a:pt x="88" y="174"/>
                </a:cubicBezTo>
                <a:cubicBezTo>
                  <a:pt x="90" y="175"/>
                  <a:pt x="92" y="175"/>
                  <a:pt x="94" y="175"/>
                </a:cubicBezTo>
                <a:cubicBezTo>
                  <a:pt x="95" y="175"/>
                  <a:pt x="95" y="175"/>
                  <a:pt x="95" y="177"/>
                </a:cubicBezTo>
                <a:cubicBezTo>
                  <a:pt x="94" y="180"/>
                  <a:pt x="95" y="181"/>
                  <a:pt x="95" y="182"/>
                </a:cubicBezTo>
                <a:cubicBezTo>
                  <a:pt x="96" y="181"/>
                  <a:pt x="96" y="181"/>
                  <a:pt x="96" y="181"/>
                </a:cubicBezTo>
                <a:cubicBezTo>
                  <a:pt x="97" y="181"/>
                  <a:pt x="97" y="180"/>
                  <a:pt x="99" y="176"/>
                </a:cubicBezTo>
                <a:cubicBezTo>
                  <a:pt x="101" y="173"/>
                  <a:pt x="101" y="173"/>
                  <a:pt x="103" y="171"/>
                </a:cubicBezTo>
                <a:moveTo>
                  <a:pt x="89" y="162"/>
                </a:moveTo>
                <a:cubicBezTo>
                  <a:pt x="89" y="162"/>
                  <a:pt x="89" y="162"/>
                  <a:pt x="89" y="162"/>
                </a:cubicBezTo>
                <a:cubicBezTo>
                  <a:pt x="89" y="162"/>
                  <a:pt x="89" y="161"/>
                  <a:pt x="88" y="161"/>
                </a:cubicBezTo>
                <a:cubicBezTo>
                  <a:pt x="88" y="161"/>
                  <a:pt x="88" y="161"/>
                  <a:pt x="88" y="161"/>
                </a:cubicBezTo>
                <a:cubicBezTo>
                  <a:pt x="88" y="160"/>
                  <a:pt x="88" y="160"/>
                  <a:pt x="88" y="159"/>
                </a:cubicBezTo>
                <a:cubicBezTo>
                  <a:pt x="88" y="158"/>
                  <a:pt x="88" y="158"/>
                  <a:pt x="88" y="158"/>
                </a:cubicBezTo>
                <a:cubicBezTo>
                  <a:pt x="88" y="158"/>
                  <a:pt x="88" y="158"/>
                  <a:pt x="88" y="158"/>
                </a:cubicBezTo>
                <a:cubicBezTo>
                  <a:pt x="87" y="158"/>
                  <a:pt x="87" y="159"/>
                  <a:pt x="86" y="159"/>
                </a:cubicBezTo>
                <a:cubicBezTo>
                  <a:pt x="86" y="159"/>
                  <a:pt x="86" y="160"/>
                  <a:pt x="86" y="160"/>
                </a:cubicBezTo>
                <a:cubicBezTo>
                  <a:pt x="86" y="161"/>
                  <a:pt x="86" y="161"/>
                  <a:pt x="86" y="162"/>
                </a:cubicBezTo>
                <a:cubicBezTo>
                  <a:pt x="85" y="165"/>
                  <a:pt x="85" y="165"/>
                  <a:pt x="85" y="165"/>
                </a:cubicBezTo>
                <a:cubicBezTo>
                  <a:pt x="85" y="166"/>
                  <a:pt x="85" y="166"/>
                  <a:pt x="89" y="162"/>
                </a:cubicBezTo>
                <a:moveTo>
                  <a:pt x="363" y="4"/>
                </a:moveTo>
                <a:cubicBezTo>
                  <a:pt x="363" y="3"/>
                  <a:pt x="363" y="3"/>
                  <a:pt x="363" y="3"/>
                </a:cubicBezTo>
                <a:cubicBezTo>
                  <a:pt x="363" y="3"/>
                  <a:pt x="363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1" y="3"/>
                </a:cubicBezTo>
                <a:cubicBezTo>
                  <a:pt x="361" y="3"/>
                  <a:pt x="356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3" y="4"/>
                </a:cubicBezTo>
                <a:cubicBezTo>
                  <a:pt x="351" y="5"/>
                  <a:pt x="349" y="5"/>
                  <a:pt x="348" y="6"/>
                </a:cubicBezTo>
                <a:cubicBezTo>
                  <a:pt x="350" y="5"/>
                  <a:pt x="352" y="5"/>
                  <a:pt x="354" y="4"/>
                </a:cubicBezTo>
                <a:cubicBezTo>
                  <a:pt x="354" y="4"/>
                  <a:pt x="355" y="4"/>
                  <a:pt x="355" y="4"/>
                </a:cubicBezTo>
                <a:cubicBezTo>
                  <a:pt x="358" y="3"/>
                  <a:pt x="358" y="3"/>
                  <a:pt x="360" y="3"/>
                </a:cubicBezTo>
                <a:cubicBezTo>
                  <a:pt x="359" y="3"/>
                  <a:pt x="359" y="3"/>
                  <a:pt x="359" y="3"/>
                </a:cubicBezTo>
                <a:cubicBezTo>
                  <a:pt x="357" y="3"/>
                  <a:pt x="354" y="3"/>
                  <a:pt x="352" y="4"/>
                </a:cubicBezTo>
                <a:cubicBezTo>
                  <a:pt x="354" y="3"/>
                  <a:pt x="354" y="3"/>
                  <a:pt x="355" y="3"/>
                </a:cubicBezTo>
                <a:cubicBezTo>
                  <a:pt x="355" y="3"/>
                  <a:pt x="355" y="3"/>
                  <a:pt x="356" y="3"/>
                </a:cubicBezTo>
                <a:cubicBezTo>
                  <a:pt x="357" y="3"/>
                  <a:pt x="357" y="3"/>
                  <a:pt x="357" y="3"/>
                </a:cubicBezTo>
                <a:cubicBezTo>
                  <a:pt x="357" y="3"/>
                  <a:pt x="357" y="3"/>
                  <a:pt x="357" y="3"/>
                </a:cubicBezTo>
                <a:cubicBezTo>
                  <a:pt x="357" y="3"/>
                  <a:pt x="356" y="3"/>
                  <a:pt x="356" y="3"/>
                </a:cubicBezTo>
                <a:cubicBezTo>
                  <a:pt x="355" y="3"/>
                  <a:pt x="355" y="3"/>
                  <a:pt x="354" y="3"/>
                </a:cubicBezTo>
                <a:cubicBezTo>
                  <a:pt x="354" y="3"/>
                  <a:pt x="353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0" y="3"/>
                  <a:pt x="350" y="3"/>
                </a:cubicBezTo>
                <a:cubicBezTo>
                  <a:pt x="351" y="3"/>
                  <a:pt x="353" y="2"/>
                  <a:pt x="355" y="2"/>
                </a:cubicBezTo>
                <a:cubicBezTo>
                  <a:pt x="356" y="2"/>
                  <a:pt x="356" y="2"/>
                  <a:pt x="358" y="2"/>
                </a:cubicBezTo>
                <a:cubicBezTo>
                  <a:pt x="359" y="2"/>
                  <a:pt x="359" y="2"/>
                  <a:pt x="359" y="2"/>
                </a:cubicBezTo>
                <a:cubicBezTo>
                  <a:pt x="359" y="2"/>
                  <a:pt x="360" y="2"/>
                  <a:pt x="361" y="2"/>
                </a:cubicBezTo>
                <a:cubicBezTo>
                  <a:pt x="362" y="2"/>
                  <a:pt x="362" y="2"/>
                  <a:pt x="364" y="2"/>
                </a:cubicBezTo>
                <a:cubicBezTo>
                  <a:pt x="364" y="2"/>
                  <a:pt x="365" y="2"/>
                  <a:pt x="365" y="1"/>
                </a:cubicBezTo>
                <a:cubicBezTo>
                  <a:pt x="365" y="1"/>
                  <a:pt x="365" y="1"/>
                  <a:pt x="365" y="1"/>
                </a:cubicBezTo>
                <a:cubicBezTo>
                  <a:pt x="365" y="1"/>
                  <a:pt x="365" y="1"/>
                  <a:pt x="365" y="1"/>
                </a:cubicBezTo>
                <a:cubicBezTo>
                  <a:pt x="366" y="1"/>
                  <a:pt x="366" y="1"/>
                  <a:pt x="366" y="1"/>
                </a:cubicBezTo>
                <a:cubicBezTo>
                  <a:pt x="366" y="1"/>
                  <a:pt x="366" y="1"/>
                  <a:pt x="366" y="1"/>
                </a:cubicBezTo>
                <a:cubicBezTo>
                  <a:pt x="366" y="1"/>
                  <a:pt x="365" y="1"/>
                  <a:pt x="366" y="1"/>
                </a:cubicBezTo>
                <a:cubicBezTo>
                  <a:pt x="366" y="1"/>
                  <a:pt x="366" y="1"/>
                  <a:pt x="366" y="1"/>
                </a:cubicBezTo>
                <a:cubicBezTo>
                  <a:pt x="365" y="1"/>
                  <a:pt x="365" y="1"/>
                  <a:pt x="365" y="1"/>
                </a:cubicBezTo>
                <a:cubicBezTo>
                  <a:pt x="365" y="1"/>
                  <a:pt x="365" y="1"/>
                  <a:pt x="365" y="1"/>
                </a:cubicBezTo>
                <a:cubicBezTo>
                  <a:pt x="365" y="1"/>
                  <a:pt x="365" y="1"/>
                  <a:pt x="365" y="1"/>
                </a:cubicBezTo>
                <a:cubicBezTo>
                  <a:pt x="364" y="1"/>
                  <a:pt x="364" y="1"/>
                  <a:pt x="364" y="1"/>
                </a:cubicBezTo>
                <a:cubicBezTo>
                  <a:pt x="363" y="1"/>
                  <a:pt x="363" y="1"/>
                  <a:pt x="363" y="1"/>
                </a:cubicBezTo>
                <a:cubicBezTo>
                  <a:pt x="364" y="1"/>
                  <a:pt x="364" y="1"/>
                  <a:pt x="364" y="1"/>
                </a:cubicBezTo>
                <a:cubicBezTo>
                  <a:pt x="364" y="1"/>
                  <a:pt x="364" y="1"/>
                  <a:pt x="365" y="1"/>
                </a:cubicBezTo>
                <a:cubicBezTo>
                  <a:pt x="365" y="1"/>
                  <a:pt x="366" y="1"/>
                  <a:pt x="366" y="1"/>
                </a:cubicBezTo>
                <a:cubicBezTo>
                  <a:pt x="367" y="1"/>
                  <a:pt x="367" y="1"/>
                  <a:pt x="368" y="1"/>
                </a:cubicBezTo>
                <a:cubicBezTo>
                  <a:pt x="369" y="1"/>
                  <a:pt x="370" y="0"/>
                  <a:pt x="370" y="0"/>
                </a:cubicBezTo>
                <a:cubicBezTo>
                  <a:pt x="370" y="0"/>
                  <a:pt x="370" y="0"/>
                  <a:pt x="370" y="0"/>
                </a:cubicBezTo>
                <a:cubicBezTo>
                  <a:pt x="370" y="0"/>
                  <a:pt x="370" y="0"/>
                  <a:pt x="370" y="0"/>
                </a:cubicBezTo>
                <a:cubicBezTo>
                  <a:pt x="370" y="0"/>
                  <a:pt x="370" y="0"/>
                  <a:pt x="369" y="0"/>
                </a:cubicBezTo>
                <a:cubicBezTo>
                  <a:pt x="369" y="0"/>
                  <a:pt x="368" y="0"/>
                  <a:pt x="367" y="0"/>
                </a:cubicBezTo>
                <a:cubicBezTo>
                  <a:pt x="367" y="0"/>
                  <a:pt x="367" y="0"/>
                  <a:pt x="367" y="0"/>
                </a:cubicBezTo>
                <a:cubicBezTo>
                  <a:pt x="367" y="0"/>
                  <a:pt x="367" y="0"/>
                  <a:pt x="367" y="0"/>
                </a:cubicBezTo>
                <a:cubicBezTo>
                  <a:pt x="365" y="0"/>
                  <a:pt x="363" y="1"/>
                  <a:pt x="362" y="1"/>
                </a:cubicBezTo>
                <a:cubicBezTo>
                  <a:pt x="361" y="1"/>
                  <a:pt x="361" y="1"/>
                  <a:pt x="362" y="0"/>
                </a:cubicBezTo>
                <a:cubicBezTo>
                  <a:pt x="362" y="0"/>
                  <a:pt x="363" y="0"/>
                  <a:pt x="363" y="0"/>
                </a:cubicBezTo>
                <a:cubicBezTo>
                  <a:pt x="363" y="0"/>
                  <a:pt x="362" y="0"/>
                  <a:pt x="361" y="0"/>
                </a:cubicBezTo>
                <a:cubicBezTo>
                  <a:pt x="361" y="0"/>
                  <a:pt x="361" y="0"/>
                  <a:pt x="361" y="0"/>
                </a:cubicBezTo>
                <a:cubicBezTo>
                  <a:pt x="360" y="0"/>
                  <a:pt x="360" y="0"/>
                  <a:pt x="360" y="0"/>
                </a:cubicBezTo>
                <a:cubicBezTo>
                  <a:pt x="360" y="0"/>
                  <a:pt x="360" y="0"/>
                  <a:pt x="360" y="0"/>
                </a:cubicBezTo>
                <a:cubicBezTo>
                  <a:pt x="359" y="0"/>
                  <a:pt x="359" y="1"/>
                  <a:pt x="358" y="1"/>
                </a:cubicBezTo>
                <a:cubicBezTo>
                  <a:pt x="357" y="1"/>
                  <a:pt x="357" y="1"/>
                  <a:pt x="357" y="1"/>
                </a:cubicBezTo>
                <a:cubicBezTo>
                  <a:pt x="357" y="1"/>
                  <a:pt x="357" y="1"/>
                  <a:pt x="357" y="1"/>
                </a:cubicBezTo>
                <a:cubicBezTo>
                  <a:pt x="357" y="1"/>
                  <a:pt x="357" y="1"/>
                  <a:pt x="357" y="1"/>
                </a:cubicBezTo>
                <a:cubicBezTo>
                  <a:pt x="356" y="1"/>
                  <a:pt x="356" y="1"/>
                  <a:pt x="356" y="1"/>
                </a:cubicBezTo>
                <a:cubicBezTo>
                  <a:pt x="356" y="1"/>
                  <a:pt x="356" y="1"/>
                  <a:pt x="356" y="1"/>
                </a:cubicBezTo>
                <a:cubicBezTo>
                  <a:pt x="355" y="1"/>
                  <a:pt x="354" y="1"/>
                  <a:pt x="353" y="1"/>
                </a:cubicBezTo>
                <a:cubicBezTo>
                  <a:pt x="353" y="1"/>
                  <a:pt x="353" y="1"/>
                  <a:pt x="353" y="1"/>
                </a:cubicBezTo>
                <a:cubicBezTo>
                  <a:pt x="354" y="1"/>
                  <a:pt x="354" y="1"/>
                  <a:pt x="354" y="1"/>
                </a:cubicBezTo>
                <a:cubicBezTo>
                  <a:pt x="354" y="1"/>
                  <a:pt x="354" y="1"/>
                  <a:pt x="354" y="1"/>
                </a:cubicBezTo>
                <a:cubicBezTo>
                  <a:pt x="354" y="1"/>
                  <a:pt x="354" y="1"/>
                  <a:pt x="354" y="1"/>
                </a:cubicBezTo>
                <a:cubicBezTo>
                  <a:pt x="354" y="1"/>
                  <a:pt x="354" y="1"/>
                  <a:pt x="354" y="1"/>
                </a:cubicBezTo>
                <a:cubicBezTo>
                  <a:pt x="354" y="1"/>
                  <a:pt x="354" y="1"/>
                  <a:pt x="354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4" y="1"/>
                  <a:pt x="354" y="1"/>
                  <a:pt x="354" y="1"/>
                </a:cubicBezTo>
                <a:cubicBezTo>
                  <a:pt x="352" y="1"/>
                  <a:pt x="352" y="1"/>
                  <a:pt x="352" y="1"/>
                </a:cubicBezTo>
                <a:cubicBezTo>
                  <a:pt x="352" y="1"/>
                  <a:pt x="352" y="1"/>
                  <a:pt x="352" y="1"/>
                </a:cubicBezTo>
                <a:cubicBezTo>
                  <a:pt x="351" y="1"/>
                  <a:pt x="351" y="1"/>
                  <a:pt x="351" y="1"/>
                </a:cubicBezTo>
                <a:cubicBezTo>
                  <a:pt x="351" y="1"/>
                  <a:pt x="351" y="1"/>
                  <a:pt x="351" y="1"/>
                </a:cubicBezTo>
                <a:cubicBezTo>
                  <a:pt x="350" y="1"/>
                  <a:pt x="350" y="1"/>
                  <a:pt x="350" y="1"/>
                </a:cubicBezTo>
                <a:cubicBezTo>
                  <a:pt x="350" y="2"/>
                  <a:pt x="350" y="2"/>
                  <a:pt x="350" y="2"/>
                </a:cubicBezTo>
                <a:cubicBezTo>
                  <a:pt x="350" y="2"/>
                  <a:pt x="350" y="2"/>
                  <a:pt x="350" y="2"/>
                </a:cubicBezTo>
                <a:cubicBezTo>
                  <a:pt x="350" y="2"/>
                  <a:pt x="350" y="2"/>
                  <a:pt x="350" y="2"/>
                </a:cubicBezTo>
                <a:cubicBezTo>
                  <a:pt x="350" y="2"/>
                  <a:pt x="350" y="2"/>
                  <a:pt x="350" y="2"/>
                </a:cubicBezTo>
                <a:cubicBezTo>
                  <a:pt x="349" y="2"/>
                  <a:pt x="349" y="2"/>
                  <a:pt x="349" y="2"/>
                </a:cubicBezTo>
                <a:cubicBezTo>
                  <a:pt x="348" y="2"/>
                  <a:pt x="348" y="2"/>
                  <a:pt x="348" y="2"/>
                </a:cubicBezTo>
                <a:cubicBezTo>
                  <a:pt x="347" y="2"/>
                  <a:pt x="347" y="2"/>
                  <a:pt x="347" y="2"/>
                </a:cubicBezTo>
                <a:cubicBezTo>
                  <a:pt x="347" y="2"/>
                  <a:pt x="347" y="2"/>
                  <a:pt x="347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4" y="2"/>
                  <a:pt x="344" y="2"/>
                  <a:pt x="344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2"/>
                  <a:pt x="347" y="2"/>
                  <a:pt x="347" y="2"/>
                </a:cubicBezTo>
                <a:cubicBezTo>
                  <a:pt x="347" y="2"/>
                  <a:pt x="347" y="2"/>
                  <a:pt x="347" y="2"/>
                </a:cubicBezTo>
                <a:cubicBezTo>
                  <a:pt x="348" y="2"/>
                  <a:pt x="348" y="2"/>
                  <a:pt x="348" y="2"/>
                </a:cubicBezTo>
                <a:cubicBezTo>
                  <a:pt x="348" y="2"/>
                  <a:pt x="348" y="2"/>
                  <a:pt x="348" y="2"/>
                </a:cubicBezTo>
                <a:cubicBezTo>
                  <a:pt x="349" y="2"/>
                  <a:pt x="349" y="2"/>
                  <a:pt x="349" y="2"/>
                </a:cubicBezTo>
                <a:cubicBezTo>
                  <a:pt x="349" y="2"/>
                  <a:pt x="349" y="2"/>
                  <a:pt x="349" y="2"/>
                </a:cubicBezTo>
                <a:cubicBezTo>
                  <a:pt x="350" y="1"/>
                  <a:pt x="350" y="1"/>
                  <a:pt x="350" y="1"/>
                </a:cubicBezTo>
                <a:cubicBezTo>
                  <a:pt x="350" y="1"/>
                  <a:pt x="350" y="1"/>
                  <a:pt x="350" y="1"/>
                </a:cubicBezTo>
                <a:cubicBezTo>
                  <a:pt x="350" y="1"/>
                  <a:pt x="350" y="1"/>
                  <a:pt x="350" y="1"/>
                </a:cubicBezTo>
                <a:cubicBezTo>
                  <a:pt x="350" y="1"/>
                  <a:pt x="350" y="1"/>
                  <a:pt x="350" y="1"/>
                </a:cubicBezTo>
                <a:cubicBezTo>
                  <a:pt x="350" y="1"/>
                  <a:pt x="350" y="1"/>
                  <a:pt x="350" y="1"/>
                </a:cubicBezTo>
                <a:cubicBezTo>
                  <a:pt x="350" y="1"/>
                  <a:pt x="350" y="1"/>
                  <a:pt x="350" y="1"/>
                </a:cubicBezTo>
                <a:cubicBezTo>
                  <a:pt x="351" y="1"/>
                  <a:pt x="351" y="1"/>
                  <a:pt x="351" y="1"/>
                </a:cubicBezTo>
                <a:cubicBezTo>
                  <a:pt x="351" y="1"/>
                  <a:pt x="350" y="1"/>
                  <a:pt x="350" y="1"/>
                </a:cubicBezTo>
                <a:cubicBezTo>
                  <a:pt x="349" y="1"/>
                  <a:pt x="348" y="1"/>
                  <a:pt x="348" y="2"/>
                </a:cubicBezTo>
                <a:cubicBezTo>
                  <a:pt x="348" y="2"/>
                  <a:pt x="348" y="2"/>
                  <a:pt x="348" y="2"/>
                </a:cubicBezTo>
                <a:cubicBezTo>
                  <a:pt x="347" y="2"/>
                  <a:pt x="347" y="2"/>
                  <a:pt x="347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5" y="2"/>
                  <a:pt x="344" y="2"/>
                  <a:pt x="344" y="2"/>
                </a:cubicBezTo>
                <a:cubicBezTo>
                  <a:pt x="343" y="2"/>
                  <a:pt x="343" y="2"/>
                  <a:pt x="343" y="2"/>
                </a:cubicBezTo>
                <a:cubicBezTo>
                  <a:pt x="343" y="2"/>
                  <a:pt x="342" y="2"/>
                  <a:pt x="341" y="2"/>
                </a:cubicBezTo>
                <a:cubicBezTo>
                  <a:pt x="341" y="3"/>
                  <a:pt x="341" y="3"/>
                  <a:pt x="341" y="3"/>
                </a:cubicBezTo>
                <a:cubicBezTo>
                  <a:pt x="341" y="3"/>
                  <a:pt x="341" y="3"/>
                  <a:pt x="341" y="3"/>
                </a:cubicBezTo>
                <a:cubicBezTo>
                  <a:pt x="341" y="3"/>
                  <a:pt x="341" y="3"/>
                  <a:pt x="341" y="3"/>
                </a:cubicBezTo>
                <a:cubicBezTo>
                  <a:pt x="341" y="3"/>
                  <a:pt x="341" y="3"/>
                  <a:pt x="341" y="3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2" y="2"/>
                  <a:pt x="342" y="2"/>
                  <a:pt x="342" y="2"/>
                </a:cubicBezTo>
                <a:cubicBezTo>
                  <a:pt x="342" y="2"/>
                  <a:pt x="342" y="2"/>
                  <a:pt x="342" y="2"/>
                </a:cubicBezTo>
                <a:cubicBezTo>
                  <a:pt x="343" y="2"/>
                  <a:pt x="343" y="2"/>
                  <a:pt x="343" y="2"/>
                </a:cubicBezTo>
                <a:cubicBezTo>
                  <a:pt x="343" y="2"/>
                  <a:pt x="343" y="2"/>
                  <a:pt x="343" y="2"/>
                </a:cubicBezTo>
                <a:cubicBezTo>
                  <a:pt x="344" y="2"/>
                  <a:pt x="344" y="2"/>
                  <a:pt x="344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7" y="1"/>
                  <a:pt x="347" y="1"/>
                  <a:pt x="347" y="1"/>
                </a:cubicBezTo>
                <a:cubicBezTo>
                  <a:pt x="348" y="1"/>
                  <a:pt x="348" y="1"/>
                  <a:pt x="348" y="1"/>
                </a:cubicBezTo>
                <a:cubicBezTo>
                  <a:pt x="348" y="1"/>
                  <a:pt x="348" y="1"/>
                  <a:pt x="348" y="1"/>
                </a:cubicBezTo>
                <a:cubicBezTo>
                  <a:pt x="349" y="1"/>
                  <a:pt x="349" y="1"/>
                  <a:pt x="349" y="1"/>
                </a:cubicBezTo>
                <a:cubicBezTo>
                  <a:pt x="349" y="1"/>
                  <a:pt x="349" y="1"/>
                  <a:pt x="349" y="1"/>
                </a:cubicBezTo>
                <a:cubicBezTo>
                  <a:pt x="348" y="1"/>
                  <a:pt x="348" y="1"/>
                  <a:pt x="348" y="1"/>
                </a:cubicBezTo>
                <a:cubicBezTo>
                  <a:pt x="348" y="1"/>
                  <a:pt x="348" y="1"/>
                  <a:pt x="346" y="1"/>
                </a:cubicBezTo>
                <a:cubicBezTo>
                  <a:pt x="345" y="2"/>
                  <a:pt x="344" y="2"/>
                  <a:pt x="343" y="2"/>
                </a:cubicBezTo>
                <a:cubicBezTo>
                  <a:pt x="342" y="2"/>
                  <a:pt x="342" y="2"/>
                  <a:pt x="342" y="2"/>
                </a:cubicBezTo>
                <a:cubicBezTo>
                  <a:pt x="342" y="2"/>
                  <a:pt x="342" y="2"/>
                  <a:pt x="342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0" y="2"/>
                  <a:pt x="339" y="2"/>
                  <a:pt x="338" y="3"/>
                </a:cubicBezTo>
                <a:cubicBezTo>
                  <a:pt x="338" y="3"/>
                  <a:pt x="338" y="3"/>
                  <a:pt x="338" y="3"/>
                </a:cubicBezTo>
                <a:cubicBezTo>
                  <a:pt x="337" y="3"/>
                  <a:pt x="337" y="3"/>
                  <a:pt x="337" y="3"/>
                </a:cubicBezTo>
                <a:cubicBezTo>
                  <a:pt x="338" y="2"/>
                  <a:pt x="338" y="2"/>
                  <a:pt x="338" y="2"/>
                </a:cubicBezTo>
                <a:cubicBezTo>
                  <a:pt x="339" y="2"/>
                  <a:pt x="339" y="2"/>
                  <a:pt x="339" y="2"/>
                </a:cubicBezTo>
                <a:cubicBezTo>
                  <a:pt x="339" y="2"/>
                  <a:pt x="340" y="2"/>
                  <a:pt x="340" y="2"/>
                </a:cubicBezTo>
                <a:cubicBezTo>
                  <a:pt x="341" y="2"/>
                  <a:pt x="341" y="2"/>
                  <a:pt x="342" y="2"/>
                </a:cubicBezTo>
                <a:cubicBezTo>
                  <a:pt x="343" y="2"/>
                  <a:pt x="343" y="2"/>
                  <a:pt x="343" y="2"/>
                </a:cubicBezTo>
                <a:cubicBezTo>
                  <a:pt x="343" y="2"/>
                  <a:pt x="343" y="2"/>
                  <a:pt x="343" y="2"/>
                </a:cubicBezTo>
                <a:cubicBezTo>
                  <a:pt x="344" y="2"/>
                  <a:pt x="344" y="2"/>
                  <a:pt x="344" y="2"/>
                </a:cubicBezTo>
                <a:cubicBezTo>
                  <a:pt x="344" y="2"/>
                  <a:pt x="344" y="2"/>
                  <a:pt x="344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1"/>
                  <a:pt x="346" y="1"/>
                  <a:pt x="346" y="1"/>
                </a:cubicBezTo>
                <a:cubicBezTo>
                  <a:pt x="347" y="1"/>
                  <a:pt x="347" y="1"/>
                  <a:pt x="348" y="1"/>
                </a:cubicBezTo>
                <a:cubicBezTo>
                  <a:pt x="348" y="1"/>
                  <a:pt x="348" y="1"/>
                  <a:pt x="348" y="1"/>
                </a:cubicBezTo>
                <a:cubicBezTo>
                  <a:pt x="349" y="1"/>
                  <a:pt x="349" y="1"/>
                  <a:pt x="349" y="1"/>
                </a:cubicBezTo>
                <a:cubicBezTo>
                  <a:pt x="349" y="1"/>
                  <a:pt x="349" y="1"/>
                  <a:pt x="349" y="1"/>
                </a:cubicBezTo>
                <a:cubicBezTo>
                  <a:pt x="349" y="1"/>
                  <a:pt x="349" y="1"/>
                  <a:pt x="349" y="1"/>
                </a:cubicBezTo>
                <a:cubicBezTo>
                  <a:pt x="349" y="1"/>
                  <a:pt x="349" y="1"/>
                  <a:pt x="349" y="1"/>
                </a:cubicBezTo>
                <a:cubicBezTo>
                  <a:pt x="348" y="1"/>
                  <a:pt x="348" y="1"/>
                  <a:pt x="348" y="1"/>
                </a:cubicBezTo>
                <a:cubicBezTo>
                  <a:pt x="347" y="1"/>
                  <a:pt x="347" y="1"/>
                  <a:pt x="347" y="1"/>
                </a:cubicBezTo>
                <a:cubicBezTo>
                  <a:pt x="347" y="1"/>
                  <a:pt x="347" y="1"/>
                  <a:pt x="347" y="1"/>
                </a:cubicBezTo>
                <a:cubicBezTo>
                  <a:pt x="346" y="1"/>
                  <a:pt x="346" y="1"/>
                  <a:pt x="346" y="1"/>
                </a:cubicBezTo>
                <a:cubicBezTo>
                  <a:pt x="346" y="1"/>
                  <a:pt x="346" y="1"/>
                  <a:pt x="346" y="1"/>
                </a:cubicBezTo>
                <a:cubicBezTo>
                  <a:pt x="346" y="1"/>
                  <a:pt x="346" y="1"/>
                  <a:pt x="346" y="1"/>
                </a:cubicBezTo>
                <a:cubicBezTo>
                  <a:pt x="346" y="1"/>
                  <a:pt x="346" y="1"/>
                  <a:pt x="346" y="1"/>
                </a:cubicBezTo>
                <a:cubicBezTo>
                  <a:pt x="345" y="1"/>
                  <a:pt x="345" y="1"/>
                  <a:pt x="345" y="1"/>
                </a:cubicBezTo>
                <a:cubicBezTo>
                  <a:pt x="345" y="1"/>
                  <a:pt x="345" y="1"/>
                  <a:pt x="345" y="1"/>
                </a:cubicBezTo>
                <a:cubicBezTo>
                  <a:pt x="345" y="1"/>
                  <a:pt x="345" y="1"/>
                  <a:pt x="345" y="1"/>
                </a:cubicBezTo>
                <a:cubicBezTo>
                  <a:pt x="345" y="1"/>
                  <a:pt x="345" y="1"/>
                  <a:pt x="345" y="1"/>
                </a:cubicBezTo>
                <a:cubicBezTo>
                  <a:pt x="345" y="1"/>
                  <a:pt x="345" y="1"/>
                  <a:pt x="345" y="1"/>
                </a:cubicBezTo>
                <a:cubicBezTo>
                  <a:pt x="344" y="1"/>
                  <a:pt x="344" y="1"/>
                  <a:pt x="344" y="1"/>
                </a:cubicBezTo>
                <a:cubicBezTo>
                  <a:pt x="344" y="1"/>
                  <a:pt x="344" y="1"/>
                  <a:pt x="344" y="1"/>
                </a:cubicBezTo>
                <a:cubicBezTo>
                  <a:pt x="343" y="1"/>
                  <a:pt x="343" y="1"/>
                  <a:pt x="343" y="1"/>
                </a:cubicBezTo>
                <a:cubicBezTo>
                  <a:pt x="343" y="1"/>
                  <a:pt x="343" y="1"/>
                  <a:pt x="343" y="1"/>
                </a:cubicBezTo>
                <a:cubicBezTo>
                  <a:pt x="343" y="2"/>
                  <a:pt x="343" y="2"/>
                  <a:pt x="343" y="2"/>
                </a:cubicBezTo>
                <a:cubicBezTo>
                  <a:pt x="342" y="2"/>
                  <a:pt x="342" y="2"/>
                  <a:pt x="342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0" y="2"/>
                  <a:pt x="340" y="2"/>
                  <a:pt x="340" y="2"/>
                </a:cubicBezTo>
                <a:cubicBezTo>
                  <a:pt x="340" y="2"/>
                  <a:pt x="340" y="2"/>
                  <a:pt x="340" y="2"/>
                </a:cubicBezTo>
                <a:cubicBezTo>
                  <a:pt x="339" y="2"/>
                  <a:pt x="339" y="2"/>
                  <a:pt x="339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6" y="2"/>
                  <a:pt x="336" y="2"/>
                  <a:pt x="336" y="2"/>
                </a:cubicBezTo>
                <a:cubicBezTo>
                  <a:pt x="335" y="3"/>
                  <a:pt x="335" y="3"/>
                  <a:pt x="335" y="3"/>
                </a:cubicBezTo>
                <a:cubicBezTo>
                  <a:pt x="335" y="3"/>
                  <a:pt x="335" y="3"/>
                  <a:pt x="335" y="3"/>
                </a:cubicBezTo>
                <a:cubicBezTo>
                  <a:pt x="335" y="3"/>
                  <a:pt x="335" y="3"/>
                  <a:pt x="335" y="3"/>
                </a:cubicBezTo>
                <a:cubicBezTo>
                  <a:pt x="335" y="3"/>
                  <a:pt x="335" y="3"/>
                  <a:pt x="335" y="3"/>
                </a:cubicBezTo>
                <a:cubicBezTo>
                  <a:pt x="335" y="3"/>
                  <a:pt x="335" y="3"/>
                  <a:pt x="335" y="3"/>
                </a:cubicBezTo>
                <a:cubicBezTo>
                  <a:pt x="336" y="3"/>
                  <a:pt x="336" y="3"/>
                  <a:pt x="336" y="3"/>
                </a:cubicBezTo>
                <a:cubicBezTo>
                  <a:pt x="336" y="2"/>
                  <a:pt x="336" y="2"/>
                  <a:pt x="336" y="2"/>
                </a:cubicBezTo>
                <a:cubicBezTo>
                  <a:pt x="336" y="2"/>
                  <a:pt x="336" y="2"/>
                  <a:pt x="336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9" y="2"/>
                  <a:pt x="339" y="2"/>
                  <a:pt x="339" y="2"/>
                </a:cubicBezTo>
                <a:cubicBezTo>
                  <a:pt x="340" y="2"/>
                  <a:pt x="340" y="2"/>
                  <a:pt x="340" y="2"/>
                </a:cubicBezTo>
                <a:cubicBezTo>
                  <a:pt x="340" y="2"/>
                  <a:pt x="340" y="2"/>
                  <a:pt x="340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0" y="2"/>
                  <a:pt x="340" y="2"/>
                  <a:pt x="340" y="2"/>
                </a:cubicBezTo>
                <a:cubicBezTo>
                  <a:pt x="340" y="2"/>
                  <a:pt x="340" y="2"/>
                  <a:pt x="340" y="2"/>
                </a:cubicBezTo>
                <a:cubicBezTo>
                  <a:pt x="339" y="2"/>
                  <a:pt x="339" y="2"/>
                  <a:pt x="339" y="2"/>
                </a:cubicBezTo>
                <a:cubicBezTo>
                  <a:pt x="339" y="2"/>
                  <a:pt x="339" y="2"/>
                  <a:pt x="339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7" y="2"/>
                  <a:pt x="336" y="2"/>
                  <a:pt x="336" y="2"/>
                </a:cubicBezTo>
                <a:cubicBezTo>
                  <a:pt x="335" y="2"/>
                  <a:pt x="335" y="2"/>
                  <a:pt x="335" y="2"/>
                </a:cubicBezTo>
                <a:cubicBezTo>
                  <a:pt x="335" y="2"/>
                  <a:pt x="335" y="2"/>
                  <a:pt x="335" y="2"/>
                </a:cubicBezTo>
                <a:cubicBezTo>
                  <a:pt x="334" y="2"/>
                  <a:pt x="334" y="2"/>
                  <a:pt x="334" y="2"/>
                </a:cubicBezTo>
                <a:cubicBezTo>
                  <a:pt x="332" y="3"/>
                  <a:pt x="331" y="3"/>
                  <a:pt x="329" y="3"/>
                </a:cubicBezTo>
                <a:cubicBezTo>
                  <a:pt x="329" y="3"/>
                  <a:pt x="329" y="3"/>
                  <a:pt x="329" y="3"/>
                </a:cubicBezTo>
                <a:cubicBezTo>
                  <a:pt x="330" y="3"/>
                  <a:pt x="330" y="3"/>
                  <a:pt x="330" y="3"/>
                </a:cubicBezTo>
                <a:cubicBezTo>
                  <a:pt x="330" y="3"/>
                  <a:pt x="330" y="3"/>
                  <a:pt x="330" y="3"/>
                </a:cubicBezTo>
                <a:cubicBezTo>
                  <a:pt x="330" y="3"/>
                  <a:pt x="330" y="3"/>
                  <a:pt x="330" y="3"/>
                </a:cubicBezTo>
                <a:cubicBezTo>
                  <a:pt x="330" y="3"/>
                  <a:pt x="329" y="3"/>
                  <a:pt x="328" y="3"/>
                </a:cubicBezTo>
                <a:cubicBezTo>
                  <a:pt x="327" y="3"/>
                  <a:pt x="326" y="3"/>
                  <a:pt x="325" y="3"/>
                </a:cubicBezTo>
                <a:cubicBezTo>
                  <a:pt x="325" y="3"/>
                  <a:pt x="324" y="4"/>
                  <a:pt x="323" y="4"/>
                </a:cubicBezTo>
                <a:cubicBezTo>
                  <a:pt x="323" y="4"/>
                  <a:pt x="323" y="4"/>
                  <a:pt x="323" y="4"/>
                </a:cubicBezTo>
                <a:cubicBezTo>
                  <a:pt x="323" y="4"/>
                  <a:pt x="323" y="4"/>
                  <a:pt x="323" y="4"/>
                </a:cubicBezTo>
                <a:cubicBezTo>
                  <a:pt x="323" y="4"/>
                  <a:pt x="323" y="4"/>
                  <a:pt x="323" y="4"/>
                </a:cubicBezTo>
                <a:cubicBezTo>
                  <a:pt x="322" y="4"/>
                  <a:pt x="322" y="4"/>
                  <a:pt x="322" y="4"/>
                </a:cubicBezTo>
                <a:cubicBezTo>
                  <a:pt x="322" y="4"/>
                  <a:pt x="322" y="4"/>
                  <a:pt x="322" y="4"/>
                </a:cubicBezTo>
                <a:cubicBezTo>
                  <a:pt x="322" y="4"/>
                  <a:pt x="322" y="4"/>
                  <a:pt x="322" y="4"/>
                </a:cubicBezTo>
                <a:cubicBezTo>
                  <a:pt x="321" y="4"/>
                  <a:pt x="321" y="4"/>
                  <a:pt x="321" y="4"/>
                </a:cubicBezTo>
                <a:cubicBezTo>
                  <a:pt x="321" y="4"/>
                  <a:pt x="321" y="4"/>
                  <a:pt x="321" y="4"/>
                </a:cubicBezTo>
                <a:cubicBezTo>
                  <a:pt x="320" y="4"/>
                  <a:pt x="320" y="4"/>
                  <a:pt x="320" y="4"/>
                </a:cubicBezTo>
                <a:cubicBezTo>
                  <a:pt x="320" y="4"/>
                  <a:pt x="320" y="4"/>
                  <a:pt x="320" y="4"/>
                </a:cubicBezTo>
                <a:cubicBezTo>
                  <a:pt x="320" y="4"/>
                  <a:pt x="320" y="4"/>
                  <a:pt x="320" y="4"/>
                </a:cubicBezTo>
                <a:cubicBezTo>
                  <a:pt x="319" y="4"/>
                  <a:pt x="319" y="4"/>
                  <a:pt x="319" y="4"/>
                </a:cubicBezTo>
                <a:cubicBezTo>
                  <a:pt x="319" y="4"/>
                  <a:pt x="318" y="4"/>
                  <a:pt x="317" y="5"/>
                </a:cubicBezTo>
                <a:cubicBezTo>
                  <a:pt x="317" y="5"/>
                  <a:pt x="317" y="5"/>
                  <a:pt x="317" y="5"/>
                </a:cubicBezTo>
                <a:cubicBezTo>
                  <a:pt x="316" y="5"/>
                  <a:pt x="315" y="5"/>
                  <a:pt x="315" y="5"/>
                </a:cubicBezTo>
                <a:cubicBezTo>
                  <a:pt x="315" y="5"/>
                  <a:pt x="315" y="5"/>
                  <a:pt x="314" y="5"/>
                </a:cubicBezTo>
                <a:cubicBezTo>
                  <a:pt x="314" y="5"/>
                  <a:pt x="314" y="5"/>
                  <a:pt x="314" y="5"/>
                </a:cubicBezTo>
                <a:cubicBezTo>
                  <a:pt x="313" y="5"/>
                  <a:pt x="313" y="5"/>
                  <a:pt x="313" y="5"/>
                </a:cubicBezTo>
                <a:cubicBezTo>
                  <a:pt x="313" y="5"/>
                  <a:pt x="313" y="5"/>
                  <a:pt x="314" y="5"/>
                </a:cubicBezTo>
                <a:cubicBezTo>
                  <a:pt x="314" y="5"/>
                  <a:pt x="314" y="5"/>
                  <a:pt x="314" y="5"/>
                </a:cubicBezTo>
                <a:cubicBezTo>
                  <a:pt x="315" y="5"/>
                  <a:pt x="315" y="5"/>
                  <a:pt x="315" y="5"/>
                </a:cubicBezTo>
                <a:cubicBezTo>
                  <a:pt x="314" y="5"/>
                  <a:pt x="313" y="6"/>
                  <a:pt x="312" y="6"/>
                </a:cubicBezTo>
                <a:cubicBezTo>
                  <a:pt x="311" y="6"/>
                  <a:pt x="311" y="6"/>
                  <a:pt x="311" y="6"/>
                </a:cubicBezTo>
                <a:cubicBezTo>
                  <a:pt x="311" y="6"/>
                  <a:pt x="311" y="6"/>
                  <a:pt x="311" y="6"/>
                </a:cubicBezTo>
                <a:cubicBezTo>
                  <a:pt x="310" y="6"/>
                  <a:pt x="310" y="6"/>
                  <a:pt x="310" y="6"/>
                </a:cubicBezTo>
                <a:cubicBezTo>
                  <a:pt x="309" y="6"/>
                  <a:pt x="308" y="6"/>
                  <a:pt x="307" y="7"/>
                </a:cubicBezTo>
                <a:cubicBezTo>
                  <a:pt x="306" y="7"/>
                  <a:pt x="305" y="7"/>
                  <a:pt x="305" y="7"/>
                </a:cubicBezTo>
                <a:cubicBezTo>
                  <a:pt x="304" y="7"/>
                  <a:pt x="304" y="7"/>
                  <a:pt x="304" y="7"/>
                </a:cubicBezTo>
                <a:cubicBezTo>
                  <a:pt x="303" y="7"/>
                  <a:pt x="303" y="7"/>
                  <a:pt x="303" y="7"/>
                </a:cubicBezTo>
                <a:cubicBezTo>
                  <a:pt x="303" y="7"/>
                  <a:pt x="303" y="7"/>
                  <a:pt x="303" y="7"/>
                </a:cubicBezTo>
                <a:cubicBezTo>
                  <a:pt x="303" y="7"/>
                  <a:pt x="303" y="7"/>
                  <a:pt x="303" y="7"/>
                </a:cubicBezTo>
                <a:cubicBezTo>
                  <a:pt x="302" y="8"/>
                  <a:pt x="302" y="8"/>
                  <a:pt x="302" y="8"/>
                </a:cubicBezTo>
                <a:cubicBezTo>
                  <a:pt x="302" y="8"/>
                  <a:pt x="302" y="8"/>
                  <a:pt x="302" y="8"/>
                </a:cubicBezTo>
                <a:cubicBezTo>
                  <a:pt x="302" y="7"/>
                  <a:pt x="302" y="7"/>
                  <a:pt x="302" y="7"/>
                </a:cubicBezTo>
                <a:cubicBezTo>
                  <a:pt x="302" y="7"/>
                  <a:pt x="302" y="7"/>
                  <a:pt x="302" y="7"/>
                </a:cubicBezTo>
                <a:cubicBezTo>
                  <a:pt x="301" y="8"/>
                  <a:pt x="301" y="8"/>
                  <a:pt x="301" y="8"/>
                </a:cubicBezTo>
                <a:cubicBezTo>
                  <a:pt x="300" y="8"/>
                  <a:pt x="300" y="8"/>
                  <a:pt x="300" y="8"/>
                </a:cubicBezTo>
                <a:cubicBezTo>
                  <a:pt x="300" y="8"/>
                  <a:pt x="300" y="8"/>
                  <a:pt x="299" y="8"/>
                </a:cubicBezTo>
                <a:cubicBezTo>
                  <a:pt x="299" y="8"/>
                  <a:pt x="298" y="8"/>
                  <a:pt x="298" y="8"/>
                </a:cubicBezTo>
                <a:cubicBezTo>
                  <a:pt x="298" y="8"/>
                  <a:pt x="298" y="8"/>
                  <a:pt x="298" y="8"/>
                </a:cubicBezTo>
                <a:cubicBezTo>
                  <a:pt x="298" y="8"/>
                  <a:pt x="298" y="8"/>
                  <a:pt x="297" y="8"/>
                </a:cubicBezTo>
                <a:cubicBezTo>
                  <a:pt x="296" y="8"/>
                  <a:pt x="296" y="8"/>
                  <a:pt x="296" y="8"/>
                </a:cubicBezTo>
                <a:cubicBezTo>
                  <a:pt x="295" y="8"/>
                  <a:pt x="295" y="8"/>
                  <a:pt x="295" y="8"/>
                </a:cubicBezTo>
                <a:cubicBezTo>
                  <a:pt x="295" y="8"/>
                  <a:pt x="295" y="8"/>
                  <a:pt x="295" y="8"/>
                </a:cubicBezTo>
                <a:cubicBezTo>
                  <a:pt x="295" y="9"/>
                  <a:pt x="295" y="9"/>
                  <a:pt x="295" y="9"/>
                </a:cubicBezTo>
                <a:cubicBezTo>
                  <a:pt x="294" y="9"/>
                  <a:pt x="294" y="9"/>
                  <a:pt x="294" y="9"/>
                </a:cubicBezTo>
                <a:cubicBezTo>
                  <a:pt x="294" y="9"/>
                  <a:pt x="294" y="9"/>
                  <a:pt x="294" y="9"/>
                </a:cubicBezTo>
                <a:cubicBezTo>
                  <a:pt x="293" y="9"/>
                  <a:pt x="293" y="9"/>
                  <a:pt x="293" y="9"/>
                </a:cubicBezTo>
                <a:cubicBezTo>
                  <a:pt x="292" y="9"/>
                  <a:pt x="292" y="9"/>
                  <a:pt x="292" y="9"/>
                </a:cubicBezTo>
                <a:cubicBezTo>
                  <a:pt x="292" y="9"/>
                  <a:pt x="292" y="9"/>
                  <a:pt x="292" y="9"/>
                </a:cubicBezTo>
                <a:cubicBezTo>
                  <a:pt x="292" y="9"/>
                  <a:pt x="292" y="9"/>
                  <a:pt x="292" y="9"/>
                </a:cubicBezTo>
                <a:cubicBezTo>
                  <a:pt x="289" y="10"/>
                  <a:pt x="287" y="11"/>
                  <a:pt x="284" y="11"/>
                </a:cubicBezTo>
                <a:cubicBezTo>
                  <a:pt x="284" y="11"/>
                  <a:pt x="284" y="11"/>
                  <a:pt x="284" y="11"/>
                </a:cubicBezTo>
                <a:cubicBezTo>
                  <a:pt x="283" y="12"/>
                  <a:pt x="283" y="12"/>
                  <a:pt x="283" y="12"/>
                </a:cubicBezTo>
                <a:cubicBezTo>
                  <a:pt x="283" y="12"/>
                  <a:pt x="283" y="12"/>
                  <a:pt x="283" y="12"/>
                </a:cubicBezTo>
                <a:cubicBezTo>
                  <a:pt x="282" y="12"/>
                  <a:pt x="282" y="12"/>
                  <a:pt x="282" y="12"/>
                </a:cubicBezTo>
                <a:cubicBezTo>
                  <a:pt x="282" y="12"/>
                  <a:pt x="282" y="12"/>
                  <a:pt x="282" y="12"/>
                </a:cubicBezTo>
                <a:cubicBezTo>
                  <a:pt x="283" y="12"/>
                  <a:pt x="283" y="12"/>
                  <a:pt x="283" y="12"/>
                </a:cubicBezTo>
                <a:cubicBezTo>
                  <a:pt x="284" y="12"/>
                  <a:pt x="284" y="12"/>
                  <a:pt x="284" y="12"/>
                </a:cubicBezTo>
                <a:cubicBezTo>
                  <a:pt x="284" y="12"/>
                  <a:pt x="284" y="12"/>
                  <a:pt x="285" y="12"/>
                </a:cubicBezTo>
                <a:cubicBezTo>
                  <a:pt x="285" y="12"/>
                  <a:pt x="285" y="12"/>
                  <a:pt x="285" y="12"/>
                </a:cubicBezTo>
                <a:cubicBezTo>
                  <a:pt x="285" y="12"/>
                  <a:pt x="285" y="12"/>
                  <a:pt x="285" y="12"/>
                </a:cubicBezTo>
                <a:cubicBezTo>
                  <a:pt x="284" y="12"/>
                  <a:pt x="283" y="12"/>
                  <a:pt x="282" y="13"/>
                </a:cubicBezTo>
                <a:cubicBezTo>
                  <a:pt x="282" y="13"/>
                  <a:pt x="282" y="13"/>
                  <a:pt x="281" y="13"/>
                </a:cubicBezTo>
                <a:cubicBezTo>
                  <a:pt x="281" y="13"/>
                  <a:pt x="281" y="13"/>
                  <a:pt x="281" y="13"/>
                </a:cubicBezTo>
                <a:cubicBezTo>
                  <a:pt x="280" y="13"/>
                  <a:pt x="280" y="13"/>
                  <a:pt x="279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78" y="13"/>
                  <a:pt x="278" y="13"/>
                  <a:pt x="278" y="13"/>
                </a:cubicBezTo>
                <a:cubicBezTo>
                  <a:pt x="278" y="13"/>
                  <a:pt x="278" y="13"/>
                  <a:pt x="278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78" y="13"/>
                  <a:pt x="278" y="13"/>
                  <a:pt x="277" y="13"/>
                </a:cubicBezTo>
                <a:cubicBezTo>
                  <a:pt x="277" y="13"/>
                  <a:pt x="277" y="13"/>
                  <a:pt x="277" y="13"/>
                </a:cubicBezTo>
                <a:cubicBezTo>
                  <a:pt x="276" y="14"/>
                  <a:pt x="275" y="14"/>
                  <a:pt x="274" y="14"/>
                </a:cubicBezTo>
                <a:cubicBezTo>
                  <a:pt x="274" y="14"/>
                  <a:pt x="274" y="14"/>
                  <a:pt x="274" y="14"/>
                </a:cubicBezTo>
                <a:cubicBezTo>
                  <a:pt x="273" y="15"/>
                  <a:pt x="273" y="15"/>
                  <a:pt x="271" y="15"/>
                </a:cubicBezTo>
                <a:cubicBezTo>
                  <a:pt x="271" y="16"/>
                  <a:pt x="271" y="16"/>
                  <a:pt x="271" y="16"/>
                </a:cubicBezTo>
                <a:cubicBezTo>
                  <a:pt x="270" y="16"/>
                  <a:pt x="270" y="16"/>
                  <a:pt x="270" y="16"/>
                </a:cubicBezTo>
                <a:cubicBezTo>
                  <a:pt x="270" y="16"/>
                  <a:pt x="270" y="16"/>
                  <a:pt x="270" y="16"/>
                </a:cubicBezTo>
                <a:cubicBezTo>
                  <a:pt x="269" y="16"/>
                  <a:pt x="269" y="16"/>
                  <a:pt x="269" y="16"/>
                </a:cubicBezTo>
                <a:cubicBezTo>
                  <a:pt x="269" y="16"/>
                  <a:pt x="269" y="16"/>
                  <a:pt x="269" y="16"/>
                </a:cubicBezTo>
                <a:cubicBezTo>
                  <a:pt x="268" y="16"/>
                  <a:pt x="268" y="16"/>
                  <a:pt x="268" y="16"/>
                </a:cubicBezTo>
                <a:cubicBezTo>
                  <a:pt x="268" y="17"/>
                  <a:pt x="268" y="17"/>
                  <a:pt x="268" y="17"/>
                </a:cubicBezTo>
                <a:cubicBezTo>
                  <a:pt x="267" y="17"/>
                  <a:pt x="267" y="17"/>
                  <a:pt x="267" y="17"/>
                </a:cubicBezTo>
                <a:cubicBezTo>
                  <a:pt x="267" y="17"/>
                  <a:pt x="267" y="17"/>
                  <a:pt x="267" y="17"/>
                </a:cubicBezTo>
                <a:cubicBezTo>
                  <a:pt x="267" y="17"/>
                  <a:pt x="267" y="17"/>
                  <a:pt x="267" y="17"/>
                </a:cubicBezTo>
                <a:cubicBezTo>
                  <a:pt x="266" y="17"/>
                  <a:pt x="266" y="17"/>
                  <a:pt x="266" y="17"/>
                </a:cubicBezTo>
                <a:cubicBezTo>
                  <a:pt x="266" y="17"/>
                  <a:pt x="266" y="17"/>
                  <a:pt x="266" y="17"/>
                </a:cubicBezTo>
                <a:cubicBezTo>
                  <a:pt x="266" y="17"/>
                  <a:pt x="266" y="17"/>
                  <a:pt x="266" y="17"/>
                </a:cubicBezTo>
                <a:cubicBezTo>
                  <a:pt x="265" y="18"/>
                  <a:pt x="265" y="18"/>
                  <a:pt x="265" y="18"/>
                </a:cubicBezTo>
                <a:cubicBezTo>
                  <a:pt x="265" y="18"/>
                  <a:pt x="265" y="18"/>
                  <a:pt x="265" y="18"/>
                </a:cubicBezTo>
                <a:cubicBezTo>
                  <a:pt x="265" y="18"/>
                  <a:pt x="265" y="18"/>
                  <a:pt x="265" y="18"/>
                </a:cubicBezTo>
                <a:cubicBezTo>
                  <a:pt x="265" y="18"/>
                  <a:pt x="265" y="18"/>
                  <a:pt x="265" y="18"/>
                </a:cubicBezTo>
                <a:cubicBezTo>
                  <a:pt x="265" y="18"/>
                  <a:pt x="265" y="18"/>
                  <a:pt x="265" y="18"/>
                </a:cubicBezTo>
                <a:cubicBezTo>
                  <a:pt x="266" y="18"/>
                  <a:pt x="266" y="18"/>
                  <a:pt x="266" y="18"/>
                </a:cubicBezTo>
                <a:cubicBezTo>
                  <a:pt x="266" y="17"/>
                  <a:pt x="267" y="17"/>
                  <a:pt x="268" y="17"/>
                </a:cubicBezTo>
                <a:cubicBezTo>
                  <a:pt x="268" y="17"/>
                  <a:pt x="268" y="17"/>
                  <a:pt x="268" y="17"/>
                </a:cubicBezTo>
                <a:cubicBezTo>
                  <a:pt x="268" y="17"/>
                  <a:pt x="268" y="17"/>
                  <a:pt x="268" y="17"/>
                </a:cubicBezTo>
                <a:cubicBezTo>
                  <a:pt x="268" y="17"/>
                  <a:pt x="268" y="17"/>
                  <a:pt x="268" y="17"/>
                </a:cubicBezTo>
                <a:cubicBezTo>
                  <a:pt x="268" y="17"/>
                  <a:pt x="268" y="17"/>
                  <a:pt x="268" y="17"/>
                </a:cubicBezTo>
                <a:cubicBezTo>
                  <a:pt x="268" y="17"/>
                  <a:pt x="268" y="17"/>
                  <a:pt x="268" y="17"/>
                </a:cubicBezTo>
                <a:cubicBezTo>
                  <a:pt x="268" y="17"/>
                  <a:pt x="268" y="17"/>
                  <a:pt x="269" y="17"/>
                </a:cubicBezTo>
                <a:cubicBezTo>
                  <a:pt x="269" y="17"/>
                  <a:pt x="269" y="17"/>
                  <a:pt x="269" y="17"/>
                </a:cubicBezTo>
                <a:cubicBezTo>
                  <a:pt x="269" y="17"/>
                  <a:pt x="269" y="17"/>
                  <a:pt x="269" y="17"/>
                </a:cubicBezTo>
                <a:cubicBezTo>
                  <a:pt x="269" y="17"/>
                  <a:pt x="269" y="17"/>
                  <a:pt x="269" y="17"/>
                </a:cubicBezTo>
                <a:cubicBezTo>
                  <a:pt x="269" y="17"/>
                  <a:pt x="269" y="17"/>
                  <a:pt x="269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1" y="17"/>
                  <a:pt x="271" y="17"/>
                  <a:pt x="271" y="17"/>
                </a:cubicBezTo>
                <a:cubicBezTo>
                  <a:pt x="271" y="17"/>
                  <a:pt x="271" y="17"/>
                  <a:pt x="271" y="17"/>
                </a:cubicBezTo>
                <a:cubicBezTo>
                  <a:pt x="272" y="16"/>
                  <a:pt x="272" y="16"/>
                  <a:pt x="272" y="16"/>
                </a:cubicBezTo>
                <a:cubicBezTo>
                  <a:pt x="271" y="17"/>
                  <a:pt x="271" y="17"/>
                  <a:pt x="271" y="17"/>
                </a:cubicBezTo>
                <a:cubicBezTo>
                  <a:pt x="271" y="17"/>
                  <a:pt x="271" y="17"/>
                  <a:pt x="271" y="17"/>
                </a:cubicBezTo>
                <a:cubicBezTo>
                  <a:pt x="271" y="17"/>
                  <a:pt x="271" y="17"/>
                  <a:pt x="271" y="17"/>
                </a:cubicBezTo>
                <a:cubicBezTo>
                  <a:pt x="271" y="17"/>
                  <a:pt x="271" y="17"/>
                  <a:pt x="271" y="17"/>
                </a:cubicBezTo>
                <a:cubicBezTo>
                  <a:pt x="271" y="18"/>
                  <a:pt x="271" y="18"/>
                  <a:pt x="271" y="18"/>
                </a:cubicBezTo>
                <a:cubicBezTo>
                  <a:pt x="270" y="18"/>
                  <a:pt x="270" y="18"/>
                  <a:pt x="270" y="18"/>
                </a:cubicBezTo>
                <a:cubicBezTo>
                  <a:pt x="270" y="18"/>
                  <a:pt x="270" y="18"/>
                  <a:pt x="270" y="18"/>
                </a:cubicBezTo>
                <a:cubicBezTo>
                  <a:pt x="270" y="18"/>
                  <a:pt x="270" y="18"/>
                  <a:pt x="270" y="18"/>
                </a:cubicBezTo>
                <a:cubicBezTo>
                  <a:pt x="270" y="18"/>
                  <a:pt x="270" y="18"/>
                  <a:pt x="270" y="18"/>
                </a:cubicBezTo>
                <a:cubicBezTo>
                  <a:pt x="270" y="18"/>
                  <a:pt x="270" y="18"/>
                  <a:pt x="270" y="18"/>
                </a:cubicBezTo>
                <a:cubicBezTo>
                  <a:pt x="270" y="18"/>
                  <a:pt x="270" y="18"/>
                  <a:pt x="270" y="18"/>
                </a:cubicBezTo>
                <a:cubicBezTo>
                  <a:pt x="269" y="19"/>
                  <a:pt x="269" y="19"/>
                  <a:pt x="269" y="19"/>
                </a:cubicBezTo>
                <a:cubicBezTo>
                  <a:pt x="270" y="19"/>
                  <a:pt x="270" y="19"/>
                  <a:pt x="270" y="19"/>
                </a:cubicBezTo>
                <a:cubicBezTo>
                  <a:pt x="270" y="19"/>
                  <a:pt x="270" y="19"/>
                  <a:pt x="270" y="19"/>
                </a:cubicBezTo>
                <a:cubicBezTo>
                  <a:pt x="268" y="19"/>
                  <a:pt x="268" y="19"/>
                  <a:pt x="268" y="19"/>
                </a:cubicBezTo>
                <a:cubicBezTo>
                  <a:pt x="268" y="19"/>
                  <a:pt x="268" y="19"/>
                  <a:pt x="268" y="19"/>
                </a:cubicBezTo>
                <a:cubicBezTo>
                  <a:pt x="268" y="20"/>
                  <a:pt x="268" y="20"/>
                  <a:pt x="268" y="20"/>
                </a:cubicBezTo>
                <a:cubicBezTo>
                  <a:pt x="267" y="20"/>
                  <a:pt x="267" y="20"/>
                  <a:pt x="267" y="20"/>
                </a:cubicBezTo>
                <a:cubicBezTo>
                  <a:pt x="266" y="21"/>
                  <a:pt x="264" y="21"/>
                  <a:pt x="263" y="22"/>
                </a:cubicBezTo>
                <a:cubicBezTo>
                  <a:pt x="262" y="22"/>
                  <a:pt x="262" y="22"/>
                  <a:pt x="262" y="22"/>
                </a:cubicBezTo>
                <a:cubicBezTo>
                  <a:pt x="262" y="22"/>
                  <a:pt x="262" y="22"/>
                  <a:pt x="262" y="22"/>
                </a:cubicBezTo>
                <a:cubicBezTo>
                  <a:pt x="261" y="22"/>
                  <a:pt x="261" y="22"/>
                  <a:pt x="261" y="22"/>
                </a:cubicBezTo>
                <a:cubicBezTo>
                  <a:pt x="261" y="22"/>
                  <a:pt x="261" y="22"/>
                  <a:pt x="261" y="22"/>
                </a:cubicBezTo>
                <a:cubicBezTo>
                  <a:pt x="261" y="22"/>
                  <a:pt x="261" y="22"/>
                  <a:pt x="261" y="22"/>
                </a:cubicBezTo>
                <a:cubicBezTo>
                  <a:pt x="261" y="23"/>
                  <a:pt x="261" y="23"/>
                  <a:pt x="261" y="23"/>
                </a:cubicBezTo>
                <a:cubicBezTo>
                  <a:pt x="261" y="23"/>
                  <a:pt x="261" y="23"/>
                  <a:pt x="261" y="23"/>
                </a:cubicBezTo>
                <a:cubicBezTo>
                  <a:pt x="261" y="23"/>
                  <a:pt x="261" y="23"/>
                  <a:pt x="261" y="23"/>
                </a:cubicBezTo>
                <a:cubicBezTo>
                  <a:pt x="260" y="23"/>
                  <a:pt x="260" y="23"/>
                  <a:pt x="259" y="24"/>
                </a:cubicBezTo>
                <a:cubicBezTo>
                  <a:pt x="259" y="24"/>
                  <a:pt x="259" y="24"/>
                  <a:pt x="259" y="24"/>
                </a:cubicBezTo>
                <a:cubicBezTo>
                  <a:pt x="259" y="24"/>
                  <a:pt x="258" y="24"/>
                  <a:pt x="258" y="24"/>
                </a:cubicBezTo>
                <a:cubicBezTo>
                  <a:pt x="257" y="25"/>
                  <a:pt x="257" y="25"/>
                  <a:pt x="257" y="25"/>
                </a:cubicBezTo>
                <a:cubicBezTo>
                  <a:pt x="257" y="25"/>
                  <a:pt x="257" y="25"/>
                  <a:pt x="257" y="25"/>
                </a:cubicBezTo>
                <a:cubicBezTo>
                  <a:pt x="256" y="25"/>
                  <a:pt x="256" y="25"/>
                  <a:pt x="256" y="25"/>
                </a:cubicBezTo>
                <a:cubicBezTo>
                  <a:pt x="256" y="26"/>
                  <a:pt x="255" y="26"/>
                  <a:pt x="254" y="26"/>
                </a:cubicBezTo>
                <a:cubicBezTo>
                  <a:pt x="254" y="27"/>
                  <a:pt x="253" y="27"/>
                  <a:pt x="252" y="27"/>
                </a:cubicBezTo>
                <a:cubicBezTo>
                  <a:pt x="252" y="28"/>
                  <a:pt x="252" y="28"/>
                  <a:pt x="252" y="28"/>
                </a:cubicBezTo>
                <a:cubicBezTo>
                  <a:pt x="251" y="28"/>
                  <a:pt x="251" y="28"/>
                  <a:pt x="251" y="28"/>
                </a:cubicBezTo>
                <a:cubicBezTo>
                  <a:pt x="251" y="28"/>
                  <a:pt x="251" y="28"/>
                  <a:pt x="250" y="29"/>
                </a:cubicBezTo>
                <a:cubicBezTo>
                  <a:pt x="249" y="29"/>
                  <a:pt x="249" y="29"/>
                  <a:pt x="247" y="30"/>
                </a:cubicBezTo>
                <a:cubicBezTo>
                  <a:pt x="246" y="31"/>
                  <a:pt x="245" y="31"/>
                  <a:pt x="244" y="32"/>
                </a:cubicBezTo>
                <a:cubicBezTo>
                  <a:pt x="243" y="32"/>
                  <a:pt x="242" y="32"/>
                  <a:pt x="242" y="33"/>
                </a:cubicBezTo>
                <a:cubicBezTo>
                  <a:pt x="242" y="33"/>
                  <a:pt x="242" y="33"/>
                  <a:pt x="242" y="33"/>
                </a:cubicBezTo>
                <a:cubicBezTo>
                  <a:pt x="242" y="33"/>
                  <a:pt x="241" y="33"/>
                  <a:pt x="240" y="34"/>
                </a:cubicBezTo>
                <a:cubicBezTo>
                  <a:pt x="239" y="34"/>
                  <a:pt x="239" y="34"/>
                  <a:pt x="239" y="34"/>
                </a:cubicBezTo>
                <a:cubicBezTo>
                  <a:pt x="238" y="35"/>
                  <a:pt x="237" y="35"/>
                  <a:pt x="235" y="36"/>
                </a:cubicBezTo>
                <a:cubicBezTo>
                  <a:pt x="235" y="36"/>
                  <a:pt x="235" y="36"/>
                  <a:pt x="235" y="36"/>
                </a:cubicBezTo>
                <a:cubicBezTo>
                  <a:pt x="234" y="36"/>
                  <a:pt x="233" y="37"/>
                  <a:pt x="233" y="37"/>
                </a:cubicBezTo>
                <a:cubicBezTo>
                  <a:pt x="232" y="38"/>
                  <a:pt x="232" y="38"/>
                  <a:pt x="232" y="38"/>
                </a:cubicBezTo>
                <a:cubicBezTo>
                  <a:pt x="232" y="38"/>
                  <a:pt x="232" y="38"/>
                  <a:pt x="232" y="38"/>
                </a:cubicBezTo>
                <a:cubicBezTo>
                  <a:pt x="233" y="38"/>
                  <a:pt x="233" y="38"/>
                  <a:pt x="234" y="38"/>
                </a:cubicBezTo>
                <a:cubicBezTo>
                  <a:pt x="235" y="37"/>
                  <a:pt x="235" y="37"/>
                  <a:pt x="237" y="38"/>
                </a:cubicBezTo>
                <a:cubicBezTo>
                  <a:pt x="234" y="39"/>
                  <a:pt x="234" y="39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2" y="42"/>
                  <a:pt x="232" y="42"/>
                  <a:pt x="231" y="43"/>
                </a:cubicBezTo>
                <a:cubicBezTo>
                  <a:pt x="230" y="43"/>
                  <a:pt x="230" y="43"/>
                  <a:pt x="230" y="43"/>
                </a:cubicBezTo>
                <a:cubicBezTo>
                  <a:pt x="230" y="43"/>
                  <a:pt x="230" y="43"/>
                  <a:pt x="229" y="43"/>
                </a:cubicBezTo>
                <a:cubicBezTo>
                  <a:pt x="229" y="43"/>
                  <a:pt x="229" y="43"/>
                  <a:pt x="229" y="43"/>
                </a:cubicBezTo>
                <a:cubicBezTo>
                  <a:pt x="229" y="43"/>
                  <a:pt x="229" y="43"/>
                  <a:pt x="228" y="42"/>
                </a:cubicBezTo>
                <a:cubicBezTo>
                  <a:pt x="229" y="42"/>
                  <a:pt x="229" y="42"/>
                  <a:pt x="229" y="42"/>
                </a:cubicBezTo>
                <a:cubicBezTo>
                  <a:pt x="219" y="46"/>
                  <a:pt x="219" y="46"/>
                  <a:pt x="219" y="46"/>
                </a:cubicBezTo>
                <a:cubicBezTo>
                  <a:pt x="219" y="47"/>
                  <a:pt x="219" y="47"/>
                  <a:pt x="217" y="49"/>
                </a:cubicBezTo>
                <a:cubicBezTo>
                  <a:pt x="220" y="48"/>
                  <a:pt x="220" y="48"/>
                  <a:pt x="221" y="48"/>
                </a:cubicBezTo>
                <a:cubicBezTo>
                  <a:pt x="222" y="47"/>
                  <a:pt x="223" y="46"/>
                  <a:pt x="224" y="46"/>
                </a:cubicBezTo>
                <a:cubicBezTo>
                  <a:pt x="224" y="45"/>
                  <a:pt x="224" y="45"/>
                  <a:pt x="224" y="45"/>
                </a:cubicBezTo>
                <a:cubicBezTo>
                  <a:pt x="225" y="44"/>
                  <a:pt x="225" y="44"/>
                  <a:pt x="225" y="44"/>
                </a:cubicBezTo>
                <a:cubicBezTo>
                  <a:pt x="225" y="44"/>
                  <a:pt x="225" y="44"/>
                  <a:pt x="226" y="44"/>
                </a:cubicBezTo>
                <a:cubicBezTo>
                  <a:pt x="226" y="45"/>
                  <a:pt x="226" y="45"/>
                  <a:pt x="226" y="45"/>
                </a:cubicBezTo>
                <a:cubicBezTo>
                  <a:pt x="226" y="45"/>
                  <a:pt x="226" y="45"/>
                  <a:pt x="227" y="46"/>
                </a:cubicBezTo>
                <a:cubicBezTo>
                  <a:pt x="226" y="46"/>
                  <a:pt x="226" y="46"/>
                  <a:pt x="226" y="46"/>
                </a:cubicBezTo>
                <a:cubicBezTo>
                  <a:pt x="226" y="46"/>
                  <a:pt x="225" y="47"/>
                  <a:pt x="225" y="47"/>
                </a:cubicBezTo>
                <a:cubicBezTo>
                  <a:pt x="224" y="47"/>
                  <a:pt x="223" y="48"/>
                  <a:pt x="222" y="48"/>
                </a:cubicBezTo>
                <a:cubicBezTo>
                  <a:pt x="222" y="48"/>
                  <a:pt x="222" y="48"/>
                  <a:pt x="221" y="49"/>
                </a:cubicBezTo>
                <a:cubicBezTo>
                  <a:pt x="221" y="49"/>
                  <a:pt x="220" y="50"/>
                  <a:pt x="220" y="50"/>
                </a:cubicBezTo>
                <a:cubicBezTo>
                  <a:pt x="219" y="51"/>
                  <a:pt x="218" y="52"/>
                  <a:pt x="217" y="52"/>
                </a:cubicBezTo>
                <a:cubicBezTo>
                  <a:pt x="217" y="52"/>
                  <a:pt x="216" y="52"/>
                  <a:pt x="215" y="52"/>
                </a:cubicBezTo>
                <a:cubicBezTo>
                  <a:pt x="215" y="52"/>
                  <a:pt x="214" y="53"/>
                  <a:pt x="213" y="53"/>
                </a:cubicBezTo>
                <a:cubicBezTo>
                  <a:pt x="213" y="53"/>
                  <a:pt x="213" y="53"/>
                  <a:pt x="213" y="53"/>
                </a:cubicBezTo>
                <a:cubicBezTo>
                  <a:pt x="213" y="53"/>
                  <a:pt x="213" y="53"/>
                  <a:pt x="212" y="53"/>
                </a:cubicBezTo>
                <a:cubicBezTo>
                  <a:pt x="211" y="54"/>
                  <a:pt x="209" y="55"/>
                  <a:pt x="208" y="55"/>
                </a:cubicBezTo>
                <a:cubicBezTo>
                  <a:pt x="206" y="56"/>
                  <a:pt x="204" y="56"/>
                  <a:pt x="203" y="58"/>
                </a:cubicBezTo>
                <a:cubicBezTo>
                  <a:pt x="203" y="58"/>
                  <a:pt x="203" y="58"/>
                  <a:pt x="202" y="59"/>
                </a:cubicBezTo>
                <a:cubicBezTo>
                  <a:pt x="193" y="66"/>
                  <a:pt x="193" y="66"/>
                  <a:pt x="193" y="67"/>
                </a:cubicBezTo>
                <a:cubicBezTo>
                  <a:pt x="194" y="67"/>
                  <a:pt x="194" y="67"/>
                  <a:pt x="195" y="67"/>
                </a:cubicBezTo>
                <a:cubicBezTo>
                  <a:pt x="195" y="67"/>
                  <a:pt x="195" y="67"/>
                  <a:pt x="195" y="67"/>
                </a:cubicBezTo>
                <a:cubicBezTo>
                  <a:pt x="195" y="68"/>
                  <a:pt x="194" y="68"/>
                  <a:pt x="194" y="69"/>
                </a:cubicBezTo>
                <a:cubicBezTo>
                  <a:pt x="193" y="69"/>
                  <a:pt x="193" y="68"/>
                  <a:pt x="193" y="69"/>
                </a:cubicBezTo>
                <a:cubicBezTo>
                  <a:pt x="187" y="73"/>
                  <a:pt x="187" y="73"/>
                  <a:pt x="186" y="74"/>
                </a:cubicBezTo>
                <a:cubicBezTo>
                  <a:pt x="188" y="74"/>
                  <a:pt x="189" y="72"/>
                  <a:pt x="191" y="73"/>
                </a:cubicBezTo>
                <a:cubicBezTo>
                  <a:pt x="190" y="73"/>
                  <a:pt x="189" y="74"/>
                  <a:pt x="187" y="76"/>
                </a:cubicBezTo>
                <a:cubicBezTo>
                  <a:pt x="182" y="79"/>
                  <a:pt x="178" y="81"/>
                  <a:pt x="173" y="94"/>
                </a:cubicBezTo>
                <a:cubicBezTo>
                  <a:pt x="173" y="95"/>
                  <a:pt x="173" y="95"/>
                  <a:pt x="173" y="95"/>
                </a:cubicBezTo>
                <a:cubicBezTo>
                  <a:pt x="173" y="95"/>
                  <a:pt x="173" y="96"/>
                  <a:pt x="173" y="97"/>
                </a:cubicBezTo>
                <a:cubicBezTo>
                  <a:pt x="174" y="97"/>
                  <a:pt x="174" y="97"/>
                  <a:pt x="175" y="96"/>
                </a:cubicBezTo>
                <a:cubicBezTo>
                  <a:pt x="175" y="96"/>
                  <a:pt x="175" y="96"/>
                  <a:pt x="176" y="96"/>
                </a:cubicBezTo>
                <a:cubicBezTo>
                  <a:pt x="176" y="96"/>
                  <a:pt x="176" y="96"/>
                  <a:pt x="177" y="97"/>
                </a:cubicBezTo>
                <a:cubicBezTo>
                  <a:pt x="176" y="97"/>
                  <a:pt x="176" y="98"/>
                  <a:pt x="175" y="99"/>
                </a:cubicBezTo>
                <a:cubicBezTo>
                  <a:pt x="176" y="99"/>
                  <a:pt x="176" y="100"/>
                  <a:pt x="177" y="100"/>
                </a:cubicBezTo>
                <a:cubicBezTo>
                  <a:pt x="176" y="101"/>
                  <a:pt x="176" y="102"/>
                  <a:pt x="176" y="102"/>
                </a:cubicBezTo>
                <a:cubicBezTo>
                  <a:pt x="177" y="102"/>
                  <a:pt x="180" y="102"/>
                  <a:pt x="182" y="100"/>
                </a:cubicBezTo>
                <a:cubicBezTo>
                  <a:pt x="182" y="100"/>
                  <a:pt x="182" y="99"/>
                  <a:pt x="183" y="99"/>
                </a:cubicBezTo>
                <a:cubicBezTo>
                  <a:pt x="194" y="85"/>
                  <a:pt x="196" y="85"/>
                  <a:pt x="197" y="85"/>
                </a:cubicBezTo>
                <a:cubicBezTo>
                  <a:pt x="197" y="85"/>
                  <a:pt x="198" y="85"/>
                  <a:pt x="198" y="85"/>
                </a:cubicBezTo>
                <a:cubicBezTo>
                  <a:pt x="201" y="85"/>
                  <a:pt x="203" y="82"/>
                  <a:pt x="205" y="81"/>
                </a:cubicBezTo>
                <a:cubicBezTo>
                  <a:pt x="206" y="80"/>
                  <a:pt x="208" y="79"/>
                  <a:pt x="209" y="77"/>
                </a:cubicBezTo>
                <a:cubicBezTo>
                  <a:pt x="211" y="76"/>
                  <a:pt x="211" y="76"/>
                  <a:pt x="220" y="70"/>
                </a:cubicBezTo>
                <a:cubicBezTo>
                  <a:pt x="221" y="70"/>
                  <a:pt x="222" y="70"/>
                  <a:pt x="223" y="70"/>
                </a:cubicBezTo>
                <a:cubicBezTo>
                  <a:pt x="224" y="68"/>
                  <a:pt x="224" y="68"/>
                  <a:pt x="225" y="67"/>
                </a:cubicBezTo>
                <a:cubicBezTo>
                  <a:pt x="226" y="67"/>
                  <a:pt x="226" y="67"/>
                  <a:pt x="227" y="68"/>
                </a:cubicBezTo>
                <a:cubicBezTo>
                  <a:pt x="225" y="69"/>
                  <a:pt x="225" y="69"/>
                  <a:pt x="225" y="70"/>
                </a:cubicBezTo>
                <a:cubicBezTo>
                  <a:pt x="228" y="71"/>
                  <a:pt x="229" y="68"/>
                  <a:pt x="232" y="67"/>
                </a:cubicBezTo>
                <a:cubicBezTo>
                  <a:pt x="232" y="67"/>
                  <a:pt x="232" y="67"/>
                  <a:pt x="233" y="67"/>
                </a:cubicBezTo>
                <a:cubicBezTo>
                  <a:pt x="234" y="67"/>
                  <a:pt x="234" y="67"/>
                  <a:pt x="235" y="66"/>
                </a:cubicBezTo>
                <a:cubicBezTo>
                  <a:pt x="237" y="65"/>
                  <a:pt x="239" y="64"/>
                  <a:pt x="241" y="63"/>
                </a:cubicBezTo>
                <a:cubicBezTo>
                  <a:pt x="242" y="63"/>
                  <a:pt x="242" y="63"/>
                  <a:pt x="245" y="61"/>
                </a:cubicBezTo>
                <a:cubicBezTo>
                  <a:pt x="247" y="61"/>
                  <a:pt x="247" y="61"/>
                  <a:pt x="247" y="61"/>
                </a:cubicBezTo>
                <a:cubicBezTo>
                  <a:pt x="247" y="60"/>
                  <a:pt x="247" y="60"/>
                  <a:pt x="248" y="60"/>
                </a:cubicBezTo>
                <a:cubicBezTo>
                  <a:pt x="251" y="58"/>
                  <a:pt x="251" y="58"/>
                  <a:pt x="252" y="57"/>
                </a:cubicBezTo>
                <a:cubicBezTo>
                  <a:pt x="252" y="56"/>
                  <a:pt x="252" y="56"/>
                  <a:pt x="252" y="56"/>
                </a:cubicBezTo>
                <a:cubicBezTo>
                  <a:pt x="252" y="56"/>
                  <a:pt x="252" y="56"/>
                  <a:pt x="253" y="57"/>
                </a:cubicBezTo>
                <a:cubicBezTo>
                  <a:pt x="253" y="57"/>
                  <a:pt x="253" y="57"/>
                  <a:pt x="253" y="57"/>
                </a:cubicBezTo>
                <a:cubicBezTo>
                  <a:pt x="253" y="57"/>
                  <a:pt x="253" y="57"/>
                  <a:pt x="253" y="57"/>
                </a:cubicBezTo>
                <a:cubicBezTo>
                  <a:pt x="253" y="57"/>
                  <a:pt x="253" y="57"/>
                  <a:pt x="253" y="57"/>
                </a:cubicBezTo>
                <a:cubicBezTo>
                  <a:pt x="253" y="57"/>
                  <a:pt x="253" y="57"/>
                  <a:pt x="253" y="57"/>
                </a:cubicBezTo>
                <a:cubicBezTo>
                  <a:pt x="253" y="57"/>
                  <a:pt x="253" y="57"/>
                  <a:pt x="253" y="57"/>
                </a:cubicBezTo>
                <a:cubicBezTo>
                  <a:pt x="253" y="57"/>
                  <a:pt x="253" y="57"/>
                  <a:pt x="253" y="57"/>
                </a:cubicBezTo>
                <a:cubicBezTo>
                  <a:pt x="253" y="58"/>
                  <a:pt x="254" y="58"/>
                  <a:pt x="255" y="58"/>
                </a:cubicBezTo>
                <a:cubicBezTo>
                  <a:pt x="255" y="59"/>
                  <a:pt x="255" y="59"/>
                  <a:pt x="255" y="59"/>
                </a:cubicBezTo>
                <a:cubicBezTo>
                  <a:pt x="263" y="59"/>
                  <a:pt x="269" y="53"/>
                  <a:pt x="276" y="51"/>
                </a:cubicBezTo>
                <a:cubicBezTo>
                  <a:pt x="277" y="51"/>
                  <a:pt x="278" y="51"/>
                  <a:pt x="280" y="51"/>
                </a:cubicBezTo>
                <a:cubicBezTo>
                  <a:pt x="283" y="50"/>
                  <a:pt x="283" y="50"/>
                  <a:pt x="284" y="49"/>
                </a:cubicBezTo>
                <a:cubicBezTo>
                  <a:pt x="283" y="49"/>
                  <a:pt x="283" y="49"/>
                  <a:pt x="283" y="49"/>
                </a:cubicBezTo>
                <a:cubicBezTo>
                  <a:pt x="283" y="49"/>
                  <a:pt x="282" y="49"/>
                  <a:pt x="281" y="50"/>
                </a:cubicBezTo>
                <a:cubicBezTo>
                  <a:pt x="280" y="50"/>
                  <a:pt x="280" y="50"/>
                  <a:pt x="280" y="50"/>
                </a:cubicBezTo>
                <a:cubicBezTo>
                  <a:pt x="280" y="50"/>
                  <a:pt x="280" y="50"/>
                  <a:pt x="279" y="50"/>
                </a:cubicBezTo>
                <a:cubicBezTo>
                  <a:pt x="279" y="49"/>
                  <a:pt x="279" y="49"/>
                  <a:pt x="279" y="49"/>
                </a:cubicBezTo>
                <a:cubicBezTo>
                  <a:pt x="279" y="49"/>
                  <a:pt x="278" y="49"/>
                  <a:pt x="278" y="49"/>
                </a:cubicBezTo>
                <a:cubicBezTo>
                  <a:pt x="277" y="48"/>
                  <a:pt x="277" y="48"/>
                  <a:pt x="276" y="48"/>
                </a:cubicBezTo>
                <a:cubicBezTo>
                  <a:pt x="276" y="47"/>
                  <a:pt x="276" y="47"/>
                  <a:pt x="276" y="47"/>
                </a:cubicBezTo>
                <a:cubicBezTo>
                  <a:pt x="277" y="46"/>
                  <a:pt x="277" y="46"/>
                  <a:pt x="277" y="46"/>
                </a:cubicBezTo>
                <a:cubicBezTo>
                  <a:pt x="277" y="46"/>
                  <a:pt x="278" y="46"/>
                  <a:pt x="279" y="45"/>
                </a:cubicBezTo>
                <a:cubicBezTo>
                  <a:pt x="280" y="45"/>
                  <a:pt x="280" y="45"/>
                  <a:pt x="280" y="45"/>
                </a:cubicBezTo>
                <a:cubicBezTo>
                  <a:pt x="281" y="45"/>
                  <a:pt x="283" y="44"/>
                  <a:pt x="285" y="44"/>
                </a:cubicBezTo>
                <a:cubicBezTo>
                  <a:pt x="283" y="46"/>
                  <a:pt x="283" y="46"/>
                  <a:pt x="283" y="47"/>
                </a:cubicBezTo>
                <a:cubicBezTo>
                  <a:pt x="283" y="48"/>
                  <a:pt x="283" y="48"/>
                  <a:pt x="283" y="48"/>
                </a:cubicBezTo>
                <a:cubicBezTo>
                  <a:pt x="284" y="47"/>
                  <a:pt x="284" y="47"/>
                  <a:pt x="284" y="47"/>
                </a:cubicBezTo>
                <a:cubicBezTo>
                  <a:pt x="286" y="45"/>
                  <a:pt x="293" y="46"/>
                  <a:pt x="291" y="42"/>
                </a:cubicBezTo>
                <a:cubicBezTo>
                  <a:pt x="293" y="38"/>
                  <a:pt x="293" y="38"/>
                  <a:pt x="293" y="37"/>
                </a:cubicBezTo>
                <a:cubicBezTo>
                  <a:pt x="294" y="37"/>
                  <a:pt x="294" y="37"/>
                  <a:pt x="294" y="37"/>
                </a:cubicBezTo>
                <a:cubicBezTo>
                  <a:pt x="294" y="38"/>
                  <a:pt x="294" y="38"/>
                  <a:pt x="294" y="38"/>
                </a:cubicBezTo>
                <a:cubicBezTo>
                  <a:pt x="295" y="38"/>
                  <a:pt x="295" y="38"/>
                  <a:pt x="296" y="38"/>
                </a:cubicBezTo>
                <a:cubicBezTo>
                  <a:pt x="297" y="38"/>
                  <a:pt x="297" y="38"/>
                  <a:pt x="298" y="36"/>
                </a:cubicBezTo>
                <a:cubicBezTo>
                  <a:pt x="299" y="36"/>
                  <a:pt x="299" y="36"/>
                  <a:pt x="299" y="35"/>
                </a:cubicBezTo>
                <a:cubicBezTo>
                  <a:pt x="300" y="35"/>
                  <a:pt x="301" y="34"/>
                  <a:pt x="301" y="34"/>
                </a:cubicBezTo>
                <a:cubicBezTo>
                  <a:pt x="300" y="34"/>
                  <a:pt x="300" y="34"/>
                  <a:pt x="298" y="34"/>
                </a:cubicBezTo>
                <a:cubicBezTo>
                  <a:pt x="297" y="34"/>
                  <a:pt x="297" y="34"/>
                  <a:pt x="296" y="34"/>
                </a:cubicBezTo>
                <a:cubicBezTo>
                  <a:pt x="297" y="34"/>
                  <a:pt x="297" y="34"/>
                  <a:pt x="299" y="33"/>
                </a:cubicBezTo>
                <a:cubicBezTo>
                  <a:pt x="299" y="33"/>
                  <a:pt x="299" y="32"/>
                  <a:pt x="299" y="32"/>
                </a:cubicBezTo>
                <a:cubicBezTo>
                  <a:pt x="300" y="32"/>
                  <a:pt x="300" y="32"/>
                  <a:pt x="300" y="32"/>
                </a:cubicBezTo>
                <a:cubicBezTo>
                  <a:pt x="301" y="32"/>
                  <a:pt x="301" y="32"/>
                  <a:pt x="302" y="32"/>
                </a:cubicBezTo>
                <a:cubicBezTo>
                  <a:pt x="301" y="32"/>
                  <a:pt x="301" y="33"/>
                  <a:pt x="300" y="33"/>
                </a:cubicBezTo>
                <a:cubicBezTo>
                  <a:pt x="300" y="33"/>
                  <a:pt x="301" y="33"/>
                  <a:pt x="302" y="33"/>
                </a:cubicBezTo>
                <a:cubicBezTo>
                  <a:pt x="303" y="33"/>
                  <a:pt x="303" y="32"/>
                  <a:pt x="304" y="32"/>
                </a:cubicBezTo>
                <a:cubicBezTo>
                  <a:pt x="304" y="32"/>
                  <a:pt x="304" y="32"/>
                  <a:pt x="305" y="33"/>
                </a:cubicBezTo>
                <a:cubicBezTo>
                  <a:pt x="308" y="32"/>
                  <a:pt x="309" y="31"/>
                  <a:pt x="309" y="30"/>
                </a:cubicBezTo>
                <a:cubicBezTo>
                  <a:pt x="308" y="30"/>
                  <a:pt x="307" y="30"/>
                  <a:pt x="307" y="30"/>
                </a:cubicBezTo>
                <a:cubicBezTo>
                  <a:pt x="307" y="30"/>
                  <a:pt x="307" y="30"/>
                  <a:pt x="311" y="29"/>
                </a:cubicBezTo>
                <a:cubicBezTo>
                  <a:pt x="311" y="29"/>
                  <a:pt x="312" y="29"/>
                  <a:pt x="313" y="29"/>
                </a:cubicBezTo>
                <a:cubicBezTo>
                  <a:pt x="313" y="29"/>
                  <a:pt x="313" y="29"/>
                  <a:pt x="313" y="29"/>
                </a:cubicBezTo>
                <a:cubicBezTo>
                  <a:pt x="314" y="29"/>
                  <a:pt x="315" y="28"/>
                  <a:pt x="315" y="28"/>
                </a:cubicBezTo>
                <a:cubicBezTo>
                  <a:pt x="315" y="27"/>
                  <a:pt x="315" y="27"/>
                  <a:pt x="315" y="27"/>
                </a:cubicBezTo>
                <a:cubicBezTo>
                  <a:pt x="316" y="26"/>
                  <a:pt x="316" y="26"/>
                  <a:pt x="318" y="24"/>
                </a:cubicBezTo>
                <a:cubicBezTo>
                  <a:pt x="318" y="24"/>
                  <a:pt x="319" y="24"/>
                  <a:pt x="320" y="24"/>
                </a:cubicBezTo>
                <a:cubicBezTo>
                  <a:pt x="320" y="24"/>
                  <a:pt x="321" y="23"/>
                  <a:pt x="322" y="22"/>
                </a:cubicBezTo>
                <a:cubicBezTo>
                  <a:pt x="322" y="22"/>
                  <a:pt x="323" y="21"/>
                  <a:pt x="324" y="20"/>
                </a:cubicBezTo>
                <a:cubicBezTo>
                  <a:pt x="323" y="20"/>
                  <a:pt x="323" y="20"/>
                  <a:pt x="322" y="20"/>
                </a:cubicBezTo>
                <a:cubicBezTo>
                  <a:pt x="323" y="20"/>
                  <a:pt x="323" y="20"/>
                  <a:pt x="323" y="19"/>
                </a:cubicBezTo>
                <a:cubicBezTo>
                  <a:pt x="323" y="19"/>
                  <a:pt x="323" y="19"/>
                  <a:pt x="323" y="19"/>
                </a:cubicBezTo>
                <a:cubicBezTo>
                  <a:pt x="324" y="19"/>
                  <a:pt x="324" y="19"/>
                  <a:pt x="324" y="19"/>
                </a:cubicBezTo>
                <a:cubicBezTo>
                  <a:pt x="325" y="18"/>
                  <a:pt x="325" y="18"/>
                  <a:pt x="327" y="18"/>
                </a:cubicBezTo>
                <a:cubicBezTo>
                  <a:pt x="327" y="18"/>
                  <a:pt x="327" y="18"/>
                  <a:pt x="328" y="19"/>
                </a:cubicBezTo>
                <a:cubicBezTo>
                  <a:pt x="327" y="19"/>
                  <a:pt x="327" y="19"/>
                  <a:pt x="327" y="19"/>
                </a:cubicBezTo>
                <a:cubicBezTo>
                  <a:pt x="325" y="20"/>
                  <a:pt x="325" y="20"/>
                  <a:pt x="324" y="21"/>
                </a:cubicBezTo>
                <a:cubicBezTo>
                  <a:pt x="324" y="21"/>
                  <a:pt x="324" y="21"/>
                  <a:pt x="324" y="21"/>
                </a:cubicBezTo>
                <a:cubicBezTo>
                  <a:pt x="326" y="20"/>
                  <a:pt x="327" y="19"/>
                  <a:pt x="330" y="18"/>
                </a:cubicBezTo>
                <a:cubicBezTo>
                  <a:pt x="330" y="18"/>
                  <a:pt x="330" y="17"/>
                  <a:pt x="331" y="17"/>
                </a:cubicBezTo>
                <a:cubicBezTo>
                  <a:pt x="331" y="17"/>
                  <a:pt x="331" y="17"/>
                  <a:pt x="331" y="16"/>
                </a:cubicBezTo>
                <a:cubicBezTo>
                  <a:pt x="331" y="16"/>
                  <a:pt x="330" y="16"/>
                  <a:pt x="330" y="16"/>
                </a:cubicBezTo>
                <a:cubicBezTo>
                  <a:pt x="330" y="16"/>
                  <a:pt x="330" y="16"/>
                  <a:pt x="329" y="16"/>
                </a:cubicBezTo>
                <a:cubicBezTo>
                  <a:pt x="330" y="16"/>
                  <a:pt x="330" y="16"/>
                  <a:pt x="331" y="15"/>
                </a:cubicBezTo>
                <a:cubicBezTo>
                  <a:pt x="332" y="15"/>
                  <a:pt x="332" y="15"/>
                  <a:pt x="332" y="15"/>
                </a:cubicBezTo>
                <a:cubicBezTo>
                  <a:pt x="333" y="15"/>
                  <a:pt x="333" y="15"/>
                  <a:pt x="334" y="14"/>
                </a:cubicBezTo>
                <a:cubicBezTo>
                  <a:pt x="333" y="14"/>
                  <a:pt x="333" y="14"/>
                  <a:pt x="330" y="15"/>
                </a:cubicBezTo>
                <a:cubicBezTo>
                  <a:pt x="331" y="14"/>
                  <a:pt x="332" y="14"/>
                  <a:pt x="333" y="13"/>
                </a:cubicBezTo>
                <a:cubicBezTo>
                  <a:pt x="333" y="13"/>
                  <a:pt x="333" y="13"/>
                  <a:pt x="338" y="11"/>
                </a:cubicBezTo>
                <a:cubicBezTo>
                  <a:pt x="339" y="11"/>
                  <a:pt x="339" y="11"/>
                  <a:pt x="339" y="11"/>
                </a:cubicBezTo>
                <a:cubicBezTo>
                  <a:pt x="340" y="10"/>
                  <a:pt x="340" y="10"/>
                  <a:pt x="342" y="10"/>
                </a:cubicBezTo>
                <a:cubicBezTo>
                  <a:pt x="342" y="10"/>
                  <a:pt x="342" y="10"/>
                  <a:pt x="343" y="10"/>
                </a:cubicBezTo>
                <a:cubicBezTo>
                  <a:pt x="343" y="10"/>
                  <a:pt x="346" y="8"/>
                  <a:pt x="353" y="6"/>
                </a:cubicBezTo>
                <a:cubicBezTo>
                  <a:pt x="354" y="6"/>
                  <a:pt x="354" y="6"/>
                  <a:pt x="354" y="6"/>
                </a:cubicBezTo>
                <a:cubicBezTo>
                  <a:pt x="354" y="6"/>
                  <a:pt x="353" y="6"/>
                  <a:pt x="352" y="6"/>
                </a:cubicBezTo>
                <a:cubicBezTo>
                  <a:pt x="352" y="6"/>
                  <a:pt x="352" y="6"/>
                  <a:pt x="352" y="6"/>
                </a:cubicBezTo>
                <a:cubicBezTo>
                  <a:pt x="353" y="6"/>
                  <a:pt x="354" y="6"/>
                  <a:pt x="354" y="6"/>
                </a:cubicBezTo>
                <a:cubicBezTo>
                  <a:pt x="355" y="6"/>
                  <a:pt x="355" y="6"/>
                  <a:pt x="355" y="6"/>
                </a:cubicBezTo>
                <a:cubicBezTo>
                  <a:pt x="356" y="5"/>
                  <a:pt x="358" y="5"/>
                  <a:pt x="359" y="5"/>
                </a:cubicBezTo>
                <a:cubicBezTo>
                  <a:pt x="359" y="5"/>
                  <a:pt x="359" y="5"/>
                  <a:pt x="360" y="5"/>
                </a:cubicBezTo>
                <a:cubicBezTo>
                  <a:pt x="361" y="5"/>
                  <a:pt x="361" y="5"/>
                  <a:pt x="363" y="4"/>
                </a:cubicBezTo>
                <a:moveTo>
                  <a:pt x="346" y="1"/>
                </a:moveTo>
                <a:cubicBezTo>
                  <a:pt x="347" y="1"/>
                  <a:pt x="348" y="1"/>
                  <a:pt x="349" y="1"/>
                </a:cubicBezTo>
                <a:cubicBezTo>
                  <a:pt x="347" y="1"/>
                  <a:pt x="347" y="1"/>
                  <a:pt x="347" y="1"/>
                </a:cubicBezTo>
                <a:cubicBezTo>
                  <a:pt x="348" y="1"/>
                  <a:pt x="348" y="1"/>
                  <a:pt x="348" y="1"/>
                </a:cubicBezTo>
                <a:cubicBezTo>
                  <a:pt x="351" y="0"/>
                  <a:pt x="351" y="0"/>
                  <a:pt x="351" y="0"/>
                </a:cubicBezTo>
                <a:cubicBezTo>
                  <a:pt x="354" y="0"/>
                  <a:pt x="354" y="0"/>
                  <a:pt x="354" y="0"/>
                </a:cubicBezTo>
                <a:cubicBezTo>
                  <a:pt x="352" y="0"/>
                  <a:pt x="352" y="0"/>
                  <a:pt x="352" y="0"/>
                </a:cubicBezTo>
                <a:cubicBezTo>
                  <a:pt x="352" y="0"/>
                  <a:pt x="352" y="0"/>
                  <a:pt x="352" y="0"/>
                </a:cubicBezTo>
                <a:cubicBezTo>
                  <a:pt x="350" y="0"/>
                  <a:pt x="350" y="0"/>
                  <a:pt x="350" y="0"/>
                </a:cubicBezTo>
                <a:cubicBezTo>
                  <a:pt x="353" y="0"/>
                  <a:pt x="353" y="0"/>
                  <a:pt x="353" y="0"/>
                </a:cubicBezTo>
                <a:cubicBezTo>
                  <a:pt x="353" y="0"/>
                  <a:pt x="353" y="0"/>
                  <a:pt x="353" y="0"/>
                </a:cubicBezTo>
                <a:cubicBezTo>
                  <a:pt x="353" y="0"/>
                  <a:pt x="354" y="0"/>
                  <a:pt x="355" y="0"/>
                </a:cubicBezTo>
                <a:cubicBezTo>
                  <a:pt x="355" y="0"/>
                  <a:pt x="356" y="0"/>
                  <a:pt x="356" y="0"/>
                </a:cubicBezTo>
                <a:cubicBezTo>
                  <a:pt x="355" y="0"/>
                  <a:pt x="353" y="0"/>
                  <a:pt x="352" y="0"/>
                </a:cubicBezTo>
                <a:cubicBezTo>
                  <a:pt x="353" y="0"/>
                  <a:pt x="353" y="0"/>
                  <a:pt x="354" y="0"/>
                </a:cubicBezTo>
                <a:cubicBezTo>
                  <a:pt x="353" y="0"/>
                  <a:pt x="352" y="0"/>
                  <a:pt x="351" y="0"/>
                </a:cubicBezTo>
                <a:cubicBezTo>
                  <a:pt x="352" y="0"/>
                  <a:pt x="353" y="0"/>
                  <a:pt x="355" y="0"/>
                </a:cubicBezTo>
                <a:cubicBezTo>
                  <a:pt x="355" y="0"/>
                  <a:pt x="355" y="0"/>
                  <a:pt x="355" y="0"/>
                </a:cubicBezTo>
                <a:cubicBezTo>
                  <a:pt x="354" y="0"/>
                  <a:pt x="352" y="0"/>
                  <a:pt x="349" y="0"/>
                </a:cubicBezTo>
                <a:cubicBezTo>
                  <a:pt x="349" y="0"/>
                  <a:pt x="349" y="0"/>
                  <a:pt x="349" y="0"/>
                </a:cubicBezTo>
                <a:cubicBezTo>
                  <a:pt x="350" y="0"/>
                  <a:pt x="351" y="0"/>
                  <a:pt x="352" y="0"/>
                </a:cubicBezTo>
                <a:cubicBezTo>
                  <a:pt x="352" y="0"/>
                  <a:pt x="352" y="0"/>
                  <a:pt x="352" y="0"/>
                </a:cubicBezTo>
                <a:cubicBezTo>
                  <a:pt x="349" y="0"/>
                  <a:pt x="349" y="0"/>
                  <a:pt x="349" y="0"/>
                </a:cubicBezTo>
                <a:cubicBezTo>
                  <a:pt x="349" y="0"/>
                  <a:pt x="349" y="0"/>
                  <a:pt x="349" y="0"/>
                </a:cubicBezTo>
                <a:cubicBezTo>
                  <a:pt x="350" y="0"/>
                  <a:pt x="350" y="0"/>
                  <a:pt x="350" y="0"/>
                </a:cubicBezTo>
                <a:cubicBezTo>
                  <a:pt x="349" y="0"/>
                  <a:pt x="348" y="0"/>
                  <a:pt x="347" y="0"/>
                </a:cubicBezTo>
                <a:cubicBezTo>
                  <a:pt x="344" y="0"/>
                  <a:pt x="344" y="0"/>
                  <a:pt x="344" y="0"/>
                </a:cubicBezTo>
                <a:cubicBezTo>
                  <a:pt x="344" y="0"/>
                  <a:pt x="344" y="0"/>
                  <a:pt x="344" y="0"/>
                </a:cubicBezTo>
                <a:cubicBezTo>
                  <a:pt x="341" y="1"/>
                  <a:pt x="339" y="1"/>
                  <a:pt x="336" y="1"/>
                </a:cubicBezTo>
                <a:cubicBezTo>
                  <a:pt x="337" y="1"/>
                  <a:pt x="339" y="1"/>
                  <a:pt x="340" y="1"/>
                </a:cubicBezTo>
                <a:cubicBezTo>
                  <a:pt x="340" y="1"/>
                  <a:pt x="340" y="1"/>
                  <a:pt x="340" y="1"/>
                </a:cubicBezTo>
                <a:cubicBezTo>
                  <a:pt x="341" y="1"/>
                  <a:pt x="343" y="1"/>
                  <a:pt x="345" y="0"/>
                </a:cubicBezTo>
                <a:cubicBezTo>
                  <a:pt x="344" y="0"/>
                  <a:pt x="344" y="0"/>
                  <a:pt x="344" y="0"/>
                </a:cubicBezTo>
                <a:cubicBezTo>
                  <a:pt x="346" y="0"/>
                  <a:pt x="346" y="0"/>
                  <a:pt x="346" y="0"/>
                </a:cubicBezTo>
                <a:cubicBezTo>
                  <a:pt x="346" y="0"/>
                  <a:pt x="346" y="0"/>
                  <a:pt x="346" y="0"/>
                </a:cubicBezTo>
                <a:cubicBezTo>
                  <a:pt x="343" y="0"/>
                  <a:pt x="341" y="1"/>
                  <a:pt x="339" y="1"/>
                </a:cubicBezTo>
                <a:cubicBezTo>
                  <a:pt x="339" y="1"/>
                  <a:pt x="339" y="1"/>
                  <a:pt x="339" y="1"/>
                </a:cubicBezTo>
                <a:cubicBezTo>
                  <a:pt x="341" y="1"/>
                  <a:pt x="341" y="1"/>
                  <a:pt x="341" y="1"/>
                </a:cubicBezTo>
                <a:cubicBezTo>
                  <a:pt x="341" y="1"/>
                  <a:pt x="341" y="1"/>
                  <a:pt x="341" y="1"/>
                </a:cubicBezTo>
                <a:cubicBezTo>
                  <a:pt x="341" y="1"/>
                  <a:pt x="341" y="1"/>
                  <a:pt x="337" y="1"/>
                </a:cubicBezTo>
                <a:cubicBezTo>
                  <a:pt x="337" y="1"/>
                  <a:pt x="337" y="1"/>
                  <a:pt x="337" y="1"/>
                </a:cubicBezTo>
                <a:cubicBezTo>
                  <a:pt x="337" y="1"/>
                  <a:pt x="337" y="1"/>
                  <a:pt x="337" y="1"/>
                </a:cubicBezTo>
                <a:cubicBezTo>
                  <a:pt x="335" y="1"/>
                  <a:pt x="335" y="1"/>
                  <a:pt x="335" y="1"/>
                </a:cubicBezTo>
                <a:cubicBezTo>
                  <a:pt x="335" y="1"/>
                  <a:pt x="335" y="1"/>
                  <a:pt x="335" y="1"/>
                </a:cubicBezTo>
                <a:cubicBezTo>
                  <a:pt x="332" y="1"/>
                  <a:pt x="332" y="1"/>
                  <a:pt x="332" y="1"/>
                </a:cubicBezTo>
                <a:cubicBezTo>
                  <a:pt x="332" y="1"/>
                  <a:pt x="332" y="1"/>
                  <a:pt x="332" y="1"/>
                </a:cubicBezTo>
                <a:cubicBezTo>
                  <a:pt x="331" y="2"/>
                  <a:pt x="331" y="2"/>
                  <a:pt x="331" y="2"/>
                </a:cubicBezTo>
                <a:cubicBezTo>
                  <a:pt x="327" y="2"/>
                  <a:pt x="327" y="2"/>
                  <a:pt x="327" y="2"/>
                </a:cubicBezTo>
                <a:cubicBezTo>
                  <a:pt x="321" y="3"/>
                  <a:pt x="321" y="3"/>
                  <a:pt x="320" y="3"/>
                </a:cubicBezTo>
                <a:cubicBezTo>
                  <a:pt x="324" y="2"/>
                  <a:pt x="324" y="2"/>
                  <a:pt x="324" y="2"/>
                </a:cubicBezTo>
                <a:cubicBezTo>
                  <a:pt x="326" y="2"/>
                  <a:pt x="326" y="2"/>
                  <a:pt x="326" y="2"/>
                </a:cubicBezTo>
                <a:cubicBezTo>
                  <a:pt x="327" y="2"/>
                  <a:pt x="327" y="2"/>
                  <a:pt x="327" y="2"/>
                </a:cubicBezTo>
                <a:cubicBezTo>
                  <a:pt x="324" y="2"/>
                  <a:pt x="324" y="2"/>
                  <a:pt x="324" y="2"/>
                </a:cubicBezTo>
                <a:cubicBezTo>
                  <a:pt x="320" y="3"/>
                  <a:pt x="320" y="3"/>
                  <a:pt x="320" y="3"/>
                </a:cubicBezTo>
                <a:cubicBezTo>
                  <a:pt x="316" y="4"/>
                  <a:pt x="316" y="4"/>
                  <a:pt x="316" y="4"/>
                </a:cubicBezTo>
                <a:cubicBezTo>
                  <a:pt x="317" y="4"/>
                  <a:pt x="317" y="4"/>
                  <a:pt x="317" y="4"/>
                </a:cubicBezTo>
                <a:cubicBezTo>
                  <a:pt x="316" y="4"/>
                  <a:pt x="316" y="4"/>
                  <a:pt x="316" y="4"/>
                </a:cubicBezTo>
                <a:cubicBezTo>
                  <a:pt x="318" y="3"/>
                  <a:pt x="319" y="3"/>
                  <a:pt x="321" y="3"/>
                </a:cubicBezTo>
                <a:cubicBezTo>
                  <a:pt x="320" y="3"/>
                  <a:pt x="320" y="3"/>
                  <a:pt x="320" y="3"/>
                </a:cubicBezTo>
                <a:cubicBezTo>
                  <a:pt x="320" y="3"/>
                  <a:pt x="320" y="3"/>
                  <a:pt x="320" y="3"/>
                </a:cubicBezTo>
                <a:cubicBezTo>
                  <a:pt x="323" y="3"/>
                  <a:pt x="323" y="3"/>
                  <a:pt x="323" y="3"/>
                </a:cubicBezTo>
                <a:cubicBezTo>
                  <a:pt x="326" y="2"/>
                  <a:pt x="326" y="2"/>
                  <a:pt x="326" y="2"/>
                </a:cubicBezTo>
                <a:cubicBezTo>
                  <a:pt x="328" y="2"/>
                  <a:pt x="329" y="2"/>
                  <a:pt x="331" y="2"/>
                </a:cubicBezTo>
                <a:cubicBezTo>
                  <a:pt x="330" y="2"/>
                  <a:pt x="330" y="2"/>
                  <a:pt x="330" y="2"/>
                </a:cubicBezTo>
                <a:cubicBezTo>
                  <a:pt x="330" y="2"/>
                  <a:pt x="330" y="2"/>
                  <a:pt x="330" y="2"/>
                </a:cubicBezTo>
                <a:cubicBezTo>
                  <a:pt x="328" y="2"/>
                  <a:pt x="326" y="3"/>
                  <a:pt x="324" y="3"/>
                </a:cubicBezTo>
                <a:cubicBezTo>
                  <a:pt x="324" y="3"/>
                  <a:pt x="324" y="3"/>
                  <a:pt x="324" y="3"/>
                </a:cubicBezTo>
                <a:cubicBezTo>
                  <a:pt x="323" y="3"/>
                  <a:pt x="323" y="3"/>
                  <a:pt x="323" y="3"/>
                </a:cubicBezTo>
                <a:cubicBezTo>
                  <a:pt x="323" y="3"/>
                  <a:pt x="323" y="3"/>
                  <a:pt x="323" y="3"/>
                </a:cubicBezTo>
                <a:cubicBezTo>
                  <a:pt x="321" y="3"/>
                  <a:pt x="321" y="3"/>
                  <a:pt x="321" y="3"/>
                </a:cubicBezTo>
                <a:cubicBezTo>
                  <a:pt x="321" y="3"/>
                  <a:pt x="321" y="3"/>
                  <a:pt x="321" y="3"/>
                </a:cubicBezTo>
                <a:cubicBezTo>
                  <a:pt x="320" y="3"/>
                  <a:pt x="320" y="3"/>
                  <a:pt x="320" y="3"/>
                </a:cubicBezTo>
                <a:cubicBezTo>
                  <a:pt x="319" y="3"/>
                  <a:pt x="319" y="3"/>
                  <a:pt x="319" y="3"/>
                </a:cubicBezTo>
                <a:cubicBezTo>
                  <a:pt x="318" y="3"/>
                  <a:pt x="317" y="4"/>
                  <a:pt x="317" y="4"/>
                </a:cubicBezTo>
                <a:cubicBezTo>
                  <a:pt x="317" y="4"/>
                  <a:pt x="317" y="4"/>
                  <a:pt x="317" y="4"/>
                </a:cubicBezTo>
                <a:cubicBezTo>
                  <a:pt x="316" y="4"/>
                  <a:pt x="316" y="4"/>
                  <a:pt x="316" y="4"/>
                </a:cubicBezTo>
                <a:cubicBezTo>
                  <a:pt x="315" y="4"/>
                  <a:pt x="314" y="4"/>
                  <a:pt x="313" y="4"/>
                </a:cubicBezTo>
                <a:cubicBezTo>
                  <a:pt x="312" y="4"/>
                  <a:pt x="312" y="4"/>
                  <a:pt x="312" y="4"/>
                </a:cubicBezTo>
                <a:cubicBezTo>
                  <a:pt x="310" y="5"/>
                  <a:pt x="310" y="5"/>
                  <a:pt x="310" y="5"/>
                </a:cubicBezTo>
                <a:cubicBezTo>
                  <a:pt x="307" y="5"/>
                  <a:pt x="307" y="5"/>
                  <a:pt x="307" y="5"/>
                </a:cubicBezTo>
                <a:cubicBezTo>
                  <a:pt x="306" y="5"/>
                  <a:pt x="306" y="5"/>
                  <a:pt x="306" y="5"/>
                </a:cubicBezTo>
                <a:cubicBezTo>
                  <a:pt x="306" y="6"/>
                  <a:pt x="306" y="6"/>
                  <a:pt x="306" y="6"/>
                </a:cubicBezTo>
                <a:cubicBezTo>
                  <a:pt x="308" y="4"/>
                  <a:pt x="311" y="5"/>
                  <a:pt x="314" y="4"/>
                </a:cubicBezTo>
                <a:cubicBezTo>
                  <a:pt x="315" y="4"/>
                  <a:pt x="315" y="4"/>
                  <a:pt x="315" y="4"/>
                </a:cubicBezTo>
                <a:cubicBezTo>
                  <a:pt x="312" y="4"/>
                  <a:pt x="312" y="4"/>
                  <a:pt x="312" y="4"/>
                </a:cubicBezTo>
                <a:cubicBezTo>
                  <a:pt x="309" y="5"/>
                  <a:pt x="309" y="5"/>
                  <a:pt x="309" y="5"/>
                </a:cubicBezTo>
                <a:cubicBezTo>
                  <a:pt x="305" y="5"/>
                  <a:pt x="305" y="5"/>
                  <a:pt x="305" y="5"/>
                </a:cubicBezTo>
                <a:cubicBezTo>
                  <a:pt x="300" y="6"/>
                  <a:pt x="300" y="6"/>
                  <a:pt x="300" y="6"/>
                </a:cubicBezTo>
                <a:cubicBezTo>
                  <a:pt x="298" y="7"/>
                  <a:pt x="298" y="7"/>
                  <a:pt x="298" y="7"/>
                </a:cubicBezTo>
                <a:cubicBezTo>
                  <a:pt x="297" y="7"/>
                  <a:pt x="296" y="7"/>
                  <a:pt x="294" y="8"/>
                </a:cubicBezTo>
                <a:cubicBezTo>
                  <a:pt x="293" y="8"/>
                  <a:pt x="292" y="8"/>
                  <a:pt x="291" y="9"/>
                </a:cubicBezTo>
                <a:cubicBezTo>
                  <a:pt x="296" y="7"/>
                  <a:pt x="296" y="7"/>
                  <a:pt x="296" y="7"/>
                </a:cubicBezTo>
                <a:cubicBezTo>
                  <a:pt x="297" y="7"/>
                  <a:pt x="297" y="7"/>
                  <a:pt x="297" y="7"/>
                </a:cubicBezTo>
                <a:cubicBezTo>
                  <a:pt x="296" y="7"/>
                  <a:pt x="296" y="7"/>
                  <a:pt x="296" y="7"/>
                </a:cubicBezTo>
                <a:cubicBezTo>
                  <a:pt x="295" y="7"/>
                  <a:pt x="295" y="7"/>
                  <a:pt x="295" y="7"/>
                </a:cubicBezTo>
                <a:cubicBezTo>
                  <a:pt x="293" y="8"/>
                  <a:pt x="293" y="8"/>
                  <a:pt x="293" y="8"/>
                </a:cubicBezTo>
                <a:cubicBezTo>
                  <a:pt x="292" y="8"/>
                  <a:pt x="291" y="8"/>
                  <a:pt x="290" y="9"/>
                </a:cubicBezTo>
                <a:cubicBezTo>
                  <a:pt x="287" y="9"/>
                  <a:pt x="287" y="9"/>
                  <a:pt x="287" y="9"/>
                </a:cubicBezTo>
                <a:cubicBezTo>
                  <a:pt x="286" y="9"/>
                  <a:pt x="286" y="9"/>
                  <a:pt x="286" y="9"/>
                </a:cubicBezTo>
                <a:cubicBezTo>
                  <a:pt x="286" y="9"/>
                  <a:pt x="286" y="9"/>
                  <a:pt x="286" y="9"/>
                </a:cubicBezTo>
                <a:cubicBezTo>
                  <a:pt x="287" y="9"/>
                  <a:pt x="287" y="9"/>
                  <a:pt x="287" y="9"/>
                </a:cubicBezTo>
                <a:cubicBezTo>
                  <a:pt x="284" y="10"/>
                  <a:pt x="284" y="10"/>
                  <a:pt x="284" y="10"/>
                </a:cubicBezTo>
                <a:cubicBezTo>
                  <a:pt x="281" y="11"/>
                  <a:pt x="281" y="11"/>
                  <a:pt x="281" y="11"/>
                </a:cubicBezTo>
                <a:cubicBezTo>
                  <a:pt x="281" y="11"/>
                  <a:pt x="281" y="11"/>
                  <a:pt x="281" y="11"/>
                </a:cubicBezTo>
                <a:cubicBezTo>
                  <a:pt x="282" y="11"/>
                  <a:pt x="284" y="10"/>
                  <a:pt x="285" y="10"/>
                </a:cubicBezTo>
                <a:cubicBezTo>
                  <a:pt x="282" y="11"/>
                  <a:pt x="282" y="11"/>
                  <a:pt x="282" y="11"/>
                </a:cubicBezTo>
                <a:cubicBezTo>
                  <a:pt x="278" y="11"/>
                  <a:pt x="278" y="11"/>
                  <a:pt x="278" y="11"/>
                </a:cubicBezTo>
                <a:cubicBezTo>
                  <a:pt x="278" y="12"/>
                  <a:pt x="278" y="12"/>
                  <a:pt x="278" y="12"/>
                </a:cubicBezTo>
                <a:cubicBezTo>
                  <a:pt x="280" y="11"/>
                  <a:pt x="282" y="11"/>
                  <a:pt x="283" y="10"/>
                </a:cubicBezTo>
                <a:cubicBezTo>
                  <a:pt x="280" y="11"/>
                  <a:pt x="277" y="12"/>
                  <a:pt x="274" y="12"/>
                </a:cubicBezTo>
                <a:cubicBezTo>
                  <a:pt x="271" y="13"/>
                  <a:pt x="271" y="13"/>
                  <a:pt x="271" y="13"/>
                </a:cubicBezTo>
                <a:cubicBezTo>
                  <a:pt x="267" y="14"/>
                  <a:pt x="267" y="14"/>
                  <a:pt x="267" y="14"/>
                </a:cubicBezTo>
                <a:cubicBezTo>
                  <a:pt x="265" y="15"/>
                  <a:pt x="265" y="15"/>
                  <a:pt x="265" y="15"/>
                </a:cubicBezTo>
                <a:cubicBezTo>
                  <a:pt x="265" y="15"/>
                  <a:pt x="266" y="15"/>
                  <a:pt x="267" y="15"/>
                </a:cubicBezTo>
                <a:cubicBezTo>
                  <a:pt x="266" y="15"/>
                  <a:pt x="265" y="15"/>
                  <a:pt x="265" y="15"/>
                </a:cubicBezTo>
                <a:cubicBezTo>
                  <a:pt x="266" y="15"/>
                  <a:pt x="267" y="15"/>
                  <a:pt x="267" y="14"/>
                </a:cubicBezTo>
                <a:cubicBezTo>
                  <a:pt x="266" y="15"/>
                  <a:pt x="266" y="15"/>
                  <a:pt x="266" y="15"/>
                </a:cubicBezTo>
                <a:cubicBezTo>
                  <a:pt x="266" y="15"/>
                  <a:pt x="266" y="15"/>
                  <a:pt x="267" y="15"/>
                </a:cubicBezTo>
                <a:cubicBezTo>
                  <a:pt x="267" y="15"/>
                  <a:pt x="267" y="15"/>
                  <a:pt x="267" y="15"/>
                </a:cubicBezTo>
                <a:cubicBezTo>
                  <a:pt x="264" y="16"/>
                  <a:pt x="264" y="16"/>
                  <a:pt x="263" y="16"/>
                </a:cubicBezTo>
                <a:cubicBezTo>
                  <a:pt x="264" y="16"/>
                  <a:pt x="264" y="16"/>
                  <a:pt x="264" y="16"/>
                </a:cubicBezTo>
                <a:cubicBezTo>
                  <a:pt x="264" y="16"/>
                  <a:pt x="264" y="16"/>
                  <a:pt x="264" y="16"/>
                </a:cubicBezTo>
                <a:cubicBezTo>
                  <a:pt x="268" y="15"/>
                  <a:pt x="268" y="15"/>
                  <a:pt x="271" y="14"/>
                </a:cubicBezTo>
                <a:cubicBezTo>
                  <a:pt x="274" y="13"/>
                  <a:pt x="274" y="13"/>
                  <a:pt x="274" y="13"/>
                </a:cubicBezTo>
                <a:cubicBezTo>
                  <a:pt x="272" y="14"/>
                  <a:pt x="272" y="14"/>
                  <a:pt x="272" y="14"/>
                </a:cubicBezTo>
                <a:cubicBezTo>
                  <a:pt x="276" y="12"/>
                  <a:pt x="276" y="12"/>
                  <a:pt x="276" y="12"/>
                </a:cubicBezTo>
                <a:cubicBezTo>
                  <a:pt x="277" y="12"/>
                  <a:pt x="277" y="12"/>
                  <a:pt x="277" y="12"/>
                </a:cubicBezTo>
                <a:cubicBezTo>
                  <a:pt x="281" y="11"/>
                  <a:pt x="281" y="11"/>
                  <a:pt x="281" y="11"/>
                </a:cubicBezTo>
                <a:cubicBezTo>
                  <a:pt x="285" y="10"/>
                  <a:pt x="285" y="10"/>
                  <a:pt x="285" y="10"/>
                </a:cubicBezTo>
                <a:cubicBezTo>
                  <a:pt x="285" y="10"/>
                  <a:pt x="285" y="10"/>
                  <a:pt x="285" y="10"/>
                </a:cubicBezTo>
                <a:cubicBezTo>
                  <a:pt x="285" y="10"/>
                  <a:pt x="285" y="10"/>
                  <a:pt x="285" y="10"/>
                </a:cubicBezTo>
                <a:cubicBezTo>
                  <a:pt x="288" y="10"/>
                  <a:pt x="291" y="9"/>
                  <a:pt x="293" y="8"/>
                </a:cubicBezTo>
                <a:cubicBezTo>
                  <a:pt x="294" y="8"/>
                  <a:pt x="294" y="8"/>
                  <a:pt x="294" y="8"/>
                </a:cubicBezTo>
                <a:cubicBezTo>
                  <a:pt x="294" y="8"/>
                  <a:pt x="299" y="7"/>
                  <a:pt x="300" y="7"/>
                </a:cubicBezTo>
                <a:cubicBezTo>
                  <a:pt x="297" y="7"/>
                  <a:pt x="297" y="7"/>
                  <a:pt x="297" y="7"/>
                </a:cubicBezTo>
                <a:cubicBezTo>
                  <a:pt x="296" y="8"/>
                  <a:pt x="296" y="8"/>
                  <a:pt x="296" y="8"/>
                </a:cubicBezTo>
                <a:cubicBezTo>
                  <a:pt x="299" y="7"/>
                  <a:pt x="299" y="7"/>
                  <a:pt x="299" y="7"/>
                </a:cubicBezTo>
                <a:cubicBezTo>
                  <a:pt x="300" y="7"/>
                  <a:pt x="302" y="6"/>
                  <a:pt x="304" y="6"/>
                </a:cubicBezTo>
                <a:cubicBezTo>
                  <a:pt x="304" y="6"/>
                  <a:pt x="304" y="6"/>
                  <a:pt x="304" y="6"/>
                </a:cubicBezTo>
                <a:cubicBezTo>
                  <a:pt x="302" y="7"/>
                  <a:pt x="302" y="7"/>
                  <a:pt x="302" y="7"/>
                </a:cubicBezTo>
                <a:cubicBezTo>
                  <a:pt x="301" y="7"/>
                  <a:pt x="301" y="7"/>
                  <a:pt x="301" y="7"/>
                </a:cubicBezTo>
                <a:cubicBezTo>
                  <a:pt x="302" y="7"/>
                  <a:pt x="304" y="6"/>
                  <a:pt x="305" y="6"/>
                </a:cubicBezTo>
                <a:cubicBezTo>
                  <a:pt x="309" y="5"/>
                  <a:pt x="309" y="5"/>
                  <a:pt x="309" y="5"/>
                </a:cubicBezTo>
                <a:cubicBezTo>
                  <a:pt x="309" y="5"/>
                  <a:pt x="309" y="5"/>
                  <a:pt x="309" y="5"/>
                </a:cubicBezTo>
                <a:cubicBezTo>
                  <a:pt x="307" y="6"/>
                  <a:pt x="307" y="6"/>
                  <a:pt x="307" y="6"/>
                </a:cubicBezTo>
                <a:cubicBezTo>
                  <a:pt x="307" y="6"/>
                  <a:pt x="307" y="6"/>
                  <a:pt x="307" y="6"/>
                </a:cubicBezTo>
                <a:cubicBezTo>
                  <a:pt x="309" y="6"/>
                  <a:pt x="309" y="6"/>
                  <a:pt x="309" y="6"/>
                </a:cubicBezTo>
                <a:cubicBezTo>
                  <a:pt x="314" y="5"/>
                  <a:pt x="314" y="5"/>
                  <a:pt x="314" y="5"/>
                </a:cubicBezTo>
                <a:cubicBezTo>
                  <a:pt x="315" y="4"/>
                  <a:pt x="315" y="4"/>
                  <a:pt x="315" y="4"/>
                </a:cubicBezTo>
                <a:cubicBezTo>
                  <a:pt x="315" y="5"/>
                  <a:pt x="315" y="5"/>
                  <a:pt x="315" y="5"/>
                </a:cubicBezTo>
                <a:cubicBezTo>
                  <a:pt x="315" y="5"/>
                  <a:pt x="315" y="5"/>
                  <a:pt x="315" y="5"/>
                </a:cubicBezTo>
                <a:cubicBezTo>
                  <a:pt x="318" y="4"/>
                  <a:pt x="318" y="4"/>
                  <a:pt x="318" y="4"/>
                </a:cubicBezTo>
                <a:cubicBezTo>
                  <a:pt x="320" y="4"/>
                  <a:pt x="320" y="4"/>
                  <a:pt x="320" y="4"/>
                </a:cubicBezTo>
                <a:cubicBezTo>
                  <a:pt x="323" y="3"/>
                  <a:pt x="327" y="3"/>
                  <a:pt x="330" y="3"/>
                </a:cubicBezTo>
                <a:cubicBezTo>
                  <a:pt x="331" y="3"/>
                  <a:pt x="331" y="3"/>
                  <a:pt x="331" y="3"/>
                </a:cubicBezTo>
                <a:cubicBezTo>
                  <a:pt x="332" y="2"/>
                  <a:pt x="332" y="2"/>
                  <a:pt x="332" y="2"/>
                </a:cubicBezTo>
                <a:cubicBezTo>
                  <a:pt x="333" y="2"/>
                  <a:pt x="334" y="2"/>
                  <a:pt x="335" y="2"/>
                </a:cubicBezTo>
                <a:cubicBezTo>
                  <a:pt x="333" y="2"/>
                  <a:pt x="333" y="2"/>
                  <a:pt x="332" y="2"/>
                </a:cubicBezTo>
                <a:cubicBezTo>
                  <a:pt x="333" y="2"/>
                  <a:pt x="333" y="2"/>
                  <a:pt x="333" y="2"/>
                </a:cubicBezTo>
                <a:cubicBezTo>
                  <a:pt x="332" y="2"/>
                  <a:pt x="332" y="2"/>
                  <a:pt x="332" y="2"/>
                </a:cubicBezTo>
                <a:cubicBezTo>
                  <a:pt x="335" y="2"/>
                  <a:pt x="335" y="2"/>
                  <a:pt x="335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8" y="2"/>
                  <a:pt x="340" y="2"/>
                  <a:pt x="341" y="1"/>
                </a:cubicBezTo>
                <a:cubicBezTo>
                  <a:pt x="342" y="1"/>
                  <a:pt x="342" y="1"/>
                  <a:pt x="346" y="1"/>
                </a:cubicBezTo>
                <a:moveTo>
                  <a:pt x="300" y="6"/>
                </a:moveTo>
                <a:cubicBezTo>
                  <a:pt x="301" y="6"/>
                  <a:pt x="303" y="6"/>
                  <a:pt x="304" y="6"/>
                </a:cubicBezTo>
                <a:cubicBezTo>
                  <a:pt x="305" y="5"/>
                  <a:pt x="306" y="5"/>
                  <a:pt x="308" y="5"/>
                </a:cubicBezTo>
                <a:cubicBezTo>
                  <a:pt x="311" y="4"/>
                  <a:pt x="311" y="4"/>
                  <a:pt x="311" y="4"/>
                </a:cubicBezTo>
                <a:cubicBezTo>
                  <a:pt x="311" y="4"/>
                  <a:pt x="312" y="4"/>
                  <a:pt x="313" y="4"/>
                </a:cubicBezTo>
                <a:cubicBezTo>
                  <a:pt x="314" y="4"/>
                  <a:pt x="315" y="4"/>
                  <a:pt x="315" y="4"/>
                </a:cubicBezTo>
                <a:cubicBezTo>
                  <a:pt x="315" y="4"/>
                  <a:pt x="314" y="4"/>
                  <a:pt x="313" y="4"/>
                </a:cubicBezTo>
                <a:cubicBezTo>
                  <a:pt x="313" y="4"/>
                  <a:pt x="319" y="3"/>
                  <a:pt x="324" y="2"/>
                </a:cubicBezTo>
                <a:cubicBezTo>
                  <a:pt x="326" y="2"/>
                  <a:pt x="328" y="2"/>
                  <a:pt x="331" y="2"/>
                </a:cubicBezTo>
                <a:cubicBezTo>
                  <a:pt x="330" y="2"/>
                  <a:pt x="329" y="2"/>
                  <a:pt x="328" y="2"/>
                </a:cubicBezTo>
                <a:cubicBezTo>
                  <a:pt x="328" y="2"/>
                  <a:pt x="328" y="2"/>
                  <a:pt x="328" y="2"/>
                </a:cubicBezTo>
                <a:cubicBezTo>
                  <a:pt x="327" y="2"/>
                  <a:pt x="326" y="2"/>
                  <a:pt x="325" y="2"/>
                </a:cubicBezTo>
                <a:cubicBezTo>
                  <a:pt x="325" y="2"/>
                  <a:pt x="325" y="2"/>
                  <a:pt x="325" y="2"/>
                </a:cubicBezTo>
                <a:cubicBezTo>
                  <a:pt x="323" y="2"/>
                  <a:pt x="321" y="3"/>
                  <a:pt x="319" y="3"/>
                </a:cubicBezTo>
                <a:cubicBezTo>
                  <a:pt x="319" y="3"/>
                  <a:pt x="319" y="3"/>
                  <a:pt x="319" y="3"/>
                </a:cubicBezTo>
                <a:cubicBezTo>
                  <a:pt x="319" y="3"/>
                  <a:pt x="319" y="3"/>
                  <a:pt x="319" y="3"/>
                </a:cubicBezTo>
                <a:cubicBezTo>
                  <a:pt x="315" y="4"/>
                  <a:pt x="315" y="4"/>
                  <a:pt x="315" y="4"/>
                </a:cubicBezTo>
                <a:cubicBezTo>
                  <a:pt x="313" y="4"/>
                  <a:pt x="313" y="4"/>
                  <a:pt x="313" y="4"/>
                </a:cubicBezTo>
                <a:cubicBezTo>
                  <a:pt x="309" y="5"/>
                  <a:pt x="309" y="5"/>
                  <a:pt x="309" y="5"/>
                </a:cubicBezTo>
                <a:cubicBezTo>
                  <a:pt x="309" y="5"/>
                  <a:pt x="309" y="5"/>
                  <a:pt x="309" y="5"/>
                </a:cubicBezTo>
                <a:cubicBezTo>
                  <a:pt x="308" y="5"/>
                  <a:pt x="308" y="5"/>
                  <a:pt x="307" y="5"/>
                </a:cubicBezTo>
                <a:cubicBezTo>
                  <a:pt x="304" y="5"/>
                  <a:pt x="304" y="5"/>
                  <a:pt x="304" y="5"/>
                </a:cubicBezTo>
                <a:cubicBezTo>
                  <a:pt x="303" y="6"/>
                  <a:pt x="303" y="6"/>
                  <a:pt x="303" y="6"/>
                </a:cubicBezTo>
                <a:cubicBezTo>
                  <a:pt x="303" y="6"/>
                  <a:pt x="303" y="6"/>
                  <a:pt x="303" y="6"/>
                </a:cubicBezTo>
                <a:cubicBezTo>
                  <a:pt x="304" y="5"/>
                  <a:pt x="304" y="5"/>
                  <a:pt x="304" y="5"/>
                </a:cubicBezTo>
                <a:cubicBezTo>
                  <a:pt x="304" y="5"/>
                  <a:pt x="304" y="5"/>
                  <a:pt x="304" y="5"/>
                </a:cubicBezTo>
                <a:cubicBezTo>
                  <a:pt x="303" y="6"/>
                  <a:pt x="301" y="6"/>
                  <a:pt x="300" y="6"/>
                </a:cubicBezTo>
                <a:cubicBezTo>
                  <a:pt x="300" y="6"/>
                  <a:pt x="300" y="6"/>
                  <a:pt x="300" y="6"/>
                </a:cubicBezTo>
                <a:cubicBezTo>
                  <a:pt x="298" y="7"/>
                  <a:pt x="298" y="7"/>
                  <a:pt x="298" y="7"/>
                </a:cubicBezTo>
                <a:cubicBezTo>
                  <a:pt x="295" y="7"/>
                  <a:pt x="295" y="7"/>
                  <a:pt x="295" y="7"/>
                </a:cubicBezTo>
                <a:cubicBezTo>
                  <a:pt x="291" y="8"/>
                  <a:pt x="291" y="8"/>
                  <a:pt x="291" y="8"/>
                </a:cubicBezTo>
                <a:cubicBezTo>
                  <a:pt x="289" y="9"/>
                  <a:pt x="289" y="9"/>
                  <a:pt x="289" y="9"/>
                </a:cubicBezTo>
                <a:cubicBezTo>
                  <a:pt x="290" y="8"/>
                  <a:pt x="290" y="8"/>
                  <a:pt x="290" y="8"/>
                </a:cubicBezTo>
                <a:cubicBezTo>
                  <a:pt x="288" y="9"/>
                  <a:pt x="288" y="9"/>
                  <a:pt x="288" y="9"/>
                </a:cubicBezTo>
                <a:cubicBezTo>
                  <a:pt x="291" y="8"/>
                  <a:pt x="291" y="8"/>
                  <a:pt x="291" y="8"/>
                </a:cubicBezTo>
                <a:cubicBezTo>
                  <a:pt x="291" y="8"/>
                  <a:pt x="291" y="8"/>
                  <a:pt x="291" y="8"/>
                </a:cubicBezTo>
                <a:cubicBezTo>
                  <a:pt x="292" y="8"/>
                  <a:pt x="293" y="8"/>
                  <a:pt x="294" y="8"/>
                </a:cubicBezTo>
                <a:cubicBezTo>
                  <a:pt x="297" y="7"/>
                  <a:pt x="297" y="7"/>
                  <a:pt x="297" y="7"/>
                </a:cubicBezTo>
                <a:cubicBezTo>
                  <a:pt x="296" y="7"/>
                  <a:pt x="296" y="7"/>
                  <a:pt x="295" y="7"/>
                </a:cubicBezTo>
                <a:cubicBezTo>
                  <a:pt x="296" y="7"/>
                  <a:pt x="297" y="7"/>
                  <a:pt x="298" y="7"/>
                </a:cubicBezTo>
                <a:cubicBezTo>
                  <a:pt x="297" y="7"/>
                  <a:pt x="297" y="7"/>
                  <a:pt x="297" y="7"/>
                </a:cubicBezTo>
                <a:cubicBezTo>
                  <a:pt x="298" y="7"/>
                  <a:pt x="299" y="7"/>
                  <a:pt x="300" y="6"/>
                </a:cubicBezTo>
                <a:moveTo>
                  <a:pt x="275" y="12"/>
                </a:moveTo>
                <a:cubicBezTo>
                  <a:pt x="277" y="11"/>
                  <a:pt x="280" y="11"/>
                  <a:pt x="282" y="10"/>
                </a:cubicBezTo>
                <a:cubicBezTo>
                  <a:pt x="281" y="11"/>
                  <a:pt x="281" y="11"/>
                  <a:pt x="281" y="11"/>
                </a:cubicBezTo>
                <a:cubicBezTo>
                  <a:pt x="277" y="12"/>
                  <a:pt x="277" y="12"/>
                  <a:pt x="277" y="12"/>
                </a:cubicBezTo>
                <a:cubicBezTo>
                  <a:pt x="275" y="12"/>
                  <a:pt x="275" y="12"/>
                  <a:pt x="275" y="12"/>
                </a:cubicBezTo>
                <a:moveTo>
                  <a:pt x="251" y="20"/>
                </a:moveTo>
                <a:cubicBezTo>
                  <a:pt x="251" y="20"/>
                  <a:pt x="251" y="20"/>
                  <a:pt x="251" y="20"/>
                </a:cubicBezTo>
                <a:cubicBezTo>
                  <a:pt x="256" y="18"/>
                  <a:pt x="256" y="18"/>
                  <a:pt x="256" y="18"/>
                </a:cubicBezTo>
                <a:cubicBezTo>
                  <a:pt x="258" y="18"/>
                  <a:pt x="258" y="18"/>
                  <a:pt x="258" y="18"/>
                </a:cubicBezTo>
                <a:cubicBezTo>
                  <a:pt x="259" y="17"/>
                  <a:pt x="259" y="17"/>
                  <a:pt x="259" y="17"/>
                </a:cubicBezTo>
                <a:cubicBezTo>
                  <a:pt x="257" y="18"/>
                  <a:pt x="257" y="18"/>
                  <a:pt x="257" y="18"/>
                </a:cubicBezTo>
                <a:cubicBezTo>
                  <a:pt x="255" y="18"/>
                  <a:pt x="255" y="18"/>
                  <a:pt x="255" y="18"/>
                </a:cubicBezTo>
                <a:cubicBezTo>
                  <a:pt x="255" y="18"/>
                  <a:pt x="255" y="18"/>
                  <a:pt x="255" y="18"/>
                </a:cubicBezTo>
                <a:cubicBezTo>
                  <a:pt x="256" y="18"/>
                  <a:pt x="256" y="18"/>
                  <a:pt x="256" y="18"/>
                </a:cubicBezTo>
                <a:cubicBezTo>
                  <a:pt x="256" y="18"/>
                  <a:pt x="256" y="18"/>
                  <a:pt x="256" y="18"/>
                </a:cubicBezTo>
                <a:cubicBezTo>
                  <a:pt x="260" y="16"/>
                  <a:pt x="260" y="16"/>
                  <a:pt x="260" y="16"/>
                </a:cubicBezTo>
                <a:cubicBezTo>
                  <a:pt x="265" y="15"/>
                  <a:pt x="265" y="15"/>
                  <a:pt x="265" y="15"/>
                </a:cubicBezTo>
                <a:cubicBezTo>
                  <a:pt x="269" y="14"/>
                  <a:pt x="269" y="14"/>
                  <a:pt x="269" y="14"/>
                </a:cubicBezTo>
                <a:cubicBezTo>
                  <a:pt x="269" y="14"/>
                  <a:pt x="269" y="14"/>
                  <a:pt x="269" y="14"/>
                </a:cubicBezTo>
                <a:cubicBezTo>
                  <a:pt x="266" y="15"/>
                  <a:pt x="266" y="15"/>
                  <a:pt x="266" y="15"/>
                </a:cubicBezTo>
                <a:cubicBezTo>
                  <a:pt x="245" y="21"/>
                  <a:pt x="245" y="21"/>
                  <a:pt x="245" y="21"/>
                </a:cubicBezTo>
                <a:cubicBezTo>
                  <a:pt x="246" y="21"/>
                  <a:pt x="246" y="21"/>
                  <a:pt x="246" y="21"/>
                </a:cubicBezTo>
                <a:cubicBezTo>
                  <a:pt x="246" y="21"/>
                  <a:pt x="247" y="21"/>
                  <a:pt x="248" y="21"/>
                </a:cubicBezTo>
                <a:cubicBezTo>
                  <a:pt x="244" y="22"/>
                  <a:pt x="244" y="22"/>
                  <a:pt x="244" y="22"/>
                </a:cubicBezTo>
                <a:cubicBezTo>
                  <a:pt x="244" y="22"/>
                  <a:pt x="244" y="22"/>
                  <a:pt x="244" y="22"/>
                </a:cubicBezTo>
                <a:cubicBezTo>
                  <a:pt x="244" y="22"/>
                  <a:pt x="244" y="22"/>
                  <a:pt x="244" y="22"/>
                </a:cubicBezTo>
                <a:cubicBezTo>
                  <a:pt x="245" y="22"/>
                  <a:pt x="245" y="22"/>
                  <a:pt x="245" y="22"/>
                </a:cubicBezTo>
                <a:cubicBezTo>
                  <a:pt x="247" y="21"/>
                  <a:pt x="247" y="21"/>
                  <a:pt x="247" y="21"/>
                </a:cubicBezTo>
                <a:cubicBezTo>
                  <a:pt x="245" y="22"/>
                  <a:pt x="245" y="22"/>
                  <a:pt x="245" y="22"/>
                </a:cubicBezTo>
                <a:cubicBezTo>
                  <a:pt x="247" y="22"/>
                  <a:pt x="249" y="21"/>
                  <a:pt x="251" y="20"/>
                </a:cubicBezTo>
                <a:moveTo>
                  <a:pt x="179" y="56"/>
                </a:moveTo>
                <a:cubicBezTo>
                  <a:pt x="182" y="54"/>
                  <a:pt x="182" y="54"/>
                  <a:pt x="182" y="54"/>
                </a:cubicBezTo>
                <a:cubicBezTo>
                  <a:pt x="186" y="52"/>
                  <a:pt x="186" y="52"/>
                  <a:pt x="186" y="52"/>
                </a:cubicBezTo>
                <a:cubicBezTo>
                  <a:pt x="185" y="52"/>
                  <a:pt x="185" y="52"/>
                  <a:pt x="180" y="54"/>
                </a:cubicBezTo>
                <a:cubicBezTo>
                  <a:pt x="177" y="56"/>
                  <a:pt x="177" y="56"/>
                  <a:pt x="177" y="56"/>
                </a:cubicBezTo>
                <a:cubicBezTo>
                  <a:pt x="177" y="57"/>
                  <a:pt x="177" y="57"/>
                  <a:pt x="177" y="57"/>
                </a:cubicBezTo>
                <a:cubicBezTo>
                  <a:pt x="179" y="56"/>
                  <a:pt x="179" y="56"/>
                  <a:pt x="179" y="56"/>
                </a:cubicBezTo>
                <a:moveTo>
                  <a:pt x="156" y="69"/>
                </a:moveTo>
                <a:cubicBezTo>
                  <a:pt x="154" y="70"/>
                  <a:pt x="154" y="70"/>
                  <a:pt x="154" y="70"/>
                </a:cubicBezTo>
                <a:cubicBezTo>
                  <a:pt x="153" y="71"/>
                  <a:pt x="153" y="71"/>
                  <a:pt x="153" y="71"/>
                </a:cubicBezTo>
                <a:cubicBezTo>
                  <a:pt x="160" y="66"/>
                  <a:pt x="160" y="66"/>
                  <a:pt x="160" y="66"/>
                </a:cubicBezTo>
                <a:cubicBezTo>
                  <a:pt x="159" y="66"/>
                  <a:pt x="159" y="66"/>
                  <a:pt x="159" y="66"/>
                </a:cubicBezTo>
                <a:cubicBezTo>
                  <a:pt x="156" y="69"/>
                  <a:pt x="156" y="69"/>
                  <a:pt x="156" y="69"/>
                </a:cubicBezTo>
                <a:close/>
                <a:moveTo>
                  <a:pt x="6" y="417"/>
                </a:moveTo>
                <a:cubicBezTo>
                  <a:pt x="5" y="413"/>
                  <a:pt x="5" y="413"/>
                  <a:pt x="5" y="413"/>
                </a:cubicBezTo>
                <a:cubicBezTo>
                  <a:pt x="5" y="409"/>
                  <a:pt x="5" y="409"/>
                  <a:pt x="5" y="409"/>
                </a:cubicBezTo>
                <a:cubicBezTo>
                  <a:pt x="4" y="409"/>
                  <a:pt x="4" y="409"/>
                  <a:pt x="4" y="409"/>
                </a:cubicBezTo>
                <a:cubicBezTo>
                  <a:pt x="3" y="408"/>
                  <a:pt x="3" y="408"/>
                  <a:pt x="3" y="408"/>
                </a:cubicBezTo>
                <a:cubicBezTo>
                  <a:pt x="2" y="407"/>
                  <a:pt x="2" y="407"/>
                  <a:pt x="2" y="407"/>
                </a:cubicBezTo>
                <a:cubicBezTo>
                  <a:pt x="2" y="405"/>
                  <a:pt x="2" y="405"/>
                  <a:pt x="2" y="405"/>
                </a:cubicBezTo>
                <a:cubicBezTo>
                  <a:pt x="1" y="398"/>
                  <a:pt x="1" y="398"/>
                  <a:pt x="1" y="398"/>
                </a:cubicBezTo>
                <a:cubicBezTo>
                  <a:pt x="1" y="394"/>
                  <a:pt x="1" y="394"/>
                  <a:pt x="1" y="394"/>
                </a:cubicBezTo>
                <a:cubicBezTo>
                  <a:pt x="1" y="392"/>
                  <a:pt x="1" y="389"/>
                  <a:pt x="1" y="387"/>
                </a:cubicBezTo>
                <a:cubicBezTo>
                  <a:pt x="1" y="379"/>
                  <a:pt x="1" y="379"/>
                  <a:pt x="1" y="379"/>
                </a:cubicBezTo>
                <a:cubicBezTo>
                  <a:pt x="1" y="378"/>
                  <a:pt x="1" y="376"/>
                  <a:pt x="1" y="374"/>
                </a:cubicBezTo>
                <a:cubicBezTo>
                  <a:pt x="0" y="370"/>
                  <a:pt x="0" y="370"/>
                  <a:pt x="0" y="370"/>
                </a:cubicBezTo>
                <a:cubicBezTo>
                  <a:pt x="0" y="367"/>
                  <a:pt x="0" y="367"/>
                  <a:pt x="0" y="367"/>
                </a:cubicBezTo>
                <a:cubicBezTo>
                  <a:pt x="0" y="367"/>
                  <a:pt x="0" y="367"/>
                  <a:pt x="0" y="367"/>
                </a:cubicBezTo>
                <a:cubicBezTo>
                  <a:pt x="0" y="376"/>
                  <a:pt x="1" y="389"/>
                  <a:pt x="1" y="399"/>
                </a:cubicBezTo>
                <a:cubicBezTo>
                  <a:pt x="2" y="405"/>
                  <a:pt x="2" y="405"/>
                  <a:pt x="2" y="405"/>
                </a:cubicBezTo>
                <a:cubicBezTo>
                  <a:pt x="2" y="405"/>
                  <a:pt x="2" y="405"/>
                  <a:pt x="2" y="405"/>
                </a:cubicBezTo>
                <a:cubicBezTo>
                  <a:pt x="2" y="407"/>
                  <a:pt x="2" y="407"/>
                  <a:pt x="2" y="407"/>
                </a:cubicBezTo>
                <a:cubicBezTo>
                  <a:pt x="3" y="414"/>
                  <a:pt x="3" y="414"/>
                  <a:pt x="3" y="414"/>
                </a:cubicBezTo>
                <a:cubicBezTo>
                  <a:pt x="3" y="414"/>
                  <a:pt x="3" y="414"/>
                  <a:pt x="3" y="414"/>
                </a:cubicBezTo>
                <a:cubicBezTo>
                  <a:pt x="4" y="419"/>
                  <a:pt x="4" y="419"/>
                  <a:pt x="4" y="419"/>
                </a:cubicBezTo>
                <a:cubicBezTo>
                  <a:pt x="5" y="421"/>
                  <a:pt x="5" y="421"/>
                  <a:pt x="5" y="421"/>
                </a:cubicBezTo>
                <a:cubicBezTo>
                  <a:pt x="4" y="416"/>
                  <a:pt x="4" y="416"/>
                  <a:pt x="4" y="416"/>
                </a:cubicBezTo>
                <a:cubicBezTo>
                  <a:pt x="4" y="413"/>
                  <a:pt x="4" y="413"/>
                  <a:pt x="4" y="413"/>
                </a:cubicBezTo>
                <a:cubicBezTo>
                  <a:pt x="5" y="414"/>
                  <a:pt x="5" y="414"/>
                  <a:pt x="5" y="414"/>
                </a:cubicBezTo>
                <a:cubicBezTo>
                  <a:pt x="5" y="417"/>
                  <a:pt x="5" y="417"/>
                  <a:pt x="5" y="417"/>
                </a:cubicBezTo>
                <a:cubicBezTo>
                  <a:pt x="6" y="417"/>
                  <a:pt x="6" y="417"/>
                  <a:pt x="6" y="417"/>
                </a:cubicBezTo>
                <a:moveTo>
                  <a:pt x="182" y="64"/>
                </a:moveTo>
                <a:cubicBezTo>
                  <a:pt x="185" y="62"/>
                  <a:pt x="185" y="62"/>
                  <a:pt x="185" y="62"/>
                </a:cubicBezTo>
                <a:cubicBezTo>
                  <a:pt x="189" y="60"/>
                  <a:pt x="189" y="60"/>
                  <a:pt x="189" y="60"/>
                </a:cubicBezTo>
                <a:cubicBezTo>
                  <a:pt x="188" y="60"/>
                  <a:pt x="187" y="60"/>
                  <a:pt x="187" y="60"/>
                </a:cubicBezTo>
                <a:cubicBezTo>
                  <a:pt x="187" y="59"/>
                  <a:pt x="188" y="59"/>
                  <a:pt x="189" y="58"/>
                </a:cubicBezTo>
                <a:cubicBezTo>
                  <a:pt x="191" y="56"/>
                  <a:pt x="191" y="56"/>
                  <a:pt x="191" y="56"/>
                </a:cubicBezTo>
                <a:cubicBezTo>
                  <a:pt x="191" y="56"/>
                  <a:pt x="191" y="56"/>
                  <a:pt x="191" y="56"/>
                </a:cubicBezTo>
                <a:cubicBezTo>
                  <a:pt x="192" y="54"/>
                  <a:pt x="192" y="54"/>
                  <a:pt x="192" y="54"/>
                </a:cubicBezTo>
                <a:cubicBezTo>
                  <a:pt x="191" y="54"/>
                  <a:pt x="191" y="54"/>
                  <a:pt x="191" y="54"/>
                </a:cubicBezTo>
                <a:cubicBezTo>
                  <a:pt x="193" y="52"/>
                  <a:pt x="193" y="52"/>
                  <a:pt x="193" y="52"/>
                </a:cubicBezTo>
                <a:cubicBezTo>
                  <a:pt x="196" y="51"/>
                  <a:pt x="196" y="51"/>
                  <a:pt x="196" y="51"/>
                </a:cubicBezTo>
                <a:cubicBezTo>
                  <a:pt x="195" y="51"/>
                  <a:pt x="195" y="51"/>
                  <a:pt x="194" y="51"/>
                </a:cubicBezTo>
                <a:cubicBezTo>
                  <a:pt x="194" y="51"/>
                  <a:pt x="194" y="51"/>
                  <a:pt x="194" y="51"/>
                </a:cubicBezTo>
                <a:cubicBezTo>
                  <a:pt x="196" y="50"/>
                  <a:pt x="197" y="49"/>
                  <a:pt x="199" y="48"/>
                </a:cubicBezTo>
                <a:cubicBezTo>
                  <a:pt x="199" y="48"/>
                  <a:pt x="199" y="48"/>
                  <a:pt x="199" y="48"/>
                </a:cubicBezTo>
                <a:cubicBezTo>
                  <a:pt x="202" y="47"/>
                  <a:pt x="202" y="47"/>
                  <a:pt x="202" y="47"/>
                </a:cubicBezTo>
                <a:cubicBezTo>
                  <a:pt x="202" y="46"/>
                  <a:pt x="202" y="46"/>
                  <a:pt x="202" y="46"/>
                </a:cubicBezTo>
                <a:cubicBezTo>
                  <a:pt x="204" y="45"/>
                  <a:pt x="204" y="45"/>
                  <a:pt x="204" y="45"/>
                </a:cubicBezTo>
                <a:cubicBezTo>
                  <a:pt x="205" y="45"/>
                  <a:pt x="205" y="45"/>
                  <a:pt x="205" y="45"/>
                </a:cubicBezTo>
                <a:cubicBezTo>
                  <a:pt x="208" y="43"/>
                  <a:pt x="208" y="43"/>
                  <a:pt x="208" y="43"/>
                </a:cubicBezTo>
                <a:cubicBezTo>
                  <a:pt x="208" y="42"/>
                  <a:pt x="208" y="42"/>
                  <a:pt x="208" y="42"/>
                </a:cubicBezTo>
                <a:cubicBezTo>
                  <a:pt x="211" y="41"/>
                  <a:pt x="211" y="41"/>
                  <a:pt x="211" y="41"/>
                </a:cubicBezTo>
                <a:cubicBezTo>
                  <a:pt x="213" y="39"/>
                  <a:pt x="213" y="39"/>
                  <a:pt x="213" y="39"/>
                </a:cubicBezTo>
                <a:cubicBezTo>
                  <a:pt x="212" y="39"/>
                  <a:pt x="212" y="39"/>
                  <a:pt x="212" y="39"/>
                </a:cubicBezTo>
                <a:cubicBezTo>
                  <a:pt x="214" y="38"/>
                  <a:pt x="214" y="38"/>
                  <a:pt x="214" y="38"/>
                </a:cubicBezTo>
                <a:cubicBezTo>
                  <a:pt x="214" y="38"/>
                  <a:pt x="214" y="38"/>
                  <a:pt x="214" y="38"/>
                </a:cubicBezTo>
                <a:cubicBezTo>
                  <a:pt x="214" y="38"/>
                  <a:pt x="214" y="38"/>
                  <a:pt x="214" y="38"/>
                </a:cubicBezTo>
                <a:cubicBezTo>
                  <a:pt x="217" y="37"/>
                  <a:pt x="217" y="37"/>
                  <a:pt x="217" y="37"/>
                </a:cubicBezTo>
                <a:cubicBezTo>
                  <a:pt x="218" y="36"/>
                  <a:pt x="218" y="36"/>
                  <a:pt x="218" y="36"/>
                </a:cubicBezTo>
                <a:cubicBezTo>
                  <a:pt x="216" y="36"/>
                  <a:pt x="216" y="36"/>
                  <a:pt x="216" y="36"/>
                </a:cubicBezTo>
                <a:cubicBezTo>
                  <a:pt x="220" y="34"/>
                  <a:pt x="220" y="34"/>
                  <a:pt x="220" y="34"/>
                </a:cubicBezTo>
                <a:cubicBezTo>
                  <a:pt x="222" y="33"/>
                  <a:pt x="222" y="33"/>
                  <a:pt x="222" y="33"/>
                </a:cubicBezTo>
                <a:cubicBezTo>
                  <a:pt x="222" y="33"/>
                  <a:pt x="222" y="33"/>
                  <a:pt x="222" y="33"/>
                </a:cubicBezTo>
                <a:cubicBezTo>
                  <a:pt x="225" y="31"/>
                  <a:pt x="225" y="31"/>
                  <a:pt x="225" y="31"/>
                </a:cubicBezTo>
                <a:cubicBezTo>
                  <a:pt x="227" y="30"/>
                  <a:pt x="227" y="30"/>
                  <a:pt x="227" y="30"/>
                </a:cubicBezTo>
                <a:cubicBezTo>
                  <a:pt x="226" y="30"/>
                  <a:pt x="226" y="30"/>
                  <a:pt x="226" y="30"/>
                </a:cubicBezTo>
                <a:cubicBezTo>
                  <a:pt x="224" y="31"/>
                  <a:pt x="224" y="31"/>
                  <a:pt x="224" y="31"/>
                </a:cubicBezTo>
                <a:cubicBezTo>
                  <a:pt x="223" y="31"/>
                  <a:pt x="223" y="31"/>
                  <a:pt x="223" y="31"/>
                </a:cubicBezTo>
                <a:cubicBezTo>
                  <a:pt x="223" y="31"/>
                  <a:pt x="223" y="31"/>
                  <a:pt x="223" y="31"/>
                </a:cubicBezTo>
                <a:cubicBezTo>
                  <a:pt x="220" y="32"/>
                  <a:pt x="220" y="32"/>
                  <a:pt x="220" y="32"/>
                </a:cubicBezTo>
                <a:cubicBezTo>
                  <a:pt x="220" y="32"/>
                  <a:pt x="220" y="32"/>
                  <a:pt x="220" y="32"/>
                </a:cubicBezTo>
                <a:cubicBezTo>
                  <a:pt x="224" y="31"/>
                  <a:pt x="224" y="31"/>
                  <a:pt x="224" y="31"/>
                </a:cubicBezTo>
                <a:cubicBezTo>
                  <a:pt x="227" y="29"/>
                  <a:pt x="227" y="29"/>
                  <a:pt x="227" y="29"/>
                </a:cubicBezTo>
                <a:cubicBezTo>
                  <a:pt x="232" y="27"/>
                  <a:pt x="232" y="27"/>
                  <a:pt x="232" y="27"/>
                </a:cubicBezTo>
                <a:cubicBezTo>
                  <a:pt x="237" y="25"/>
                  <a:pt x="237" y="25"/>
                  <a:pt x="237" y="25"/>
                </a:cubicBezTo>
                <a:cubicBezTo>
                  <a:pt x="237" y="25"/>
                  <a:pt x="237" y="25"/>
                  <a:pt x="237" y="25"/>
                </a:cubicBezTo>
                <a:cubicBezTo>
                  <a:pt x="233" y="26"/>
                  <a:pt x="233" y="26"/>
                  <a:pt x="233" y="26"/>
                </a:cubicBezTo>
                <a:cubicBezTo>
                  <a:pt x="233" y="26"/>
                  <a:pt x="233" y="26"/>
                  <a:pt x="233" y="26"/>
                </a:cubicBezTo>
                <a:cubicBezTo>
                  <a:pt x="231" y="27"/>
                  <a:pt x="231" y="27"/>
                  <a:pt x="231" y="27"/>
                </a:cubicBezTo>
                <a:cubicBezTo>
                  <a:pt x="226" y="29"/>
                  <a:pt x="226" y="29"/>
                  <a:pt x="226" y="29"/>
                </a:cubicBezTo>
                <a:cubicBezTo>
                  <a:pt x="221" y="31"/>
                  <a:pt x="221" y="31"/>
                  <a:pt x="221" y="31"/>
                </a:cubicBezTo>
                <a:cubicBezTo>
                  <a:pt x="218" y="33"/>
                  <a:pt x="218" y="33"/>
                  <a:pt x="218" y="33"/>
                </a:cubicBezTo>
                <a:cubicBezTo>
                  <a:pt x="213" y="35"/>
                  <a:pt x="213" y="35"/>
                  <a:pt x="213" y="35"/>
                </a:cubicBezTo>
                <a:cubicBezTo>
                  <a:pt x="212" y="36"/>
                  <a:pt x="212" y="36"/>
                  <a:pt x="212" y="36"/>
                </a:cubicBezTo>
                <a:cubicBezTo>
                  <a:pt x="217" y="33"/>
                  <a:pt x="217" y="33"/>
                  <a:pt x="217" y="33"/>
                </a:cubicBezTo>
                <a:cubicBezTo>
                  <a:pt x="224" y="30"/>
                  <a:pt x="224" y="30"/>
                  <a:pt x="224" y="30"/>
                </a:cubicBezTo>
                <a:cubicBezTo>
                  <a:pt x="228" y="28"/>
                  <a:pt x="228" y="28"/>
                  <a:pt x="228" y="28"/>
                </a:cubicBezTo>
                <a:cubicBezTo>
                  <a:pt x="233" y="26"/>
                  <a:pt x="233" y="26"/>
                  <a:pt x="233" y="26"/>
                </a:cubicBezTo>
                <a:cubicBezTo>
                  <a:pt x="237" y="25"/>
                  <a:pt x="237" y="25"/>
                  <a:pt x="237" y="25"/>
                </a:cubicBezTo>
                <a:cubicBezTo>
                  <a:pt x="237" y="25"/>
                  <a:pt x="237" y="25"/>
                  <a:pt x="237" y="25"/>
                </a:cubicBezTo>
                <a:cubicBezTo>
                  <a:pt x="236" y="25"/>
                  <a:pt x="236" y="25"/>
                  <a:pt x="236" y="25"/>
                </a:cubicBezTo>
                <a:cubicBezTo>
                  <a:pt x="231" y="27"/>
                  <a:pt x="231" y="27"/>
                  <a:pt x="231" y="27"/>
                </a:cubicBezTo>
                <a:cubicBezTo>
                  <a:pt x="224" y="30"/>
                  <a:pt x="224" y="30"/>
                  <a:pt x="224" y="30"/>
                </a:cubicBezTo>
                <a:cubicBezTo>
                  <a:pt x="213" y="35"/>
                  <a:pt x="213" y="35"/>
                  <a:pt x="213" y="35"/>
                </a:cubicBezTo>
                <a:cubicBezTo>
                  <a:pt x="212" y="35"/>
                  <a:pt x="212" y="35"/>
                  <a:pt x="212" y="35"/>
                </a:cubicBezTo>
                <a:cubicBezTo>
                  <a:pt x="212" y="36"/>
                  <a:pt x="212" y="36"/>
                  <a:pt x="212" y="36"/>
                </a:cubicBezTo>
                <a:cubicBezTo>
                  <a:pt x="208" y="37"/>
                  <a:pt x="208" y="37"/>
                  <a:pt x="208" y="37"/>
                </a:cubicBezTo>
                <a:cubicBezTo>
                  <a:pt x="209" y="37"/>
                  <a:pt x="209" y="37"/>
                  <a:pt x="209" y="37"/>
                </a:cubicBezTo>
                <a:cubicBezTo>
                  <a:pt x="208" y="37"/>
                  <a:pt x="208" y="37"/>
                  <a:pt x="208" y="37"/>
                </a:cubicBezTo>
                <a:cubicBezTo>
                  <a:pt x="206" y="38"/>
                  <a:pt x="206" y="38"/>
                  <a:pt x="206" y="38"/>
                </a:cubicBezTo>
                <a:cubicBezTo>
                  <a:pt x="203" y="40"/>
                  <a:pt x="203" y="40"/>
                  <a:pt x="203" y="40"/>
                </a:cubicBezTo>
                <a:cubicBezTo>
                  <a:pt x="203" y="40"/>
                  <a:pt x="203" y="40"/>
                  <a:pt x="203" y="40"/>
                </a:cubicBezTo>
                <a:cubicBezTo>
                  <a:pt x="204" y="39"/>
                  <a:pt x="204" y="39"/>
                  <a:pt x="204" y="39"/>
                </a:cubicBezTo>
                <a:cubicBezTo>
                  <a:pt x="201" y="41"/>
                  <a:pt x="201" y="41"/>
                  <a:pt x="201" y="41"/>
                </a:cubicBezTo>
                <a:cubicBezTo>
                  <a:pt x="199" y="42"/>
                  <a:pt x="199" y="42"/>
                  <a:pt x="199" y="42"/>
                </a:cubicBezTo>
                <a:cubicBezTo>
                  <a:pt x="198" y="43"/>
                  <a:pt x="198" y="43"/>
                  <a:pt x="198" y="43"/>
                </a:cubicBezTo>
                <a:cubicBezTo>
                  <a:pt x="194" y="45"/>
                  <a:pt x="194" y="45"/>
                  <a:pt x="194" y="45"/>
                </a:cubicBezTo>
                <a:cubicBezTo>
                  <a:pt x="191" y="46"/>
                  <a:pt x="191" y="46"/>
                  <a:pt x="191" y="46"/>
                </a:cubicBezTo>
                <a:cubicBezTo>
                  <a:pt x="184" y="50"/>
                  <a:pt x="184" y="50"/>
                  <a:pt x="184" y="50"/>
                </a:cubicBezTo>
                <a:cubicBezTo>
                  <a:pt x="179" y="53"/>
                  <a:pt x="179" y="53"/>
                  <a:pt x="179" y="53"/>
                </a:cubicBezTo>
                <a:cubicBezTo>
                  <a:pt x="176" y="55"/>
                  <a:pt x="176" y="55"/>
                  <a:pt x="176" y="55"/>
                </a:cubicBezTo>
                <a:cubicBezTo>
                  <a:pt x="177" y="54"/>
                  <a:pt x="177" y="54"/>
                  <a:pt x="177" y="54"/>
                </a:cubicBezTo>
                <a:cubicBezTo>
                  <a:pt x="183" y="51"/>
                  <a:pt x="183" y="51"/>
                  <a:pt x="183" y="51"/>
                </a:cubicBezTo>
                <a:cubicBezTo>
                  <a:pt x="187" y="49"/>
                  <a:pt x="187" y="49"/>
                  <a:pt x="187" y="49"/>
                </a:cubicBezTo>
                <a:cubicBezTo>
                  <a:pt x="191" y="46"/>
                  <a:pt x="191" y="46"/>
                  <a:pt x="191" y="46"/>
                </a:cubicBezTo>
                <a:cubicBezTo>
                  <a:pt x="182" y="51"/>
                  <a:pt x="171" y="59"/>
                  <a:pt x="162" y="64"/>
                </a:cubicBezTo>
                <a:cubicBezTo>
                  <a:pt x="162" y="64"/>
                  <a:pt x="162" y="64"/>
                  <a:pt x="162" y="64"/>
                </a:cubicBezTo>
                <a:cubicBezTo>
                  <a:pt x="163" y="64"/>
                  <a:pt x="163" y="64"/>
                  <a:pt x="163" y="64"/>
                </a:cubicBezTo>
                <a:cubicBezTo>
                  <a:pt x="167" y="61"/>
                  <a:pt x="167" y="61"/>
                  <a:pt x="167" y="61"/>
                </a:cubicBezTo>
                <a:cubicBezTo>
                  <a:pt x="170" y="59"/>
                  <a:pt x="170" y="59"/>
                  <a:pt x="170" y="59"/>
                </a:cubicBezTo>
                <a:cubicBezTo>
                  <a:pt x="170" y="59"/>
                  <a:pt x="170" y="59"/>
                  <a:pt x="170" y="59"/>
                </a:cubicBezTo>
                <a:cubicBezTo>
                  <a:pt x="167" y="61"/>
                  <a:pt x="167" y="61"/>
                  <a:pt x="167" y="61"/>
                </a:cubicBezTo>
                <a:cubicBezTo>
                  <a:pt x="164" y="63"/>
                  <a:pt x="164" y="63"/>
                  <a:pt x="164" y="63"/>
                </a:cubicBezTo>
                <a:cubicBezTo>
                  <a:pt x="159" y="67"/>
                  <a:pt x="159" y="67"/>
                  <a:pt x="159" y="67"/>
                </a:cubicBezTo>
                <a:cubicBezTo>
                  <a:pt x="156" y="68"/>
                  <a:pt x="154" y="70"/>
                  <a:pt x="152" y="71"/>
                </a:cubicBezTo>
                <a:cubicBezTo>
                  <a:pt x="151" y="72"/>
                  <a:pt x="151" y="72"/>
                  <a:pt x="151" y="72"/>
                </a:cubicBezTo>
                <a:cubicBezTo>
                  <a:pt x="148" y="75"/>
                  <a:pt x="148" y="75"/>
                  <a:pt x="148" y="75"/>
                </a:cubicBezTo>
                <a:cubicBezTo>
                  <a:pt x="147" y="75"/>
                  <a:pt x="147" y="75"/>
                  <a:pt x="147" y="75"/>
                </a:cubicBezTo>
                <a:cubicBezTo>
                  <a:pt x="147" y="76"/>
                  <a:pt x="146" y="76"/>
                  <a:pt x="145" y="77"/>
                </a:cubicBezTo>
                <a:cubicBezTo>
                  <a:pt x="145" y="77"/>
                  <a:pt x="145" y="77"/>
                  <a:pt x="145" y="77"/>
                </a:cubicBezTo>
                <a:cubicBezTo>
                  <a:pt x="149" y="74"/>
                  <a:pt x="149" y="74"/>
                  <a:pt x="149" y="74"/>
                </a:cubicBezTo>
                <a:cubicBezTo>
                  <a:pt x="149" y="74"/>
                  <a:pt x="149" y="74"/>
                  <a:pt x="149" y="74"/>
                </a:cubicBezTo>
                <a:cubicBezTo>
                  <a:pt x="148" y="75"/>
                  <a:pt x="148" y="75"/>
                  <a:pt x="148" y="75"/>
                </a:cubicBezTo>
                <a:cubicBezTo>
                  <a:pt x="147" y="76"/>
                  <a:pt x="147" y="76"/>
                  <a:pt x="147" y="76"/>
                </a:cubicBezTo>
                <a:cubicBezTo>
                  <a:pt x="147" y="76"/>
                  <a:pt x="147" y="76"/>
                  <a:pt x="147" y="76"/>
                </a:cubicBezTo>
                <a:cubicBezTo>
                  <a:pt x="151" y="73"/>
                  <a:pt x="151" y="73"/>
                  <a:pt x="151" y="73"/>
                </a:cubicBezTo>
                <a:cubicBezTo>
                  <a:pt x="151" y="73"/>
                  <a:pt x="151" y="73"/>
                  <a:pt x="151" y="73"/>
                </a:cubicBezTo>
                <a:cubicBezTo>
                  <a:pt x="156" y="69"/>
                  <a:pt x="156" y="69"/>
                  <a:pt x="156" y="69"/>
                </a:cubicBezTo>
                <a:cubicBezTo>
                  <a:pt x="156" y="69"/>
                  <a:pt x="156" y="69"/>
                  <a:pt x="156" y="69"/>
                </a:cubicBezTo>
                <a:cubicBezTo>
                  <a:pt x="160" y="66"/>
                  <a:pt x="160" y="66"/>
                  <a:pt x="160" y="66"/>
                </a:cubicBezTo>
                <a:cubicBezTo>
                  <a:pt x="161" y="65"/>
                  <a:pt x="161" y="65"/>
                  <a:pt x="161" y="65"/>
                </a:cubicBezTo>
                <a:cubicBezTo>
                  <a:pt x="162" y="65"/>
                  <a:pt x="163" y="64"/>
                  <a:pt x="164" y="63"/>
                </a:cubicBezTo>
                <a:cubicBezTo>
                  <a:pt x="163" y="64"/>
                  <a:pt x="163" y="64"/>
                  <a:pt x="163" y="64"/>
                </a:cubicBezTo>
                <a:cubicBezTo>
                  <a:pt x="165" y="63"/>
                  <a:pt x="165" y="63"/>
                  <a:pt x="165" y="63"/>
                </a:cubicBezTo>
                <a:cubicBezTo>
                  <a:pt x="167" y="61"/>
                  <a:pt x="167" y="61"/>
                  <a:pt x="167" y="61"/>
                </a:cubicBezTo>
                <a:cubicBezTo>
                  <a:pt x="167" y="61"/>
                  <a:pt x="167" y="61"/>
                  <a:pt x="167" y="61"/>
                </a:cubicBezTo>
                <a:cubicBezTo>
                  <a:pt x="170" y="59"/>
                  <a:pt x="170" y="59"/>
                  <a:pt x="170" y="59"/>
                </a:cubicBezTo>
                <a:cubicBezTo>
                  <a:pt x="174" y="57"/>
                  <a:pt x="174" y="57"/>
                  <a:pt x="174" y="57"/>
                </a:cubicBezTo>
                <a:cubicBezTo>
                  <a:pt x="177" y="55"/>
                  <a:pt x="177" y="55"/>
                  <a:pt x="177" y="55"/>
                </a:cubicBezTo>
                <a:cubicBezTo>
                  <a:pt x="180" y="54"/>
                  <a:pt x="180" y="54"/>
                  <a:pt x="180" y="54"/>
                </a:cubicBezTo>
                <a:cubicBezTo>
                  <a:pt x="185" y="50"/>
                  <a:pt x="185" y="50"/>
                  <a:pt x="185" y="50"/>
                </a:cubicBezTo>
                <a:cubicBezTo>
                  <a:pt x="186" y="50"/>
                  <a:pt x="186" y="50"/>
                  <a:pt x="186" y="50"/>
                </a:cubicBezTo>
                <a:cubicBezTo>
                  <a:pt x="190" y="48"/>
                  <a:pt x="190" y="48"/>
                  <a:pt x="190" y="48"/>
                </a:cubicBezTo>
                <a:cubicBezTo>
                  <a:pt x="194" y="45"/>
                  <a:pt x="194" y="45"/>
                  <a:pt x="194" y="45"/>
                </a:cubicBezTo>
                <a:cubicBezTo>
                  <a:pt x="196" y="44"/>
                  <a:pt x="196" y="44"/>
                  <a:pt x="196" y="44"/>
                </a:cubicBezTo>
                <a:cubicBezTo>
                  <a:pt x="199" y="42"/>
                  <a:pt x="199" y="42"/>
                  <a:pt x="199" y="42"/>
                </a:cubicBezTo>
                <a:cubicBezTo>
                  <a:pt x="199" y="43"/>
                  <a:pt x="199" y="43"/>
                  <a:pt x="199" y="43"/>
                </a:cubicBezTo>
                <a:cubicBezTo>
                  <a:pt x="201" y="41"/>
                  <a:pt x="201" y="41"/>
                  <a:pt x="201" y="41"/>
                </a:cubicBezTo>
                <a:cubicBezTo>
                  <a:pt x="201" y="42"/>
                  <a:pt x="201" y="42"/>
                  <a:pt x="201" y="42"/>
                </a:cubicBezTo>
                <a:cubicBezTo>
                  <a:pt x="198" y="43"/>
                  <a:pt x="198" y="43"/>
                  <a:pt x="198" y="43"/>
                </a:cubicBezTo>
                <a:cubicBezTo>
                  <a:pt x="199" y="43"/>
                  <a:pt x="199" y="43"/>
                  <a:pt x="199" y="43"/>
                </a:cubicBezTo>
                <a:cubicBezTo>
                  <a:pt x="200" y="43"/>
                  <a:pt x="200" y="43"/>
                  <a:pt x="200" y="43"/>
                </a:cubicBezTo>
                <a:cubicBezTo>
                  <a:pt x="204" y="40"/>
                  <a:pt x="204" y="40"/>
                  <a:pt x="204" y="40"/>
                </a:cubicBezTo>
                <a:cubicBezTo>
                  <a:pt x="205" y="40"/>
                  <a:pt x="205" y="40"/>
                  <a:pt x="205" y="40"/>
                </a:cubicBezTo>
                <a:cubicBezTo>
                  <a:pt x="201" y="43"/>
                  <a:pt x="201" y="43"/>
                  <a:pt x="201" y="43"/>
                </a:cubicBezTo>
                <a:cubicBezTo>
                  <a:pt x="200" y="43"/>
                  <a:pt x="200" y="43"/>
                  <a:pt x="200" y="43"/>
                </a:cubicBezTo>
                <a:cubicBezTo>
                  <a:pt x="196" y="45"/>
                  <a:pt x="196" y="45"/>
                  <a:pt x="196" y="45"/>
                </a:cubicBezTo>
                <a:cubicBezTo>
                  <a:pt x="196" y="46"/>
                  <a:pt x="196" y="46"/>
                  <a:pt x="196" y="46"/>
                </a:cubicBezTo>
                <a:cubicBezTo>
                  <a:pt x="193" y="48"/>
                  <a:pt x="193" y="48"/>
                  <a:pt x="193" y="48"/>
                </a:cubicBezTo>
                <a:cubicBezTo>
                  <a:pt x="192" y="49"/>
                  <a:pt x="192" y="49"/>
                  <a:pt x="192" y="49"/>
                </a:cubicBezTo>
                <a:cubicBezTo>
                  <a:pt x="188" y="51"/>
                  <a:pt x="188" y="51"/>
                  <a:pt x="188" y="51"/>
                </a:cubicBezTo>
                <a:cubicBezTo>
                  <a:pt x="187" y="52"/>
                  <a:pt x="187" y="52"/>
                  <a:pt x="187" y="52"/>
                </a:cubicBezTo>
                <a:cubicBezTo>
                  <a:pt x="184" y="54"/>
                  <a:pt x="184" y="54"/>
                  <a:pt x="184" y="54"/>
                </a:cubicBezTo>
                <a:cubicBezTo>
                  <a:pt x="179" y="57"/>
                  <a:pt x="179" y="57"/>
                  <a:pt x="179" y="57"/>
                </a:cubicBezTo>
                <a:cubicBezTo>
                  <a:pt x="174" y="60"/>
                  <a:pt x="174" y="60"/>
                  <a:pt x="174" y="60"/>
                </a:cubicBezTo>
                <a:cubicBezTo>
                  <a:pt x="169" y="63"/>
                  <a:pt x="169" y="63"/>
                  <a:pt x="169" y="63"/>
                </a:cubicBezTo>
                <a:cubicBezTo>
                  <a:pt x="165" y="66"/>
                  <a:pt x="165" y="66"/>
                  <a:pt x="165" y="66"/>
                </a:cubicBezTo>
                <a:cubicBezTo>
                  <a:pt x="163" y="67"/>
                  <a:pt x="163" y="67"/>
                  <a:pt x="163" y="67"/>
                </a:cubicBezTo>
                <a:cubicBezTo>
                  <a:pt x="163" y="66"/>
                  <a:pt x="163" y="66"/>
                  <a:pt x="163" y="66"/>
                </a:cubicBezTo>
                <a:cubicBezTo>
                  <a:pt x="163" y="66"/>
                  <a:pt x="163" y="66"/>
                  <a:pt x="163" y="66"/>
                </a:cubicBezTo>
                <a:cubicBezTo>
                  <a:pt x="159" y="68"/>
                  <a:pt x="159" y="68"/>
                  <a:pt x="159" y="68"/>
                </a:cubicBezTo>
                <a:cubicBezTo>
                  <a:pt x="157" y="69"/>
                  <a:pt x="156" y="70"/>
                  <a:pt x="155" y="71"/>
                </a:cubicBezTo>
                <a:cubicBezTo>
                  <a:pt x="154" y="72"/>
                  <a:pt x="154" y="72"/>
                  <a:pt x="154" y="72"/>
                </a:cubicBezTo>
                <a:cubicBezTo>
                  <a:pt x="155" y="72"/>
                  <a:pt x="155" y="72"/>
                  <a:pt x="155" y="72"/>
                </a:cubicBezTo>
                <a:cubicBezTo>
                  <a:pt x="158" y="70"/>
                  <a:pt x="158" y="70"/>
                  <a:pt x="158" y="70"/>
                </a:cubicBezTo>
                <a:cubicBezTo>
                  <a:pt x="159" y="70"/>
                  <a:pt x="159" y="70"/>
                  <a:pt x="159" y="70"/>
                </a:cubicBezTo>
                <a:cubicBezTo>
                  <a:pt x="159" y="70"/>
                  <a:pt x="159" y="70"/>
                  <a:pt x="159" y="70"/>
                </a:cubicBezTo>
                <a:cubicBezTo>
                  <a:pt x="158" y="72"/>
                  <a:pt x="158" y="72"/>
                  <a:pt x="158" y="72"/>
                </a:cubicBezTo>
                <a:cubicBezTo>
                  <a:pt x="153" y="76"/>
                  <a:pt x="153" y="76"/>
                  <a:pt x="153" y="76"/>
                </a:cubicBezTo>
                <a:cubicBezTo>
                  <a:pt x="151" y="78"/>
                  <a:pt x="151" y="78"/>
                  <a:pt x="151" y="78"/>
                </a:cubicBezTo>
                <a:cubicBezTo>
                  <a:pt x="148" y="81"/>
                  <a:pt x="148" y="81"/>
                  <a:pt x="148" y="81"/>
                </a:cubicBezTo>
                <a:cubicBezTo>
                  <a:pt x="148" y="81"/>
                  <a:pt x="149" y="81"/>
                  <a:pt x="149" y="81"/>
                </a:cubicBezTo>
                <a:cubicBezTo>
                  <a:pt x="145" y="85"/>
                  <a:pt x="145" y="85"/>
                  <a:pt x="145" y="85"/>
                </a:cubicBezTo>
                <a:cubicBezTo>
                  <a:pt x="147" y="85"/>
                  <a:pt x="147" y="85"/>
                  <a:pt x="147" y="85"/>
                </a:cubicBezTo>
                <a:cubicBezTo>
                  <a:pt x="146" y="87"/>
                  <a:pt x="146" y="87"/>
                  <a:pt x="146" y="87"/>
                </a:cubicBezTo>
                <a:cubicBezTo>
                  <a:pt x="149" y="85"/>
                  <a:pt x="149" y="85"/>
                  <a:pt x="149" y="85"/>
                </a:cubicBezTo>
                <a:cubicBezTo>
                  <a:pt x="153" y="80"/>
                  <a:pt x="153" y="80"/>
                  <a:pt x="153" y="80"/>
                </a:cubicBezTo>
                <a:cubicBezTo>
                  <a:pt x="154" y="78"/>
                  <a:pt x="154" y="78"/>
                  <a:pt x="154" y="78"/>
                </a:cubicBezTo>
                <a:cubicBezTo>
                  <a:pt x="157" y="76"/>
                  <a:pt x="157" y="76"/>
                  <a:pt x="157" y="76"/>
                </a:cubicBezTo>
                <a:cubicBezTo>
                  <a:pt x="155" y="78"/>
                  <a:pt x="155" y="78"/>
                  <a:pt x="155" y="78"/>
                </a:cubicBezTo>
                <a:cubicBezTo>
                  <a:pt x="153" y="82"/>
                  <a:pt x="153" y="82"/>
                  <a:pt x="153" y="82"/>
                </a:cubicBezTo>
                <a:cubicBezTo>
                  <a:pt x="152" y="84"/>
                  <a:pt x="152" y="84"/>
                  <a:pt x="152" y="84"/>
                </a:cubicBezTo>
                <a:cubicBezTo>
                  <a:pt x="153" y="83"/>
                  <a:pt x="155" y="82"/>
                  <a:pt x="156" y="80"/>
                </a:cubicBezTo>
                <a:cubicBezTo>
                  <a:pt x="160" y="78"/>
                  <a:pt x="160" y="78"/>
                  <a:pt x="160" y="78"/>
                </a:cubicBezTo>
                <a:cubicBezTo>
                  <a:pt x="161" y="76"/>
                  <a:pt x="161" y="76"/>
                  <a:pt x="161" y="76"/>
                </a:cubicBezTo>
                <a:cubicBezTo>
                  <a:pt x="167" y="71"/>
                  <a:pt x="167" y="71"/>
                  <a:pt x="167" y="71"/>
                </a:cubicBezTo>
                <a:cubicBezTo>
                  <a:pt x="168" y="69"/>
                  <a:pt x="168" y="69"/>
                  <a:pt x="168" y="69"/>
                </a:cubicBezTo>
                <a:cubicBezTo>
                  <a:pt x="174" y="64"/>
                  <a:pt x="174" y="64"/>
                  <a:pt x="174" y="64"/>
                </a:cubicBezTo>
                <a:cubicBezTo>
                  <a:pt x="176" y="62"/>
                  <a:pt x="176" y="62"/>
                  <a:pt x="176" y="62"/>
                </a:cubicBezTo>
                <a:cubicBezTo>
                  <a:pt x="179" y="61"/>
                  <a:pt x="179" y="61"/>
                  <a:pt x="179" y="61"/>
                </a:cubicBezTo>
                <a:cubicBezTo>
                  <a:pt x="174" y="66"/>
                  <a:pt x="174" y="66"/>
                  <a:pt x="174" y="66"/>
                </a:cubicBezTo>
                <a:cubicBezTo>
                  <a:pt x="170" y="70"/>
                  <a:pt x="170" y="70"/>
                  <a:pt x="170" y="70"/>
                </a:cubicBezTo>
                <a:cubicBezTo>
                  <a:pt x="171" y="70"/>
                  <a:pt x="171" y="70"/>
                  <a:pt x="171" y="70"/>
                </a:cubicBezTo>
                <a:cubicBezTo>
                  <a:pt x="176" y="67"/>
                  <a:pt x="176" y="67"/>
                  <a:pt x="176" y="67"/>
                </a:cubicBezTo>
                <a:cubicBezTo>
                  <a:pt x="179" y="65"/>
                  <a:pt x="179" y="65"/>
                  <a:pt x="179" y="65"/>
                </a:cubicBezTo>
                <a:cubicBezTo>
                  <a:pt x="182" y="64"/>
                  <a:pt x="182" y="64"/>
                  <a:pt x="182" y="64"/>
                </a:cubicBezTo>
                <a:cubicBezTo>
                  <a:pt x="182" y="64"/>
                  <a:pt x="182" y="64"/>
                  <a:pt x="182" y="64"/>
                </a:cubicBezTo>
                <a:moveTo>
                  <a:pt x="110" y="148"/>
                </a:moveTo>
                <a:cubicBezTo>
                  <a:pt x="112" y="146"/>
                  <a:pt x="112" y="146"/>
                  <a:pt x="112" y="146"/>
                </a:cubicBezTo>
                <a:cubicBezTo>
                  <a:pt x="113" y="144"/>
                  <a:pt x="113" y="144"/>
                  <a:pt x="113" y="144"/>
                </a:cubicBezTo>
                <a:cubicBezTo>
                  <a:pt x="115" y="143"/>
                  <a:pt x="115" y="143"/>
                  <a:pt x="115" y="143"/>
                </a:cubicBezTo>
                <a:cubicBezTo>
                  <a:pt x="118" y="139"/>
                  <a:pt x="118" y="139"/>
                  <a:pt x="118" y="139"/>
                </a:cubicBezTo>
                <a:cubicBezTo>
                  <a:pt x="116" y="138"/>
                  <a:pt x="116" y="138"/>
                  <a:pt x="116" y="138"/>
                </a:cubicBezTo>
                <a:cubicBezTo>
                  <a:pt x="117" y="135"/>
                  <a:pt x="117" y="135"/>
                  <a:pt x="117" y="135"/>
                </a:cubicBezTo>
                <a:cubicBezTo>
                  <a:pt x="116" y="135"/>
                  <a:pt x="115" y="135"/>
                  <a:pt x="115" y="135"/>
                </a:cubicBezTo>
                <a:cubicBezTo>
                  <a:pt x="111" y="137"/>
                  <a:pt x="111" y="137"/>
                  <a:pt x="111" y="137"/>
                </a:cubicBezTo>
                <a:cubicBezTo>
                  <a:pt x="108" y="139"/>
                  <a:pt x="108" y="139"/>
                  <a:pt x="108" y="139"/>
                </a:cubicBezTo>
                <a:cubicBezTo>
                  <a:pt x="108" y="138"/>
                  <a:pt x="108" y="138"/>
                  <a:pt x="108" y="138"/>
                </a:cubicBezTo>
                <a:cubicBezTo>
                  <a:pt x="111" y="135"/>
                  <a:pt x="111" y="135"/>
                  <a:pt x="111" y="135"/>
                </a:cubicBezTo>
                <a:cubicBezTo>
                  <a:pt x="114" y="134"/>
                  <a:pt x="114" y="134"/>
                  <a:pt x="114" y="134"/>
                </a:cubicBezTo>
                <a:cubicBezTo>
                  <a:pt x="118" y="133"/>
                  <a:pt x="118" y="133"/>
                  <a:pt x="118" y="133"/>
                </a:cubicBezTo>
                <a:cubicBezTo>
                  <a:pt x="121" y="131"/>
                  <a:pt x="121" y="131"/>
                  <a:pt x="121" y="131"/>
                </a:cubicBezTo>
                <a:cubicBezTo>
                  <a:pt x="119" y="130"/>
                  <a:pt x="119" y="130"/>
                  <a:pt x="119" y="130"/>
                </a:cubicBezTo>
                <a:cubicBezTo>
                  <a:pt x="119" y="128"/>
                  <a:pt x="119" y="128"/>
                  <a:pt x="119" y="128"/>
                </a:cubicBezTo>
                <a:cubicBezTo>
                  <a:pt x="118" y="127"/>
                  <a:pt x="118" y="127"/>
                  <a:pt x="118" y="127"/>
                </a:cubicBezTo>
                <a:cubicBezTo>
                  <a:pt x="119" y="124"/>
                  <a:pt x="119" y="124"/>
                  <a:pt x="119" y="124"/>
                </a:cubicBezTo>
                <a:cubicBezTo>
                  <a:pt x="120" y="121"/>
                  <a:pt x="120" y="121"/>
                  <a:pt x="120" y="121"/>
                </a:cubicBezTo>
                <a:cubicBezTo>
                  <a:pt x="122" y="119"/>
                  <a:pt x="122" y="119"/>
                  <a:pt x="122" y="119"/>
                </a:cubicBezTo>
                <a:cubicBezTo>
                  <a:pt x="123" y="118"/>
                  <a:pt x="123" y="118"/>
                  <a:pt x="123" y="118"/>
                </a:cubicBezTo>
                <a:cubicBezTo>
                  <a:pt x="125" y="116"/>
                  <a:pt x="125" y="116"/>
                  <a:pt x="125" y="116"/>
                </a:cubicBezTo>
                <a:cubicBezTo>
                  <a:pt x="127" y="112"/>
                  <a:pt x="127" y="112"/>
                  <a:pt x="127" y="112"/>
                </a:cubicBezTo>
                <a:cubicBezTo>
                  <a:pt x="130" y="108"/>
                  <a:pt x="130" y="108"/>
                  <a:pt x="130" y="108"/>
                </a:cubicBezTo>
                <a:cubicBezTo>
                  <a:pt x="136" y="100"/>
                  <a:pt x="136" y="100"/>
                  <a:pt x="136" y="100"/>
                </a:cubicBezTo>
                <a:cubicBezTo>
                  <a:pt x="139" y="96"/>
                  <a:pt x="139" y="96"/>
                  <a:pt x="139" y="96"/>
                </a:cubicBezTo>
                <a:cubicBezTo>
                  <a:pt x="133" y="101"/>
                  <a:pt x="133" y="101"/>
                  <a:pt x="133" y="101"/>
                </a:cubicBezTo>
                <a:cubicBezTo>
                  <a:pt x="132" y="102"/>
                  <a:pt x="130" y="103"/>
                  <a:pt x="129" y="104"/>
                </a:cubicBezTo>
                <a:cubicBezTo>
                  <a:pt x="126" y="106"/>
                  <a:pt x="126" y="106"/>
                  <a:pt x="126" y="106"/>
                </a:cubicBezTo>
                <a:cubicBezTo>
                  <a:pt x="123" y="108"/>
                  <a:pt x="123" y="108"/>
                  <a:pt x="123" y="108"/>
                </a:cubicBezTo>
                <a:cubicBezTo>
                  <a:pt x="122" y="108"/>
                  <a:pt x="122" y="108"/>
                  <a:pt x="122" y="108"/>
                </a:cubicBezTo>
                <a:cubicBezTo>
                  <a:pt x="124" y="105"/>
                  <a:pt x="124" y="105"/>
                  <a:pt x="124" y="105"/>
                </a:cubicBezTo>
                <a:cubicBezTo>
                  <a:pt x="125" y="103"/>
                  <a:pt x="125" y="103"/>
                  <a:pt x="125" y="103"/>
                </a:cubicBezTo>
                <a:cubicBezTo>
                  <a:pt x="123" y="104"/>
                  <a:pt x="123" y="104"/>
                  <a:pt x="123" y="104"/>
                </a:cubicBezTo>
                <a:cubicBezTo>
                  <a:pt x="128" y="100"/>
                  <a:pt x="128" y="100"/>
                  <a:pt x="128" y="100"/>
                </a:cubicBezTo>
                <a:cubicBezTo>
                  <a:pt x="130" y="98"/>
                  <a:pt x="132" y="96"/>
                  <a:pt x="134" y="94"/>
                </a:cubicBezTo>
                <a:cubicBezTo>
                  <a:pt x="137" y="91"/>
                  <a:pt x="137" y="91"/>
                  <a:pt x="137" y="91"/>
                </a:cubicBezTo>
                <a:cubicBezTo>
                  <a:pt x="137" y="91"/>
                  <a:pt x="137" y="91"/>
                  <a:pt x="137" y="91"/>
                </a:cubicBezTo>
                <a:cubicBezTo>
                  <a:pt x="138" y="89"/>
                  <a:pt x="138" y="89"/>
                  <a:pt x="138" y="89"/>
                </a:cubicBezTo>
                <a:cubicBezTo>
                  <a:pt x="141" y="85"/>
                  <a:pt x="141" y="85"/>
                  <a:pt x="141" y="85"/>
                </a:cubicBezTo>
                <a:cubicBezTo>
                  <a:pt x="144" y="82"/>
                  <a:pt x="144" y="82"/>
                  <a:pt x="144" y="82"/>
                </a:cubicBezTo>
                <a:cubicBezTo>
                  <a:pt x="142" y="83"/>
                  <a:pt x="142" y="83"/>
                  <a:pt x="142" y="83"/>
                </a:cubicBezTo>
                <a:cubicBezTo>
                  <a:pt x="141" y="83"/>
                  <a:pt x="141" y="83"/>
                  <a:pt x="141" y="83"/>
                </a:cubicBezTo>
                <a:cubicBezTo>
                  <a:pt x="142" y="82"/>
                  <a:pt x="142" y="82"/>
                  <a:pt x="142" y="82"/>
                </a:cubicBezTo>
                <a:cubicBezTo>
                  <a:pt x="142" y="82"/>
                  <a:pt x="142" y="82"/>
                  <a:pt x="142" y="82"/>
                </a:cubicBezTo>
                <a:cubicBezTo>
                  <a:pt x="139" y="84"/>
                  <a:pt x="139" y="84"/>
                  <a:pt x="139" y="84"/>
                </a:cubicBezTo>
                <a:cubicBezTo>
                  <a:pt x="135" y="87"/>
                  <a:pt x="135" y="87"/>
                  <a:pt x="135" y="87"/>
                </a:cubicBezTo>
                <a:cubicBezTo>
                  <a:pt x="131" y="91"/>
                  <a:pt x="131" y="91"/>
                  <a:pt x="131" y="91"/>
                </a:cubicBezTo>
                <a:cubicBezTo>
                  <a:pt x="127" y="94"/>
                  <a:pt x="127" y="94"/>
                  <a:pt x="127" y="94"/>
                </a:cubicBezTo>
                <a:cubicBezTo>
                  <a:pt x="123" y="98"/>
                  <a:pt x="123" y="98"/>
                  <a:pt x="123" y="98"/>
                </a:cubicBezTo>
                <a:cubicBezTo>
                  <a:pt x="123" y="97"/>
                  <a:pt x="123" y="97"/>
                  <a:pt x="123" y="97"/>
                </a:cubicBezTo>
                <a:cubicBezTo>
                  <a:pt x="119" y="101"/>
                  <a:pt x="119" y="101"/>
                  <a:pt x="119" y="101"/>
                </a:cubicBezTo>
                <a:cubicBezTo>
                  <a:pt x="117" y="103"/>
                  <a:pt x="117" y="103"/>
                  <a:pt x="117" y="103"/>
                </a:cubicBezTo>
                <a:cubicBezTo>
                  <a:pt x="115" y="105"/>
                  <a:pt x="115" y="105"/>
                  <a:pt x="115" y="105"/>
                </a:cubicBezTo>
                <a:cubicBezTo>
                  <a:pt x="113" y="108"/>
                  <a:pt x="113" y="108"/>
                  <a:pt x="113" y="108"/>
                </a:cubicBezTo>
                <a:cubicBezTo>
                  <a:pt x="109" y="113"/>
                  <a:pt x="109" y="113"/>
                  <a:pt x="109" y="113"/>
                </a:cubicBezTo>
                <a:cubicBezTo>
                  <a:pt x="107" y="115"/>
                  <a:pt x="105" y="116"/>
                  <a:pt x="103" y="118"/>
                </a:cubicBezTo>
                <a:cubicBezTo>
                  <a:pt x="99" y="122"/>
                  <a:pt x="99" y="122"/>
                  <a:pt x="99" y="122"/>
                </a:cubicBezTo>
                <a:cubicBezTo>
                  <a:pt x="96" y="125"/>
                  <a:pt x="96" y="125"/>
                  <a:pt x="96" y="125"/>
                </a:cubicBezTo>
                <a:cubicBezTo>
                  <a:pt x="95" y="126"/>
                  <a:pt x="95" y="126"/>
                  <a:pt x="95" y="126"/>
                </a:cubicBezTo>
                <a:cubicBezTo>
                  <a:pt x="91" y="131"/>
                  <a:pt x="91" y="131"/>
                  <a:pt x="91" y="131"/>
                </a:cubicBezTo>
                <a:cubicBezTo>
                  <a:pt x="89" y="133"/>
                  <a:pt x="87" y="135"/>
                  <a:pt x="85" y="137"/>
                </a:cubicBezTo>
                <a:cubicBezTo>
                  <a:pt x="83" y="141"/>
                  <a:pt x="83" y="141"/>
                  <a:pt x="83" y="141"/>
                </a:cubicBezTo>
                <a:cubicBezTo>
                  <a:pt x="80" y="144"/>
                  <a:pt x="80" y="144"/>
                  <a:pt x="80" y="144"/>
                </a:cubicBezTo>
                <a:cubicBezTo>
                  <a:pt x="77" y="148"/>
                  <a:pt x="77" y="148"/>
                  <a:pt x="77" y="148"/>
                </a:cubicBezTo>
                <a:cubicBezTo>
                  <a:pt x="76" y="148"/>
                  <a:pt x="76" y="148"/>
                  <a:pt x="76" y="148"/>
                </a:cubicBezTo>
                <a:cubicBezTo>
                  <a:pt x="80" y="143"/>
                  <a:pt x="80" y="143"/>
                  <a:pt x="80" y="143"/>
                </a:cubicBezTo>
                <a:cubicBezTo>
                  <a:pt x="83" y="138"/>
                  <a:pt x="83" y="138"/>
                  <a:pt x="83" y="138"/>
                </a:cubicBezTo>
                <a:cubicBezTo>
                  <a:pt x="84" y="137"/>
                  <a:pt x="85" y="135"/>
                  <a:pt x="86" y="134"/>
                </a:cubicBezTo>
                <a:cubicBezTo>
                  <a:pt x="91" y="128"/>
                  <a:pt x="91" y="128"/>
                  <a:pt x="91" y="128"/>
                </a:cubicBezTo>
                <a:cubicBezTo>
                  <a:pt x="95" y="124"/>
                  <a:pt x="95" y="124"/>
                  <a:pt x="95" y="124"/>
                </a:cubicBezTo>
                <a:cubicBezTo>
                  <a:pt x="96" y="123"/>
                  <a:pt x="96" y="123"/>
                  <a:pt x="96" y="123"/>
                </a:cubicBezTo>
                <a:cubicBezTo>
                  <a:pt x="96" y="122"/>
                  <a:pt x="96" y="122"/>
                  <a:pt x="96" y="122"/>
                </a:cubicBezTo>
                <a:cubicBezTo>
                  <a:pt x="97" y="121"/>
                  <a:pt x="97" y="121"/>
                  <a:pt x="97" y="121"/>
                </a:cubicBezTo>
                <a:cubicBezTo>
                  <a:pt x="99" y="119"/>
                  <a:pt x="99" y="119"/>
                  <a:pt x="99" y="119"/>
                </a:cubicBezTo>
                <a:cubicBezTo>
                  <a:pt x="92" y="126"/>
                  <a:pt x="85" y="135"/>
                  <a:pt x="79" y="142"/>
                </a:cubicBezTo>
                <a:cubicBezTo>
                  <a:pt x="67" y="158"/>
                  <a:pt x="67" y="158"/>
                  <a:pt x="47" y="190"/>
                </a:cubicBezTo>
                <a:cubicBezTo>
                  <a:pt x="37" y="208"/>
                  <a:pt x="37" y="208"/>
                  <a:pt x="23" y="243"/>
                </a:cubicBezTo>
                <a:cubicBezTo>
                  <a:pt x="19" y="253"/>
                  <a:pt x="15" y="267"/>
                  <a:pt x="12" y="277"/>
                </a:cubicBezTo>
                <a:cubicBezTo>
                  <a:pt x="11" y="280"/>
                  <a:pt x="11" y="280"/>
                  <a:pt x="11" y="280"/>
                </a:cubicBezTo>
                <a:cubicBezTo>
                  <a:pt x="11" y="280"/>
                  <a:pt x="11" y="280"/>
                  <a:pt x="11" y="280"/>
                </a:cubicBezTo>
                <a:cubicBezTo>
                  <a:pt x="12" y="278"/>
                  <a:pt x="12" y="278"/>
                  <a:pt x="12" y="278"/>
                </a:cubicBezTo>
                <a:cubicBezTo>
                  <a:pt x="12" y="277"/>
                  <a:pt x="12" y="277"/>
                  <a:pt x="12" y="277"/>
                </a:cubicBezTo>
                <a:cubicBezTo>
                  <a:pt x="11" y="281"/>
                  <a:pt x="11" y="281"/>
                  <a:pt x="11" y="281"/>
                </a:cubicBezTo>
                <a:cubicBezTo>
                  <a:pt x="10" y="286"/>
                  <a:pt x="10" y="286"/>
                  <a:pt x="10" y="286"/>
                </a:cubicBezTo>
                <a:cubicBezTo>
                  <a:pt x="10" y="288"/>
                  <a:pt x="10" y="289"/>
                  <a:pt x="9" y="291"/>
                </a:cubicBezTo>
                <a:cubicBezTo>
                  <a:pt x="9" y="294"/>
                  <a:pt x="9" y="294"/>
                  <a:pt x="9" y="294"/>
                </a:cubicBezTo>
                <a:cubicBezTo>
                  <a:pt x="8" y="297"/>
                  <a:pt x="8" y="297"/>
                  <a:pt x="8" y="297"/>
                </a:cubicBezTo>
                <a:cubicBezTo>
                  <a:pt x="8" y="300"/>
                  <a:pt x="8" y="300"/>
                  <a:pt x="8" y="300"/>
                </a:cubicBezTo>
                <a:cubicBezTo>
                  <a:pt x="7" y="304"/>
                  <a:pt x="7" y="304"/>
                  <a:pt x="7" y="304"/>
                </a:cubicBezTo>
                <a:cubicBezTo>
                  <a:pt x="7" y="306"/>
                  <a:pt x="7" y="306"/>
                  <a:pt x="7" y="306"/>
                </a:cubicBezTo>
                <a:cubicBezTo>
                  <a:pt x="6" y="310"/>
                  <a:pt x="6" y="310"/>
                  <a:pt x="6" y="310"/>
                </a:cubicBezTo>
                <a:cubicBezTo>
                  <a:pt x="6" y="311"/>
                  <a:pt x="6" y="311"/>
                  <a:pt x="6" y="311"/>
                </a:cubicBezTo>
                <a:cubicBezTo>
                  <a:pt x="7" y="308"/>
                  <a:pt x="7" y="308"/>
                  <a:pt x="7" y="308"/>
                </a:cubicBezTo>
                <a:cubicBezTo>
                  <a:pt x="8" y="304"/>
                  <a:pt x="8" y="304"/>
                  <a:pt x="8" y="304"/>
                </a:cubicBezTo>
                <a:cubicBezTo>
                  <a:pt x="9" y="298"/>
                  <a:pt x="9" y="298"/>
                  <a:pt x="9" y="298"/>
                </a:cubicBezTo>
                <a:cubicBezTo>
                  <a:pt x="10" y="291"/>
                  <a:pt x="10" y="291"/>
                  <a:pt x="10" y="291"/>
                </a:cubicBezTo>
                <a:cubicBezTo>
                  <a:pt x="12" y="283"/>
                  <a:pt x="12" y="283"/>
                  <a:pt x="12" y="283"/>
                </a:cubicBezTo>
                <a:cubicBezTo>
                  <a:pt x="12" y="280"/>
                  <a:pt x="13" y="277"/>
                  <a:pt x="14" y="274"/>
                </a:cubicBezTo>
                <a:cubicBezTo>
                  <a:pt x="15" y="272"/>
                  <a:pt x="15" y="270"/>
                  <a:pt x="16" y="268"/>
                </a:cubicBezTo>
                <a:cubicBezTo>
                  <a:pt x="18" y="262"/>
                  <a:pt x="18" y="262"/>
                  <a:pt x="18" y="262"/>
                </a:cubicBezTo>
                <a:cubicBezTo>
                  <a:pt x="19" y="260"/>
                  <a:pt x="19" y="260"/>
                  <a:pt x="19" y="260"/>
                </a:cubicBezTo>
                <a:cubicBezTo>
                  <a:pt x="21" y="255"/>
                  <a:pt x="21" y="255"/>
                  <a:pt x="21" y="255"/>
                </a:cubicBezTo>
                <a:cubicBezTo>
                  <a:pt x="23" y="252"/>
                  <a:pt x="23" y="252"/>
                  <a:pt x="23" y="252"/>
                </a:cubicBezTo>
                <a:cubicBezTo>
                  <a:pt x="24" y="250"/>
                  <a:pt x="24" y="250"/>
                  <a:pt x="24" y="250"/>
                </a:cubicBezTo>
                <a:cubicBezTo>
                  <a:pt x="26" y="246"/>
                  <a:pt x="26" y="246"/>
                  <a:pt x="26" y="246"/>
                </a:cubicBezTo>
                <a:cubicBezTo>
                  <a:pt x="27" y="244"/>
                  <a:pt x="27" y="244"/>
                  <a:pt x="27" y="244"/>
                </a:cubicBezTo>
                <a:cubicBezTo>
                  <a:pt x="29" y="237"/>
                  <a:pt x="29" y="237"/>
                  <a:pt x="29" y="237"/>
                </a:cubicBezTo>
                <a:cubicBezTo>
                  <a:pt x="30" y="235"/>
                  <a:pt x="30" y="235"/>
                  <a:pt x="30" y="235"/>
                </a:cubicBezTo>
                <a:cubicBezTo>
                  <a:pt x="31" y="231"/>
                  <a:pt x="31" y="231"/>
                  <a:pt x="31" y="231"/>
                </a:cubicBezTo>
                <a:cubicBezTo>
                  <a:pt x="32" y="228"/>
                  <a:pt x="32" y="228"/>
                  <a:pt x="32" y="228"/>
                </a:cubicBezTo>
                <a:cubicBezTo>
                  <a:pt x="34" y="226"/>
                  <a:pt x="34" y="226"/>
                  <a:pt x="34" y="226"/>
                </a:cubicBezTo>
                <a:cubicBezTo>
                  <a:pt x="32" y="231"/>
                  <a:pt x="32" y="231"/>
                  <a:pt x="32" y="231"/>
                </a:cubicBezTo>
                <a:cubicBezTo>
                  <a:pt x="35" y="226"/>
                  <a:pt x="35" y="226"/>
                  <a:pt x="35" y="226"/>
                </a:cubicBezTo>
                <a:cubicBezTo>
                  <a:pt x="37" y="223"/>
                  <a:pt x="37" y="223"/>
                  <a:pt x="37" y="223"/>
                </a:cubicBezTo>
                <a:cubicBezTo>
                  <a:pt x="38" y="220"/>
                  <a:pt x="38" y="220"/>
                  <a:pt x="38" y="220"/>
                </a:cubicBezTo>
                <a:cubicBezTo>
                  <a:pt x="42" y="212"/>
                  <a:pt x="42" y="212"/>
                  <a:pt x="42" y="212"/>
                </a:cubicBezTo>
                <a:cubicBezTo>
                  <a:pt x="43" y="212"/>
                  <a:pt x="43" y="212"/>
                  <a:pt x="44" y="212"/>
                </a:cubicBezTo>
                <a:cubicBezTo>
                  <a:pt x="46" y="210"/>
                  <a:pt x="46" y="210"/>
                  <a:pt x="46" y="210"/>
                </a:cubicBezTo>
                <a:cubicBezTo>
                  <a:pt x="48" y="209"/>
                  <a:pt x="48" y="209"/>
                  <a:pt x="48" y="209"/>
                </a:cubicBezTo>
                <a:cubicBezTo>
                  <a:pt x="49" y="206"/>
                  <a:pt x="49" y="206"/>
                  <a:pt x="49" y="206"/>
                </a:cubicBezTo>
                <a:cubicBezTo>
                  <a:pt x="52" y="199"/>
                  <a:pt x="52" y="199"/>
                  <a:pt x="52" y="199"/>
                </a:cubicBezTo>
                <a:cubicBezTo>
                  <a:pt x="56" y="194"/>
                  <a:pt x="56" y="194"/>
                  <a:pt x="56" y="194"/>
                </a:cubicBezTo>
                <a:cubicBezTo>
                  <a:pt x="56" y="194"/>
                  <a:pt x="57" y="194"/>
                  <a:pt x="57" y="194"/>
                </a:cubicBezTo>
                <a:cubicBezTo>
                  <a:pt x="59" y="192"/>
                  <a:pt x="59" y="192"/>
                  <a:pt x="59" y="192"/>
                </a:cubicBezTo>
                <a:cubicBezTo>
                  <a:pt x="60" y="192"/>
                  <a:pt x="60" y="192"/>
                  <a:pt x="60" y="192"/>
                </a:cubicBezTo>
                <a:cubicBezTo>
                  <a:pt x="63" y="189"/>
                  <a:pt x="63" y="189"/>
                  <a:pt x="63" y="189"/>
                </a:cubicBezTo>
                <a:cubicBezTo>
                  <a:pt x="66" y="186"/>
                  <a:pt x="66" y="186"/>
                  <a:pt x="66" y="186"/>
                </a:cubicBezTo>
                <a:cubicBezTo>
                  <a:pt x="68" y="186"/>
                  <a:pt x="69" y="186"/>
                  <a:pt x="70" y="187"/>
                </a:cubicBezTo>
                <a:cubicBezTo>
                  <a:pt x="70" y="188"/>
                  <a:pt x="69" y="188"/>
                  <a:pt x="69" y="189"/>
                </a:cubicBezTo>
                <a:cubicBezTo>
                  <a:pt x="68" y="189"/>
                  <a:pt x="67" y="189"/>
                  <a:pt x="66" y="189"/>
                </a:cubicBezTo>
                <a:cubicBezTo>
                  <a:pt x="63" y="192"/>
                  <a:pt x="63" y="192"/>
                  <a:pt x="61" y="196"/>
                </a:cubicBezTo>
                <a:cubicBezTo>
                  <a:pt x="61" y="197"/>
                  <a:pt x="61" y="197"/>
                  <a:pt x="61" y="197"/>
                </a:cubicBezTo>
                <a:cubicBezTo>
                  <a:pt x="64" y="195"/>
                  <a:pt x="64" y="195"/>
                  <a:pt x="64" y="195"/>
                </a:cubicBezTo>
                <a:cubicBezTo>
                  <a:pt x="66" y="193"/>
                  <a:pt x="66" y="193"/>
                  <a:pt x="66" y="193"/>
                </a:cubicBezTo>
                <a:cubicBezTo>
                  <a:pt x="68" y="192"/>
                  <a:pt x="68" y="192"/>
                  <a:pt x="68" y="192"/>
                </a:cubicBezTo>
                <a:cubicBezTo>
                  <a:pt x="71" y="190"/>
                  <a:pt x="71" y="190"/>
                  <a:pt x="71" y="190"/>
                </a:cubicBezTo>
                <a:cubicBezTo>
                  <a:pt x="73" y="189"/>
                  <a:pt x="73" y="189"/>
                  <a:pt x="73" y="189"/>
                </a:cubicBezTo>
                <a:cubicBezTo>
                  <a:pt x="77" y="185"/>
                  <a:pt x="77" y="185"/>
                  <a:pt x="77" y="185"/>
                </a:cubicBezTo>
                <a:cubicBezTo>
                  <a:pt x="80" y="182"/>
                  <a:pt x="80" y="182"/>
                  <a:pt x="80" y="182"/>
                </a:cubicBezTo>
                <a:cubicBezTo>
                  <a:pt x="83" y="178"/>
                  <a:pt x="83" y="178"/>
                  <a:pt x="83" y="178"/>
                </a:cubicBezTo>
                <a:cubicBezTo>
                  <a:pt x="80" y="179"/>
                  <a:pt x="80" y="179"/>
                  <a:pt x="80" y="179"/>
                </a:cubicBezTo>
                <a:cubicBezTo>
                  <a:pt x="75" y="184"/>
                  <a:pt x="75" y="184"/>
                  <a:pt x="75" y="184"/>
                </a:cubicBezTo>
                <a:cubicBezTo>
                  <a:pt x="73" y="184"/>
                  <a:pt x="73" y="184"/>
                  <a:pt x="73" y="184"/>
                </a:cubicBezTo>
                <a:cubicBezTo>
                  <a:pt x="73" y="182"/>
                  <a:pt x="73" y="182"/>
                  <a:pt x="73" y="182"/>
                </a:cubicBezTo>
                <a:cubicBezTo>
                  <a:pt x="73" y="178"/>
                  <a:pt x="73" y="178"/>
                  <a:pt x="73" y="178"/>
                </a:cubicBezTo>
                <a:cubicBezTo>
                  <a:pt x="76" y="171"/>
                  <a:pt x="76" y="171"/>
                  <a:pt x="76" y="171"/>
                </a:cubicBezTo>
                <a:cubicBezTo>
                  <a:pt x="80" y="168"/>
                  <a:pt x="80" y="168"/>
                  <a:pt x="80" y="168"/>
                </a:cubicBezTo>
                <a:cubicBezTo>
                  <a:pt x="83" y="163"/>
                  <a:pt x="83" y="163"/>
                  <a:pt x="83" y="163"/>
                </a:cubicBezTo>
                <a:cubicBezTo>
                  <a:pt x="81" y="162"/>
                  <a:pt x="81" y="162"/>
                  <a:pt x="81" y="162"/>
                </a:cubicBezTo>
                <a:cubicBezTo>
                  <a:pt x="78" y="164"/>
                  <a:pt x="78" y="164"/>
                  <a:pt x="78" y="164"/>
                </a:cubicBezTo>
                <a:cubicBezTo>
                  <a:pt x="73" y="168"/>
                  <a:pt x="73" y="168"/>
                  <a:pt x="73" y="168"/>
                </a:cubicBezTo>
                <a:cubicBezTo>
                  <a:pt x="67" y="174"/>
                  <a:pt x="67" y="174"/>
                  <a:pt x="67" y="174"/>
                </a:cubicBezTo>
                <a:cubicBezTo>
                  <a:pt x="63" y="178"/>
                  <a:pt x="63" y="178"/>
                  <a:pt x="63" y="178"/>
                </a:cubicBezTo>
                <a:cubicBezTo>
                  <a:pt x="66" y="175"/>
                  <a:pt x="66" y="175"/>
                  <a:pt x="66" y="175"/>
                </a:cubicBezTo>
                <a:cubicBezTo>
                  <a:pt x="69" y="171"/>
                  <a:pt x="69" y="171"/>
                  <a:pt x="69" y="171"/>
                </a:cubicBezTo>
                <a:cubicBezTo>
                  <a:pt x="71" y="169"/>
                  <a:pt x="71" y="169"/>
                  <a:pt x="71" y="169"/>
                </a:cubicBezTo>
                <a:cubicBezTo>
                  <a:pt x="71" y="167"/>
                  <a:pt x="71" y="167"/>
                  <a:pt x="71" y="167"/>
                </a:cubicBezTo>
                <a:cubicBezTo>
                  <a:pt x="71" y="167"/>
                  <a:pt x="72" y="167"/>
                  <a:pt x="72" y="167"/>
                </a:cubicBezTo>
                <a:cubicBezTo>
                  <a:pt x="75" y="164"/>
                  <a:pt x="75" y="164"/>
                  <a:pt x="75" y="164"/>
                </a:cubicBezTo>
                <a:cubicBezTo>
                  <a:pt x="78" y="161"/>
                  <a:pt x="78" y="161"/>
                  <a:pt x="78" y="161"/>
                </a:cubicBezTo>
                <a:cubicBezTo>
                  <a:pt x="80" y="161"/>
                  <a:pt x="80" y="161"/>
                  <a:pt x="80" y="161"/>
                </a:cubicBezTo>
                <a:cubicBezTo>
                  <a:pt x="83" y="157"/>
                  <a:pt x="83" y="157"/>
                  <a:pt x="83" y="157"/>
                </a:cubicBezTo>
                <a:cubicBezTo>
                  <a:pt x="85" y="156"/>
                  <a:pt x="85" y="156"/>
                  <a:pt x="85" y="156"/>
                </a:cubicBezTo>
                <a:cubicBezTo>
                  <a:pt x="86" y="156"/>
                  <a:pt x="87" y="156"/>
                  <a:pt x="87" y="156"/>
                </a:cubicBezTo>
                <a:cubicBezTo>
                  <a:pt x="92" y="156"/>
                  <a:pt x="92" y="156"/>
                  <a:pt x="92" y="156"/>
                </a:cubicBezTo>
                <a:cubicBezTo>
                  <a:pt x="93" y="157"/>
                  <a:pt x="93" y="157"/>
                  <a:pt x="93" y="157"/>
                </a:cubicBezTo>
                <a:cubicBezTo>
                  <a:pt x="95" y="157"/>
                  <a:pt x="95" y="157"/>
                  <a:pt x="95" y="157"/>
                </a:cubicBezTo>
                <a:cubicBezTo>
                  <a:pt x="99" y="154"/>
                  <a:pt x="99" y="154"/>
                  <a:pt x="99" y="154"/>
                </a:cubicBezTo>
                <a:cubicBezTo>
                  <a:pt x="104" y="150"/>
                  <a:pt x="104" y="150"/>
                  <a:pt x="104" y="150"/>
                </a:cubicBezTo>
                <a:cubicBezTo>
                  <a:pt x="107" y="150"/>
                  <a:pt x="107" y="150"/>
                  <a:pt x="107" y="150"/>
                </a:cubicBezTo>
                <a:cubicBezTo>
                  <a:pt x="110" y="148"/>
                  <a:pt x="110" y="148"/>
                  <a:pt x="110" y="148"/>
                </a:cubicBezTo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" name="Group 210"/>
          <p:cNvGrpSpPr/>
          <p:nvPr/>
        </p:nvGrpSpPr>
        <p:grpSpPr>
          <a:xfrm>
            <a:off x="1979685" y="2137260"/>
            <a:ext cx="1293852" cy="1293852"/>
            <a:chOff x="2183615" y="1663567"/>
            <a:chExt cx="1293852" cy="1293852"/>
          </a:xfrm>
        </p:grpSpPr>
        <p:sp>
          <p:nvSpPr>
            <p:cNvPr id="196" name="Oval 195"/>
            <p:cNvSpPr/>
            <p:nvPr/>
          </p:nvSpPr>
          <p:spPr>
            <a:xfrm>
              <a:off x="2283175" y="1763127"/>
              <a:ext cx="1094733" cy="1094733"/>
            </a:xfrm>
            <a:prstGeom prst="ellipse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9" name="Oval 208"/>
            <p:cNvSpPr/>
            <p:nvPr/>
          </p:nvSpPr>
          <p:spPr>
            <a:xfrm>
              <a:off x="2183615" y="1663567"/>
              <a:ext cx="1293852" cy="1293852"/>
            </a:xfrm>
            <a:prstGeom prst="ellipse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211"/>
          <p:cNvGrpSpPr/>
          <p:nvPr/>
        </p:nvGrpSpPr>
        <p:grpSpPr>
          <a:xfrm>
            <a:off x="597118" y="2298533"/>
            <a:ext cx="971309" cy="971307"/>
            <a:chOff x="864537" y="1822859"/>
            <a:chExt cx="971309" cy="971307"/>
          </a:xfrm>
        </p:grpSpPr>
        <p:sp>
          <p:nvSpPr>
            <p:cNvPr id="190" name="Oval 189"/>
            <p:cNvSpPr/>
            <p:nvPr/>
          </p:nvSpPr>
          <p:spPr>
            <a:xfrm>
              <a:off x="932451" y="1890773"/>
              <a:ext cx="835480" cy="835478"/>
            </a:xfrm>
            <a:prstGeom prst="ellipse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0" name="Oval 209"/>
            <p:cNvSpPr/>
            <p:nvPr/>
          </p:nvSpPr>
          <p:spPr>
            <a:xfrm>
              <a:off x="864537" y="1822859"/>
              <a:ext cx="971309" cy="971307"/>
            </a:xfrm>
            <a:prstGeom prst="ellipse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15" name="Arc 214"/>
          <p:cNvSpPr/>
          <p:nvPr/>
        </p:nvSpPr>
        <p:spPr>
          <a:xfrm>
            <a:off x="3684622" y="1902501"/>
            <a:ext cx="1763370" cy="1763370"/>
          </a:xfrm>
          <a:prstGeom prst="arc">
            <a:avLst>
              <a:gd name="adj1" fmla="val 21578092"/>
              <a:gd name="adj2" fmla="val 21479725"/>
            </a:avLst>
          </a:pr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220" name="Straight Connector 219"/>
          <p:cNvCxnSpPr/>
          <p:nvPr/>
        </p:nvCxnSpPr>
        <p:spPr>
          <a:xfrm flipH="1">
            <a:off x="1568427" y="2784186"/>
            <a:ext cx="411086" cy="0"/>
          </a:xfrm>
          <a:prstGeom prst="line">
            <a:avLst/>
          </a:pr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</p:cxnSp>
      <p:cxnSp>
        <p:nvCxnSpPr>
          <p:cNvPr id="221" name="Straight Connector 220"/>
          <p:cNvCxnSpPr/>
          <p:nvPr/>
        </p:nvCxnSpPr>
        <p:spPr>
          <a:xfrm flipH="1">
            <a:off x="5447992" y="2784186"/>
            <a:ext cx="411086" cy="0"/>
          </a:xfrm>
          <a:prstGeom prst="line">
            <a:avLst/>
          </a:pr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</p:cxnSp>
      <p:grpSp>
        <p:nvGrpSpPr>
          <p:cNvPr id="4" name="Group 221"/>
          <p:cNvGrpSpPr/>
          <p:nvPr/>
        </p:nvGrpSpPr>
        <p:grpSpPr>
          <a:xfrm>
            <a:off x="5859078" y="2137260"/>
            <a:ext cx="1293852" cy="1293852"/>
            <a:chOff x="2183615" y="1663567"/>
            <a:chExt cx="1293852" cy="1293852"/>
          </a:xfrm>
        </p:grpSpPr>
        <p:sp>
          <p:nvSpPr>
            <p:cNvPr id="223" name="Oval 222"/>
            <p:cNvSpPr/>
            <p:nvPr/>
          </p:nvSpPr>
          <p:spPr>
            <a:xfrm>
              <a:off x="2283175" y="1763127"/>
              <a:ext cx="1094733" cy="1094733"/>
            </a:xfrm>
            <a:prstGeom prst="ellipse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4" name="Oval 223"/>
            <p:cNvSpPr/>
            <p:nvPr/>
          </p:nvSpPr>
          <p:spPr>
            <a:xfrm>
              <a:off x="2183615" y="1663567"/>
              <a:ext cx="1293852" cy="1293852"/>
            </a:xfrm>
            <a:prstGeom prst="ellipse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cxnSp>
        <p:nvCxnSpPr>
          <p:cNvPr id="225" name="Straight Connector 224"/>
          <p:cNvCxnSpPr/>
          <p:nvPr/>
        </p:nvCxnSpPr>
        <p:spPr>
          <a:xfrm flipH="1">
            <a:off x="7152931" y="2784186"/>
            <a:ext cx="411086" cy="0"/>
          </a:xfrm>
          <a:prstGeom prst="line">
            <a:avLst/>
          </a:pr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</p:cxnSp>
      <p:grpSp>
        <p:nvGrpSpPr>
          <p:cNvPr id="5" name="Group 225"/>
          <p:cNvGrpSpPr/>
          <p:nvPr/>
        </p:nvGrpSpPr>
        <p:grpSpPr>
          <a:xfrm>
            <a:off x="7564017" y="2298533"/>
            <a:ext cx="971309" cy="971307"/>
            <a:chOff x="864537" y="1822859"/>
            <a:chExt cx="971309" cy="971307"/>
          </a:xfrm>
        </p:grpSpPr>
        <p:sp>
          <p:nvSpPr>
            <p:cNvPr id="227" name="Oval 226"/>
            <p:cNvSpPr/>
            <p:nvPr/>
          </p:nvSpPr>
          <p:spPr>
            <a:xfrm>
              <a:off x="932451" y="1890773"/>
              <a:ext cx="835480" cy="835478"/>
            </a:xfrm>
            <a:prstGeom prst="ellipse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8" name="Oval 227"/>
            <p:cNvSpPr/>
            <p:nvPr/>
          </p:nvSpPr>
          <p:spPr>
            <a:xfrm>
              <a:off x="864537" y="1822859"/>
              <a:ext cx="971309" cy="971307"/>
            </a:xfrm>
            <a:prstGeom prst="ellipse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053" name="Freeform 5"/>
          <p:cNvSpPr>
            <a:spLocks noEditPoints="1"/>
          </p:cNvSpPr>
          <p:nvPr/>
        </p:nvSpPr>
        <p:spPr bwMode="auto">
          <a:xfrm>
            <a:off x="868656" y="2479445"/>
            <a:ext cx="420202" cy="496602"/>
          </a:xfrm>
          <a:custGeom>
            <a:avLst/>
            <a:gdLst/>
            <a:ahLst/>
            <a:cxnLst>
              <a:cxn ang="0">
                <a:pos x="250" y="250"/>
              </a:cxn>
              <a:cxn ang="0">
                <a:pos x="125" y="296"/>
              </a:cxn>
              <a:cxn ang="0">
                <a:pos x="0" y="250"/>
              </a:cxn>
              <a:cxn ang="0">
                <a:pos x="66" y="210"/>
              </a:cxn>
              <a:cxn ang="0">
                <a:pos x="79" y="219"/>
              </a:cxn>
              <a:cxn ang="0">
                <a:pos x="70" y="232"/>
              </a:cxn>
              <a:cxn ang="0">
                <a:pos x="23" y="251"/>
              </a:cxn>
              <a:cxn ang="0">
                <a:pos x="125" y="273"/>
              </a:cxn>
              <a:cxn ang="0">
                <a:pos x="228" y="250"/>
              </a:cxn>
              <a:cxn ang="0">
                <a:pos x="180" y="232"/>
              </a:cxn>
              <a:cxn ang="0">
                <a:pos x="171" y="219"/>
              </a:cxn>
              <a:cxn ang="0">
                <a:pos x="184" y="210"/>
              </a:cxn>
              <a:cxn ang="0">
                <a:pos x="250" y="250"/>
              </a:cxn>
              <a:cxn ang="0">
                <a:pos x="80" y="182"/>
              </a:cxn>
              <a:cxn ang="0">
                <a:pos x="91" y="182"/>
              </a:cxn>
              <a:cxn ang="0">
                <a:pos x="91" y="250"/>
              </a:cxn>
              <a:cxn ang="0">
                <a:pos x="102" y="262"/>
              </a:cxn>
              <a:cxn ang="0">
                <a:pos x="148" y="262"/>
              </a:cxn>
              <a:cxn ang="0">
                <a:pos x="159" y="250"/>
              </a:cxn>
              <a:cxn ang="0">
                <a:pos x="159" y="182"/>
              </a:cxn>
              <a:cxn ang="0">
                <a:pos x="171" y="182"/>
              </a:cxn>
              <a:cxn ang="0">
                <a:pos x="182" y="171"/>
              </a:cxn>
              <a:cxn ang="0">
                <a:pos x="182" y="102"/>
              </a:cxn>
              <a:cxn ang="0">
                <a:pos x="157" y="82"/>
              </a:cxn>
              <a:cxn ang="0">
                <a:pos x="125" y="80"/>
              </a:cxn>
              <a:cxn ang="0">
                <a:pos x="93" y="82"/>
              </a:cxn>
              <a:cxn ang="0">
                <a:pos x="68" y="102"/>
              </a:cxn>
              <a:cxn ang="0">
                <a:pos x="68" y="171"/>
              </a:cxn>
              <a:cxn ang="0">
                <a:pos x="80" y="182"/>
              </a:cxn>
              <a:cxn ang="0">
                <a:pos x="125" y="68"/>
              </a:cxn>
              <a:cxn ang="0">
                <a:pos x="159" y="34"/>
              </a:cxn>
              <a:cxn ang="0">
                <a:pos x="125" y="0"/>
              </a:cxn>
              <a:cxn ang="0">
                <a:pos x="91" y="34"/>
              </a:cxn>
              <a:cxn ang="0">
                <a:pos x="125" y="68"/>
              </a:cxn>
              <a:cxn ang="0">
                <a:pos x="125" y="68"/>
              </a:cxn>
              <a:cxn ang="0">
                <a:pos x="125" y="68"/>
              </a:cxn>
            </a:cxnLst>
            <a:rect l="0" t="0" r="r" b="b"/>
            <a:pathLst>
              <a:path w="250" h="296">
                <a:moveTo>
                  <a:pt x="250" y="250"/>
                </a:moveTo>
                <a:cubicBezTo>
                  <a:pt x="250" y="282"/>
                  <a:pt x="185" y="296"/>
                  <a:pt x="125" y="296"/>
                </a:cubicBezTo>
                <a:cubicBezTo>
                  <a:pt x="65" y="296"/>
                  <a:pt x="0" y="282"/>
                  <a:pt x="0" y="250"/>
                </a:cubicBezTo>
                <a:cubicBezTo>
                  <a:pt x="0" y="226"/>
                  <a:pt x="36" y="215"/>
                  <a:pt x="66" y="210"/>
                </a:cubicBezTo>
                <a:cubicBezTo>
                  <a:pt x="72" y="209"/>
                  <a:pt x="78" y="213"/>
                  <a:pt x="79" y="219"/>
                </a:cubicBezTo>
                <a:cubicBezTo>
                  <a:pt x="80" y="225"/>
                  <a:pt x="76" y="231"/>
                  <a:pt x="70" y="232"/>
                </a:cubicBezTo>
                <a:cubicBezTo>
                  <a:pt x="33" y="239"/>
                  <a:pt x="23" y="249"/>
                  <a:pt x="23" y="251"/>
                </a:cubicBezTo>
                <a:cubicBezTo>
                  <a:pt x="24" y="257"/>
                  <a:pt x="58" y="273"/>
                  <a:pt x="125" y="273"/>
                </a:cubicBezTo>
                <a:cubicBezTo>
                  <a:pt x="192" y="273"/>
                  <a:pt x="226" y="257"/>
                  <a:pt x="228" y="250"/>
                </a:cubicBezTo>
                <a:cubicBezTo>
                  <a:pt x="227" y="249"/>
                  <a:pt x="217" y="238"/>
                  <a:pt x="180" y="232"/>
                </a:cubicBezTo>
                <a:cubicBezTo>
                  <a:pt x="174" y="231"/>
                  <a:pt x="170" y="225"/>
                  <a:pt x="171" y="219"/>
                </a:cubicBezTo>
                <a:cubicBezTo>
                  <a:pt x="172" y="213"/>
                  <a:pt x="178" y="209"/>
                  <a:pt x="184" y="210"/>
                </a:cubicBezTo>
                <a:cubicBezTo>
                  <a:pt x="214" y="215"/>
                  <a:pt x="250" y="226"/>
                  <a:pt x="250" y="250"/>
                </a:cubicBezTo>
                <a:close/>
                <a:moveTo>
                  <a:pt x="80" y="182"/>
                </a:moveTo>
                <a:cubicBezTo>
                  <a:pt x="91" y="182"/>
                  <a:pt x="91" y="182"/>
                  <a:pt x="91" y="182"/>
                </a:cubicBezTo>
                <a:cubicBezTo>
                  <a:pt x="91" y="250"/>
                  <a:pt x="91" y="250"/>
                  <a:pt x="91" y="250"/>
                </a:cubicBezTo>
                <a:cubicBezTo>
                  <a:pt x="91" y="257"/>
                  <a:pt x="96" y="262"/>
                  <a:pt x="102" y="262"/>
                </a:cubicBezTo>
                <a:cubicBezTo>
                  <a:pt x="148" y="262"/>
                  <a:pt x="148" y="262"/>
                  <a:pt x="148" y="262"/>
                </a:cubicBezTo>
                <a:cubicBezTo>
                  <a:pt x="154" y="262"/>
                  <a:pt x="159" y="257"/>
                  <a:pt x="159" y="250"/>
                </a:cubicBezTo>
                <a:cubicBezTo>
                  <a:pt x="159" y="182"/>
                  <a:pt x="159" y="182"/>
                  <a:pt x="159" y="182"/>
                </a:cubicBezTo>
                <a:cubicBezTo>
                  <a:pt x="171" y="182"/>
                  <a:pt x="171" y="182"/>
                  <a:pt x="171" y="182"/>
                </a:cubicBezTo>
                <a:cubicBezTo>
                  <a:pt x="177" y="182"/>
                  <a:pt x="182" y="177"/>
                  <a:pt x="182" y="171"/>
                </a:cubicBezTo>
                <a:cubicBezTo>
                  <a:pt x="182" y="102"/>
                  <a:pt x="182" y="102"/>
                  <a:pt x="182" y="102"/>
                </a:cubicBezTo>
                <a:cubicBezTo>
                  <a:pt x="182" y="97"/>
                  <a:pt x="173" y="84"/>
                  <a:pt x="157" y="82"/>
                </a:cubicBezTo>
                <a:cubicBezTo>
                  <a:pt x="150" y="81"/>
                  <a:pt x="138" y="80"/>
                  <a:pt x="125" y="80"/>
                </a:cubicBezTo>
                <a:cubicBezTo>
                  <a:pt x="112" y="80"/>
                  <a:pt x="100" y="81"/>
                  <a:pt x="93" y="82"/>
                </a:cubicBezTo>
                <a:cubicBezTo>
                  <a:pt x="77" y="84"/>
                  <a:pt x="68" y="97"/>
                  <a:pt x="68" y="102"/>
                </a:cubicBezTo>
                <a:cubicBezTo>
                  <a:pt x="68" y="171"/>
                  <a:pt x="68" y="171"/>
                  <a:pt x="68" y="171"/>
                </a:cubicBezTo>
                <a:cubicBezTo>
                  <a:pt x="68" y="177"/>
                  <a:pt x="73" y="182"/>
                  <a:pt x="80" y="182"/>
                </a:cubicBezTo>
                <a:close/>
                <a:moveTo>
                  <a:pt x="125" y="68"/>
                </a:moveTo>
                <a:cubicBezTo>
                  <a:pt x="144" y="68"/>
                  <a:pt x="159" y="53"/>
                  <a:pt x="159" y="34"/>
                </a:cubicBezTo>
                <a:cubicBezTo>
                  <a:pt x="159" y="15"/>
                  <a:pt x="144" y="0"/>
                  <a:pt x="125" y="0"/>
                </a:cubicBezTo>
                <a:cubicBezTo>
                  <a:pt x="106" y="0"/>
                  <a:pt x="91" y="15"/>
                  <a:pt x="91" y="34"/>
                </a:cubicBezTo>
                <a:cubicBezTo>
                  <a:pt x="91" y="53"/>
                  <a:pt x="106" y="68"/>
                  <a:pt x="125" y="68"/>
                </a:cubicBezTo>
                <a:close/>
                <a:moveTo>
                  <a:pt x="125" y="68"/>
                </a:moveTo>
                <a:cubicBezTo>
                  <a:pt x="125" y="68"/>
                  <a:pt x="125" y="68"/>
                  <a:pt x="125" y="68"/>
                </a:cubicBezTo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7" name="Freeform 9"/>
          <p:cNvSpPr>
            <a:spLocks noEditPoints="1"/>
          </p:cNvSpPr>
          <p:nvPr/>
        </p:nvSpPr>
        <p:spPr bwMode="auto">
          <a:xfrm>
            <a:off x="2373313" y="2504634"/>
            <a:ext cx="511175" cy="515938"/>
          </a:xfrm>
          <a:custGeom>
            <a:avLst/>
            <a:gdLst/>
            <a:ahLst/>
            <a:cxnLst>
              <a:cxn ang="0">
                <a:pos x="46" y="125"/>
              </a:cxn>
              <a:cxn ang="0">
                <a:pos x="46" y="98"/>
              </a:cxn>
              <a:cxn ang="0">
                <a:pos x="49" y="90"/>
              </a:cxn>
              <a:cxn ang="0">
                <a:pos x="132" y="118"/>
              </a:cxn>
              <a:cxn ang="0">
                <a:pos x="216" y="90"/>
              </a:cxn>
              <a:cxn ang="0">
                <a:pos x="218" y="98"/>
              </a:cxn>
              <a:cxn ang="0">
                <a:pos x="218" y="125"/>
              </a:cxn>
              <a:cxn ang="0">
                <a:pos x="132" y="161"/>
              </a:cxn>
              <a:cxn ang="0">
                <a:pos x="46" y="125"/>
              </a:cxn>
              <a:cxn ang="0">
                <a:pos x="132" y="216"/>
              </a:cxn>
              <a:cxn ang="0">
                <a:pos x="218" y="179"/>
              </a:cxn>
              <a:cxn ang="0">
                <a:pos x="218" y="153"/>
              </a:cxn>
              <a:cxn ang="0">
                <a:pos x="216" y="144"/>
              </a:cxn>
              <a:cxn ang="0">
                <a:pos x="132" y="172"/>
              </a:cxn>
              <a:cxn ang="0">
                <a:pos x="49" y="144"/>
              </a:cxn>
              <a:cxn ang="0">
                <a:pos x="46" y="153"/>
              </a:cxn>
              <a:cxn ang="0">
                <a:pos x="46" y="179"/>
              </a:cxn>
              <a:cxn ang="0">
                <a:pos x="132" y="216"/>
              </a:cxn>
              <a:cxn ang="0">
                <a:pos x="132" y="109"/>
              </a:cxn>
              <a:cxn ang="0">
                <a:pos x="218" y="72"/>
              </a:cxn>
              <a:cxn ang="0">
                <a:pos x="218" y="46"/>
              </a:cxn>
              <a:cxn ang="0">
                <a:pos x="216" y="37"/>
              </a:cxn>
              <a:cxn ang="0">
                <a:pos x="132" y="64"/>
              </a:cxn>
              <a:cxn ang="0">
                <a:pos x="48" y="37"/>
              </a:cxn>
              <a:cxn ang="0">
                <a:pos x="46" y="46"/>
              </a:cxn>
              <a:cxn ang="0">
                <a:pos x="46" y="72"/>
              </a:cxn>
              <a:cxn ang="0">
                <a:pos x="132" y="109"/>
              </a:cxn>
              <a:cxn ang="0">
                <a:pos x="132" y="56"/>
              </a:cxn>
              <a:cxn ang="0">
                <a:pos x="216" y="28"/>
              </a:cxn>
              <a:cxn ang="0">
                <a:pos x="132" y="0"/>
              </a:cxn>
              <a:cxn ang="0">
                <a:pos x="48" y="28"/>
              </a:cxn>
              <a:cxn ang="0">
                <a:pos x="132" y="56"/>
              </a:cxn>
              <a:cxn ang="0">
                <a:pos x="138" y="257"/>
              </a:cxn>
              <a:cxn ang="0">
                <a:pos x="138" y="222"/>
              </a:cxn>
              <a:cxn ang="0">
                <a:pos x="126" y="222"/>
              </a:cxn>
              <a:cxn ang="0">
                <a:pos x="126" y="257"/>
              </a:cxn>
              <a:cxn ang="0">
                <a:pos x="0" y="257"/>
              </a:cxn>
              <a:cxn ang="0">
                <a:pos x="0" y="267"/>
              </a:cxn>
              <a:cxn ang="0">
                <a:pos x="264" y="267"/>
              </a:cxn>
              <a:cxn ang="0">
                <a:pos x="264" y="257"/>
              </a:cxn>
              <a:cxn ang="0">
                <a:pos x="138" y="257"/>
              </a:cxn>
              <a:cxn ang="0">
                <a:pos x="138" y="257"/>
              </a:cxn>
              <a:cxn ang="0">
                <a:pos x="138" y="257"/>
              </a:cxn>
            </a:cxnLst>
            <a:rect l="0" t="0" r="r" b="b"/>
            <a:pathLst>
              <a:path w="264" h="267">
                <a:moveTo>
                  <a:pt x="46" y="125"/>
                </a:moveTo>
                <a:cubicBezTo>
                  <a:pt x="46" y="98"/>
                  <a:pt x="46" y="98"/>
                  <a:pt x="46" y="98"/>
                </a:cubicBezTo>
                <a:cubicBezTo>
                  <a:pt x="46" y="95"/>
                  <a:pt x="47" y="92"/>
                  <a:pt x="49" y="90"/>
                </a:cubicBezTo>
                <a:cubicBezTo>
                  <a:pt x="58" y="106"/>
                  <a:pt x="92" y="118"/>
                  <a:pt x="132" y="118"/>
                </a:cubicBezTo>
                <a:cubicBezTo>
                  <a:pt x="173" y="118"/>
                  <a:pt x="207" y="106"/>
                  <a:pt x="216" y="90"/>
                </a:cubicBezTo>
                <a:cubicBezTo>
                  <a:pt x="217" y="92"/>
                  <a:pt x="218" y="95"/>
                  <a:pt x="218" y="98"/>
                </a:cubicBezTo>
                <a:cubicBezTo>
                  <a:pt x="218" y="125"/>
                  <a:pt x="218" y="125"/>
                  <a:pt x="218" y="125"/>
                </a:cubicBezTo>
                <a:cubicBezTo>
                  <a:pt x="218" y="145"/>
                  <a:pt x="180" y="161"/>
                  <a:pt x="132" y="161"/>
                </a:cubicBezTo>
                <a:cubicBezTo>
                  <a:pt x="85" y="161"/>
                  <a:pt x="46" y="145"/>
                  <a:pt x="46" y="125"/>
                </a:cubicBezTo>
                <a:close/>
                <a:moveTo>
                  <a:pt x="132" y="216"/>
                </a:moveTo>
                <a:cubicBezTo>
                  <a:pt x="180" y="216"/>
                  <a:pt x="218" y="199"/>
                  <a:pt x="218" y="179"/>
                </a:cubicBezTo>
                <a:cubicBezTo>
                  <a:pt x="218" y="153"/>
                  <a:pt x="218" y="153"/>
                  <a:pt x="218" y="153"/>
                </a:cubicBezTo>
                <a:cubicBezTo>
                  <a:pt x="218" y="150"/>
                  <a:pt x="217" y="147"/>
                  <a:pt x="216" y="144"/>
                </a:cubicBezTo>
                <a:cubicBezTo>
                  <a:pt x="207" y="160"/>
                  <a:pt x="173" y="172"/>
                  <a:pt x="132" y="172"/>
                </a:cubicBezTo>
                <a:cubicBezTo>
                  <a:pt x="92" y="172"/>
                  <a:pt x="58" y="160"/>
                  <a:pt x="49" y="144"/>
                </a:cubicBezTo>
                <a:cubicBezTo>
                  <a:pt x="47" y="147"/>
                  <a:pt x="46" y="150"/>
                  <a:pt x="46" y="153"/>
                </a:cubicBezTo>
                <a:cubicBezTo>
                  <a:pt x="46" y="179"/>
                  <a:pt x="46" y="179"/>
                  <a:pt x="46" y="179"/>
                </a:cubicBezTo>
                <a:cubicBezTo>
                  <a:pt x="46" y="199"/>
                  <a:pt x="85" y="216"/>
                  <a:pt x="132" y="216"/>
                </a:cubicBezTo>
                <a:close/>
                <a:moveTo>
                  <a:pt x="132" y="109"/>
                </a:moveTo>
                <a:cubicBezTo>
                  <a:pt x="180" y="109"/>
                  <a:pt x="218" y="92"/>
                  <a:pt x="218" y="72"/>
                </a:cubicBezTo>
                <a:cubicBezTo>
                  <a:pt x="218" y="46"/>
                  <a:pt x="218" y="46"/>
                  <a:pt x="218" y="46"/>
                </a:cubicBezTo>
                <a:cubicBezTo>
                  <a:pt x="218" y="43"/>
                  <a:pt x="218" y="40"/>
                  <a:pt x="216" y="37"/>
                </a:cubicBezTo>
                <a:cubicBezTo>
                  <a:pt x="214" y="52"/>
                  <a:pt x="178" y="64"/>
                  <a:pt x="132" y="64"/>
                </a:cubicBezTo>
                <a:cubicBezTo>
                  <a:pt x="87" y="64"/>
                  <a:pt x="50" y="52"/>
                  <a:pt x="48" y="37"/>
                </a:cubicBezTo>
                <a:cubicBezTo>
                  <a:pt x="47" y="40"/>
                  <a:pt x="46" y="43"/>
                  <a:pt x="46" y="46"/>
                </a:cubicBezTo>
                <a:cubicBezTo>
                  <a:pt x="46" y="72"/>
                  <a:pt x="46" y="72"/>
                  <a:pt x="46" y="72"/>
                </a:cubicBezTo>
                <a:cubicBezTo>
                  <a:pt x="46" y="92"/>
                  <a:pt x="85" y="109"/>
                  <a:pt x="132" y="109"/>
                </a:cubicBezTo>
                <a:close/>
                <a:moveTo>
                  <a:pt x="132" y="56"/>
                </a:moveTo>
                <a:cubicBezTo>
                  <a:pt x="179" y="56"/>
                  <a:pt x="216" y="43"/>
                  <a:pt x="216" y="28"/>
                </a:cubicBezTo>
                <a:cubicBezTo>
                  <a:pt x="216" y="12"/>
                  <a:pt x="179" y="0"/>
                  <a:pt x="132" y="0"/>
                </a:cubicBezTo>
                <a:cubicBezTo>
                  <a:pt x="86" y="0"/>
                  <a:pt x="48" y="12"/>
                  <a:pt x="48" y="28"/>
                </a:cubicBezTo>
                <a:cubicBezTo>
                  <a:pt x="48" y="43"/>
                  <a:pt x="86" y="56"/>
                  <a:pt x="132" y="56"/>
                </a:cubicBezTo>
                <a:close/>
                <a:moveTo>
                  <a:pt x="138" y="257"/>
                </a:moveTo>
                <a:cubicBezTo>
                  <a:pt x="138" y="222"/>
                  <a:pt x="138" y="222"/>
                  <a:pt x="138" y="222"/>
                </a:cubicBezTo>
                <a:cubicBezTo>
                  <a:pt x="126" y="222"/>
                  <a:pt x="126" y="222"/>
                  <a:pt x="126" y="222"/>
                </a:cubicBezTo>
                <a:cubicBezTo>
                  <a:pt x="126" y="257"/>
                  <a:pt x="126" y="257"/>
                  <a:pt x="126" y="257"/>
                </a:cubicBezTo>
                <a:cubicBezTo>
                  <a:pt x="0" y="257"/>
                  <a:pt x="0" y="257"/>
                  <a:pt x="0" y="257"/>
                </a:cubicBezTo>
                <a:cubicBezTo>
                  <a:pt x="0" y="267"/>
                  <a:pt x="0" y="267"/>
                  <a:pt x="0" y="267"/>
                </a:cubicBezTo>
                <a:cubicBezTo>
                  <a:pt x="264" y="267"/>
                  <a:pt x="264" y="267"/>
                  <a:pt x="264" y="267"/>
                </a:cubicBezTo>
                <a:cubicBezTo>
                  <a:pt x="264" y="257"/>
                  <a:pt x="264" y="257"/>
                  <a:pt x="264" y="257"/>
                </a:cubicBezTo>
                <a:lnTo>
                  <a:pt x="138" y="257"/>
                </a:lnTo>
                <a:close/>
                <a:moveTo>
                  <a:pt x="138" y="257"/>
                </a:moveTo>
                <a:cubicBezTo>
                  <a:pt x="138" y="257"/>
                  <a:pt x="138" y="257"/>
                  <a:pt x="138" y="257"/>
                </a:cubicBezTo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" name="Group 57"/>
          <p:cNvGrpSpPr/>
          <p:nvPr/>
        </p:nvGrpSpPr>
        <p:grpSpPr>
          <a:xfrm>
            <a:off x="6261653" y="2532568"/>
            <a:ext cx="523326" cy="503237"/>
            <a:chOff x="5354638" y="3341688"/>
            <a:chExt cx="827087" cy="795337"/>
          </a:xfrm>
          <a:solidFill>
            <a:schemeClr val="bg1"/>
          </a:solidFill>
        </p:grpSpPr>
        <p:sp>
          <p:nvSpPr>
            <p:cNvPr id="2061" name="Freeform 13"/>
            <p:cNvSpPr>
              <a:spLocks noEditPoints="1"/>
            </p:cNvSpPr>
            <p:nvPr/>
          </p:nvSpPr>
          <p:spPr bwMode="auto">
            <a:xfrm>
              <a:off x="5354638" y="3968750"/>
              <a:ext cx="827087" cy="168275"/>
            </a:xfrm>
            <a:custGeom>
              <a:avLst/>
              <a:gdLst/>
              <a:ahLst/>
              <a:cxnLst>
                <a:cxn ang="0">
                  <a:pos x="208" y="12"/>
                </a:cxn>
                <a:cxn ang="0">
                  <a:pos x="137" y="12"/>
                </a:cxn>
                <a:cxn ang="0">
                  <a:pos x="137" y="7"/>
                </a:cxn>
                <a:cxn ang="0">
                  <a:pos x="129" y="0"/>
                </a:cxn>
                <a:cxn ang="0">
                  <a:pos x="89" y="0"/>
                </a:cxn>
                <a:cxn ang="0">
                  <a:pos x="81" y="7"/>
                </a:cxn>
                <a:cxn ang="0">
                  <a:pos x="81" y="12"/>
                </a:cxn>
                <a:cxn ang="0">
                  <a:pos x="10" y="12"/>
                </a:cxn>
                <a:cxn ang="0">
                  <a:pos x="0" y="22"/>
                </a:cxn>
                <a:cxn ang="0">
                  <a:pos x="10" y="32"/>
                </a:cxn>
                <a:cxn ang="0">
                  <a:pos x="81" y="32"/>
                </a:cxn>
                <a:cxn ang="0">
                  <a:pos x="81" y="36"/>
                </a:cxn>
                <a:cxn ang="0">
                  <a:pos x="89" y="44"/>
                </a:cxn>
                <a:cxn ang="0">
                  <a:pos x="129" y="44"/>
                </a:cxn>
                <a:cxn ang="0">
                  <a:pos x="137" y="36"/>
                </a:cxn>
                <a:cxn ang="0">
                  <a:pos x="137" y="32"/>
                </a:cxn>
                <a:cxn ang="0">
                  <a:pos x="208" y="32"/>
                </a:cxn>
                <a:cxn ang="0">
                  <a:pos x="218" y="22"/>
                </a:cxn>
                <a:cxn ang="0">
                  <a:pos x="208" y="12"/>
                </a:cxn>
                <a:cxn ang="0">
                  <a:pos x="122" y="15"/>
                </a:cxn>
                <a:cxn ang="0">
                  <a:pos x="122" y="29"/>
                </a:cxn>
                <a:cxn ang="0">
                  <a:pos x="96" y="29"/>
                </a:cxn>
                <a:cxn ang="0">
                  <a:pos x="96" y="15"/>
                </a:cxn>
                <a:cxn ang="0">
                  <a:pos x="122" y="15"/>
                </a:cxn>
                <a:cxn ang="0">
                  <a:pos x="122" y="15"/>
                </a:cxn>
                <a:cxn ang="0">
                  <a:pos x="122" y="15"/>
                </a:cxn>
              </a:cxnLst>
              <a:rect l="0" t="0" r="r" b="b"/>
              <a:pathLst>
                <a:path w="218" h="44">
                  <a:moveTo>
                    <a:pt x="208" y="12"/>
                  </a:moveTo>
                  <a:cubicBezTo>
                    <a:pt x="137" y="12"/>
                    <a:pt x="137" y="12"/>
                    <a:pt x="137" y="12"/>
                  </a:cubicBezTo>
                  <a:cubicBezTo>
                    <a:pt x="137" y="7"/>
                    <a:pt x="137" y="7"/>
                    <a:pt x="137" y="7"/>
                  </a:cubicBezTo>
                  <a:cubicBezTo>
                    <a:pt x="137" y="3"/>
                    <a:pt x="134" y="0"/>
                    <a:pt x="129" y="0"/>
                  </a:cubicBezTo>
                  <a:cubicBezTo>
                    <a:pt x="89" y="0"/>
                    <a:pt x="89" y="0"/>
                    <a:pt x="89" y="0"/>
                  </a:cubicBezTo>
                  <a:cubicBezTo>
                    <a:pt x="85" y="0"/>
                    <a:pt x="81" y="3"/>
                    <a:pt x="81" y="7"/>
                  </a:cubicBezTo>
                  <a:cubicBezTo>
                    <a:pt x="81" y="12"/>
                    <a:pt x="81" y="12"/>
                    <a:pt x="81" y="12"/>
                  </a:cubicBezTo>
                  <a:cubicBezTo>
                    <a:pt x="10" y="12"/>
                    <a:pt x="10" y="12"/>
                    <a:pt x="10" y="12"/>
                  </a:cubicBezTo>
                  <a:cubicBezTo>
                    <a:pt x="4" y="12"/>
                    <a:pt x="0" y="16"/>
                    <a:pt x="0" y="22"/>
                  </a:cubicBezTo>
                  <a:cubicBezTo>
                    <a:pt x="0" y="27"/>
                    <a:pt x="4" y="32"/>
                    <a:pt x="10" y="32"/>
                  </a:cubicBezTo>
                  <a:cubicBezTo>
                    <a:pt x="81" y="32"/>
                    <a:pt x="81" y="32"/>
                    <a:pt x="81" y="32"/>
                  </a:cubicBezTo>
                  <a:cubicBezTo>
                    <a:pt x="81" y="36"/>
                    <a:pt x="81" y="36"/>
                    <a:pt x="81" y="36"/>
                  </a:cubicBezTo>
                  <a:cubicBezTo>
                    <a:pt x="81" y="40"/>
                    <a:pt x="85" y="44"/>
                    <a:pt x="89" y="44"/>
                  </a:cubicBezTo>
                  <a:cubicBezTo>
                    <a:pt x="129" y="44"/>
                    <a:pt x="129" y="44"/>
                    <a:pt x="129" y="44"/>
                  </a:cubicBezTo>
                  <a:cubicBezTo>
                    <a:pt x="134" y="44"/>
                    <a:pt x="137" y="40"/>
                    <a:pt x="137" y="36"/>
                  </a:cubicBezTo>
                  <a:cubicBezTo>
                    <a:pt x="137" y="32"/>
                    <a:pt x="137" y="32"/>
                    <a:pt x="137" y="32"/>
                  </a:cubicBezTo>
                  <a:cubicBezTo>
                    <a:pt x="208" y="32"/>
                    <a:pt x="208" y="32"/>
                    <a:pt x="208" y="32"/>
                  </a:cubicBezTo>
                  <a:cubicBezTo>
                    <a:pt x="214" y="32"/>
                    <a:pt x="218" y="27"/>
                    <a:pt x="218" y="22"/>
                  </a:cubicBezTo>
                  <a:cubicBezTo>
                    <a:pt x="218" y="16"/>
                    <a:pt x="214" y="12"/>
                    <a:pt x="208" y="12"/>
                  </a:cubicBezTo>
                  <a:close/>
                  <a:moveTo>
                    <a:pt x="122" y="15"/>
                  </a:moveTo>
                  <a:cubicBezTo>
                    <a:pt x="122" y="29"/>
                    <a:pt x="122" y="29"/>
                    <a:pt x="122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15"/>
                    <a:pt x="96" y="15"/>
                    <a:pt x="96" y="15"/>
                  </a:cubicBezTo>
                  <a:lnTo>
                    <a:pt x="122" y="15"/>
                  </a:lnTo>
                  <a:close/>
                  <a:moveTo>
                    <a:pt x="122" y="15"/>
                  </a:moveTo>
                  <a:cubicBezTo>
                    <a:pt x="122" y="15"/>
                    <a:pt x="122" y="15"/>
                    <a:pt x="122" y="15"/>
                  </a:cubicBezTo>
                </a:path>
              </a:pathLst>
            </a:cu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2" name="Freeform 14"/>
            <p:cNvSpPr>
              <a:spLocks noEditPoints="1"/>
            </p:cNvSpPr>
            <p:nvPr/>
          </p:nvSpPr>
          <p:spPr bwMode="auto">
            <a:xfrm>
              <a:off x="5516563" y="3687763"/>
              <a:ext cx="501650" cy="76200"/>
            </a:xfrm>
            <a:custGeom>
              <a:avLst/>
              <a:gdLst/>
              <a:ahLst/>
              <a:cxnLst>
                <a:cxn ang="0">
                  <a:pos x="316" y="0"/>
                </a:cxn>
                <a:cxn ang="0">
                  <a:pos x="0" y="0"/>
                </a:cxn>
                <a:cxn ang="0">
                  <a:pos x="0" y="48"/>
                </a:cxn>
                <a:cxn ang="0">
                  <a:pos x="316" y="48"/>
                </a:cxn>
                <a:cxn ang="0">
                  <a:pos x="316" y="0"/>
                </a:cxn>
                <a:cxn ang="0">
                  <a:pos x="36" y="36"/>
                </a:cxn>
                <a:cxn ang="0">
                  <a:pos x="12" y="36"/>
                </a:cxn>
                <a:cxn ang="0">
                  <a:pos x="12" y="12"/>
                </a:cxn>
                <a:cxn ang="0">
                  <a:pos x="36" y="12"/>
                </a:cxn>
                <a:cxn ang="0">
                  <a:pos x="36" y="36"/>
                </a:cxn>
                <a:cxn ang="0">
                  <a:pos x="72" y="36"/>
                </a:cxn>
                <a:cxn ang="0">
                  <a:pos x="48" y="36"/>
                </a:cxn>
                <a:cxn ang="0">
                  <a:pos x="48" y="12"/>
                </a:cxn>
                <a:cxn ang="0">
                  <a:pos x="72" y="12"/>
                </a:cxn>
                <a:cxn ang="0">
                  <a:pos x="72" y="36"/>
                </a:cxn>
                <a:cxn ang="0">
                  <a:pos x="108" y="36"/>
                </a:cxn>
                <a:cxn ang="0">
                  <a:pos x="84" y="36"/>
                </a:cxn>
                <a:cxn ang="0">
                  <a:pos x="84" y="12"/>
                </a:cxn>
                <a:cxn ang="0">
                  <a:pos x="108" y="12"/>
                </a:cxn>
                <a:cxn ang="0">
                  <a:pos x="108" y="36"/>
                </a:cxn>
                <a:cxn ang="0">
                  <a:pos x="108" y="36"/>
                </a:cxn>
                <a:cxn ang="0">
                  <a:pos x="108" y="36"/>
                </a:cxn>
              </a:cxnLst>
              <a:rect l="0" t="0" r="r" b="b"/>
              <a:pathLst>
                <a:path w="316" h="48">
                  <a:moveTo>
                    <a:pt x="316" y="0"/>
                  </a:moveTo>
                  <a:lnTo>
                    <a:pt x="0" y="0"/>
                  </a:lnTo>
                  <a:lnTo>
                    <a:pt x="0" y="48"/>
                  </a:lnTo>
                  <a:lnTo>
                    <a:pt x="316" y="48"/>
                  </a:lnTo>
                  <a:lnTo>
                    <a:pt x="316" y="0"/>
                  </a:lnTo>
                  <a:close/>
                  <a:moveTo>
                    <a:pt x="36" y="36"/>
                  </a:moveTo>
                  <a:lnTo>
                    <a:pt x="12" y="36"/>
                  </a:lnTo>
                  <a:lnTo>
                    <a:pt x="12" y="12"/>
                  </a:lnTo>
                  <a:lnTo>
                    <a:pt x="36" y="12"/>
                  </a:lnTo>
                  <a:lnTo>
                    <a:pt x="36" y="36"/>
                  </a:lnTo>
                  <a:close/>
                  <a:moveTo>
                    <a:pt x="72" y="36"/>
                  </a:moveTo>
                  <a:lnTo>
                    <a:pt x="48" y="36"/>
                  </a:lnTo>
                  <a:lnTo>
                    <a:pt x="48" y="12"/>
                  </a:lnTo>
                  <a:lnTo>
                    <a:pt x="72" y="12"/>
                  </a:lnTo>
                  <a:lnTo>
                    <a:pt x="72" y="36"/>
                  </a:lnTo>
                  <a:close/>
                  <a:moveTo>
                    <a:pt x="108" y="36"/>
                  </a:moveTo>
                  <a:lnTo>
                    <a:pt x="84" y="36"/>
                  </a:lnTo>
                  <a:lnTo>
                    <a:pt x="84" y="12"/>
                  </a:lnTo>
                  <a:lnTo>
                    <a:pt x="108" y="12"/>
                  </a:lnTo>
                  <a:lnTo>
                    <a:pt x="108" y="36"/>
                  </a:lnTo>
                  <a:close/>
                  <a:moveTo>
                    <a:pt x="108" y="36"/>
                  </a:moveTo>
                  <a:lnTo>
                    <a:pt x="108" y="36"/>
                  </a:lnTo>
                  <a:close/>
                </a:path>
              </a:pathLst>
            </a:cu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4" name="Freeform 16"/>
            <p:cNvSpPr>
              <a:spLocks noEditPoints="1"/>
            </p:cNvSpPr>
            <p:nvPr/>
          </p:nvSpPr>
          <p:spPr bwMode="auto">
            <a:xfrm>
              <a:off x="5516563" y="3497263"/>
              <a:ext cx="501650" cy="76200"/>
            </a:xfrm>
            <a:custGeom>
              <a:avLst/>
              <a:gdLst/>
              <a:ahLst/>
              <a:cxnLst>
                <a:cxn ang="0">
                  <a:pos x="316" y="0"/>
                </a:cxn>
                <a:cxn ang="0">
                  <a:pos x="0" y="0"/>
                </a:cxn>
                <a:cxn ang="0">
                  <a:pos x="0" y="48"/>
                </a:cxn>
                <a:cxn ang="0">
                  <a:pos x="316" y="48"/>
                </a:cxn>
                <a:cxn ang="0">
                  <a:pos x="316" y="0"/>
                </a:cxn>
                <a:cxn ang="0">
                  <a:pos x="36" y="36"/>
                </a:cxn>
                <a:cxn ang="0">
                  <a:pos x="12" y="36"/>
                </a:cxn>
                <a:cxn ang="0">
                  <a:pos x="12" y="12"/>
                </a:cxn>
                <a:cxn ang="0">
                  <a:pos x="36" y="12"/>
                </a:cxn>
                <a:cxn ang="0">
                  <a:pos x="36" y="36"/>
                </a:cxn>
                <a:cxn ang="0">
                  <a:pos x="72" y="36"/>
                </a:cxn>
                <a:cxn ang="0">
                  <a:pos x="48" y="36"/>
                </a:cxn>
                <a:cxn ang="0">
                  <a:pos x="48" y="12"/>
                </a:cxn>
                <a:cxn ang="0">
                  <a:pos x="72" y="12"/>
                </a:cxn>
                <a:cxn ang="0">
                  <a:pos x="72" y="36"/>
                </a:cxn>
                <a:cxn ang="0">
                  <a:pos x="108" y="36"/>
                </a:cxn>
                <a:cxn ang="0">
                  <a:pos x="84" y="36"/>
                </a:cxn>
                <a:cxn ang="0">
                  <a:pos x="84" y="12"/>
                </a:cxn>
                <a:cxn ang="0">
                  <a:pos x="108" y="12"/>
                </a:cxn>
                <a:cxn ang="0">
                  <a:pos x="108" y="36"/>
                </a:cxn>
                <a:cxn ang="0">
                  <a:pos x="108" y="36"/>
                </a:cxn>
                <a:cxn ang="0">
                  <a:pos x="108" y="36"/>
                </a:cxn>
              </a:cxnLst>
              <a:rect l="0" t="0" r="r" b="b"/>
              <a:pathLst>
                <a:path w="316" h="48">
                  <a:moveTo>
                    <a:pt x="316" y="0"/>
                  </a:moveTo>
                  <a:lnTo>
                    <a:pt x="0" y="0"/>
                  </a:lnTo>
                  <a:lnTo>
                    <a:pt x="0" y="48"/>
                  </a:lnTo>
                  <a:lnTo>
                    <a:pt x="316" y="48"/>
                  </a:lnTo>
                  <a:lnTo>
                    <a:pt x="316" y="0"/>
                  </a:lnTo>
                  <a:close/>
                  <a:moveTo>
                    <a:pt x="36" y="36"/>
                  </a:moveTo>
                  <a:lnTo>
                    <a:pt x="12" y="36"/>
                  </a:lnTo>
                  <a:lnTo>
                    <a:pt x="12" y="12"/>
                  </a:lnTo>
                  <a:lnTo>
                    <a:pt x="36" y="12"/>
                  </a:lnTo>
                  <a:lnTo>
                    <a:pt x="36" y="36"/>
                  </a:lnTo>
                  <a:close/>
                  <a:moveTo>
                    <a:pt x="72" y="36"/>
                  </a:moveTo>
                  <a:lnTo>
                    <a:pt x="48" y="36"/>
                  </a:lnTo>
                  <a:lnTo>
                    <a:pt x="48" y="12"/>
                  </a:lnTo>
                  <a:lnTo>
                    <a:pt x="72" y="12"/>
                  </a:lnTo>
                  <a:lnTo>
                    <a:pt x="72" y="36"/>
                  </a:lnTo>
                  <a:close/>
                  <a:moveTo>
                    <a:pt x="108" y="36"/>
                  </a:moveTo>
                  <a:lnTo>
                    <a:pt x="84" y="36"/>
                  </a:lnTo>
                  <a:lnTo>
                    <a:pt x="84" y="12"/>
                  </a:lnTo>
                  <a:lnTo>
                    <a:pt x="108" y="12"/>
                  </a:lnTo>
                  <a:lnTo>
                    <a:pt x="108" y="36"/>
                  </a:lnTo>
                  <a:close/>
                  <a:moveTo>
                    <a:pt x="108" y="36"/>
                  </a:moveTo>
                  <a:lnTo>
                    <a:pt x="108" y="36"/>
                  </a:lnTo>
                  <a:close/>
                </a:path>
              </a:pathLst>
            </a:cu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6" name="Freeform 18"/>
            <p:cNvSpPr>
              <a:spLocks noEditPoints="1"/>
            </p:cNvSpPr>
            <p:nvPr/>
          </p:nvSpPr>
          <p:spPr bwMode="auto">
            <a:xfrm>
              <a:off x="5376863" y="3341688"/>
              <a:ext cx="782637" cy="577850"/>
            </a:xfrm>
            <a:custGeom>
              <a:avLst/>
              <a:gdLst/>
              <a:ahLst/>
              <a:cxnLst>
                <a:cxn ang="0">
                  <a:pos x="196" y="0"/>
                </a:cxn>
                <a:cxn ang="0">
                  <a:pos x="10" y="0"/>
                </a:cxn>
                <a:cxn ang="0">
                  <a:pos x="3" y="3"/>
                </a:cxn>
                <a:cxn ang="0">
                  <a:pos x="0" y="10"/>
                </a:cxn>
                <a:cxn ang="0">
                  <a:pos x="0" y="142"/>
                </a:cxn>
                <a:cxn ang="0">
                  <a:pos x="3" y="149"/>
                </a:cxn>
                <a:cxn ang="0">
                  <a:pos x="10" y="152"/>
                </a:cxn>
                <a:cxn ang="0">
                  <a:pos x="196" y="152"/>
                </a:cxn>
                <a:cxn ang="0">
                  <a:pos x="203" y="149"/>
                </a:cxn>
                <a:cxn ang="0">
                  <a:pos x="206" y="142"/>
                </a:cxn>
                <a:cxn ang="0">
                  <a:pos x="206" y="10"/>
                </a:cxn>
                <a:cxn ang="0">
                  <a:pos x="196" y="0"/>
                </a:cxn>
                <a:cxn ang="0">
                  <a:pos x="179" y="121"/>
                </a:cxn>
                <a:cxn ang="0">
                  <a:pos x="27" y="121"/>
                </a:cxn>
                <a:cxn ang="0">
                  <a:pos x="27" y="81"/>
                </a:cxn>
                <a:cxn ang="0">
                  <a:pos x="179" y="81"/>
                </a:cxn>
                <a:cxn ang="0">
                  <a:pos x="179" y="121"/>
                </a:cxn>
                <a:cxn ang="0">
                  <a:pos x="179" y="71"/>
                </a:cxn>
                <a:cxn ang="0">
                  <a:pos x="27" y="71"/>
                </a:cxn>
                <a:cxn ang="0">
                  <a:pos x="27" y="31"/>
                </a:cxn>
                <a:cxn ang="0">
                  <a:pos x="179" y="31"/>
                </a:cxn>
                <a:cxn ang="0">
                  <a:pos x="179" y="71"/>
                </a:cxn>
                <a:cxn ang="0">
                  <a:pos x="179" y="71"/>
                </a:cxn>
                <a:cxn ang="0">
                  <a:pos x="179" y="71"/>
                </a:cxn>
              </a:cxnLst>
              <a:rect l="0" t="0" r="r" b="b"/>
              <a:pathLst>
                <a:path w="206" h="152">
                  <a:moveTo>
                    <a:pt x="196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8" y="0"/>
                    <a:pt x="5" y="1"/>
                    <a:pt x="3" y="3"/>
                  </a:cubicBezTo>
                  <a:cubicBezTo>
                    <a:pt x="2" y="5"/>
                    <a:pt x="0" y="7"/>
                    <a:pt x="0" y="10"/>
                  </a:cubicBezTo>
                  <a:cubicBezTo>
                    <a:pt x="0" y="142"/>
                    <a:pt x="0" y="142"/>
                    <a:pt x="0" y="142"/>
                  </a:cubicBezTo>
                  <a:cubicBezTo>
                    <a:pt x="0" y="145"/>
                    <a:pt x="2" y="148"/>
                    <a:pt x="3" y="149"/>
                  </a:cubicBezTo>
                  <a:cubicBezTo>
                    <a:pt x="5" y="151"/>
                    <a:pt x="8" y="152"/>
                    <a:pt x="10" y="152"/>
                  </a:cubicBezTo>
                  <a:cubicBezTo>
                    <a:pt x="196" y="152"/>
                    <a:pt x="196" y="152"/>
                    <a:pt x="196" y="152"/>
                  </a:cubicBezTo>
                  <a:cubicBezTo>
                    <a:pt x="199" y="152"/>
                    <a:pt x="201" y="151"/>
                    <a:pt x="203" y="149"/>
                  </a:cubicBezTo>
                  <a:cubicBezTo>
                    <a:pt x="205" y="148"/>
                    <a:pt x="206" y="145"/>
                    <a:pt x="206" y="142"/>
                  </a:cubicBezTo>
                  <a:cubicBezTo>
                    <a:pt x="206" y="10"/>
                    <a:pt x="206" y="10"/>
                    <a:pt x="206" y="10"/>
                  </a:cubicBezTo>
                  <a:cubicBezTo>
                    <a:pt x="206" y="4"/>
                    <a:pt x="201" y="0"/>
                    <a:pt x="196" y="0"/>
                  </a:cubicBezTo>
                  <a:close/>
                  <a:moveTo>
                    <a:pt x="179" y="121"/>
                  </a:moveTo>
                  <a:cubicBezTo>
                    <a:pt x="27" y="121"/>
                    <a:pt x="27" y="121"/>
                    <a:pt x="27" y="121"/>
                  </a:cubicBezTo>
                  <a:cubicBezTo>
                    <a:pt x="27" y="81"/>
                    <a:pt x="27" y="81"/>
                    <a:pt x="27" y="81"/>
                  </a:cubicBezTo>
                  <a:cubicBezTo>
                    <a:pt x="179" y="81"/>
                    <a:pt x="179" y="81"/>
                    <a:pt x="179" y="81"/>
                  </a:cubicBezTo>
                  <a:lnTo>
                    <a:pt x="179" y="121"/>
                  </a:lnTo>
                  <a:close/>
                  <a:moveTo>
                    <a:pt x="179" y="71"/>
                  </a:moveTo>
                  <a:cubicBezTo>
                    <a:pt x="27" y="71"/>
                    <a:pt x="27" y="71"/>
                    <a:pt x="27" y="71"/>
                  </a:cubicBezTo>
                  <a:cubicBezTo>
                    <a:pt x="27" y="31"/>
                    <a:pt x="27" y="31"/>
                    <a:pt x="27" y="31"/>
                  </a:cubicBezTo>
                  <a:cubicBezTo>
                    <a:pt x="179" y="31"/>
                    <a:pt x="179" y="31"/>
                    <a:pt x="179" y="31"/>
                  </a:cubicBezTo>
                  <a:lnTo>
                    <a:pt x="179" y="71"/>
                  </a:lnTo>
                  <a:close/>
                  <a:moveTo>
                    <a:pt x="179" y="71"/>
                  </a:moveTo>
                  <a:cubicBezTo>
                    <a:pt x="179" y="71"/>
                    <a:pt x="179" y="71"/>
                    <a:pt x="179" y="71"/>
                  </a:cubicBezTo>
                </a:path>
              </a:pathLst>
            </a:cu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070" name="Freeform 22"/>
          <p:cNvSpPr>
            <a:spLocks noEditPoints="1"/>
          </p:cNvSpPr>
          <p:nvPr/>
        </p:nvSpPr>
        <p:spPr bwMode="auto">
          <a:xfrm>
            <a:off x="7835621" y="2565628"/>
            <a:ext cx="435928" cy="430688"/>
          </a:xfrm>
          <a:custGeom>
            <a:avLst/>
            <a:gdLst/>
            <a:ahLst/>
            <a:cxnLst>
              <a:cxn ang="0">
                <a:pos x="131" y="82"/>
              </a:cxn>
              <a:cxn ang="0">
                <a:pos x="122" y="98"/>
              </a:cxn>
              <a:cxn ang="0">
                <a:pos x="125" y="107"/>
              </a:cxn>
              <a:cxn ang="0">
                <a:pos x="65" y="141"/>
              </a:cxn>
              <a:cxn ang="0">
                <a:pos x="51" y="134"/>
              </a:cxn>
              <a:cxn ang="0">
                <a:pos x="44" y="97"/>
              </a:cxn>
              <a:cxn ang="0">
                <a:pos x="68" y="28"/>
              </a:cxn>
              <a:cxn ang="0">
                <a:pos x="74" y="29"/>
              </a:cxn>
              <a:cxn ang="0">
                <a:pos x="86" y="24"/>
              </a:cxn>
              <a:cxn ang="0">
                <a:pos x="131" y="82"/>
              </a:cxn>
              <a:cxn ang="0">
                <a:pos x="92" y="11"/>
              </a:cxn>
              <a:cxn ang="0">
                <a:pos x="91" y="15"/>
              </a:cxn>
              <a:cxn ang="0">
                <a:pos x="141" y="80"/>
              </a:cxn>
              <a:cxn ang="0">
                <a:pos x="142" y="80"/>
              </a:cxn>
              <a:cxn ang="0">
                <a:pos x="153" y="32"/>
              </a:cxn>
              <a:cxn ang="0">
                <a:pos x="153" y="29"/>
              </a:cxn>
              <a:cxn ang="0">
                <a:pos x="102" y="0"/>
              </a:cxn>
              <a:cxn ang="0">
                <a:pos x="91" y="6"/>
              </a:cxn>
              <a:cxn ang="0">
                <a:pos x="92" y="11"/>
              </a:cxn>
              <a:cxn ang="0">
                <a:pos x="40" y="137"/>
              </a:cxn>
              <a:cxn ang="0">
                <a:pos x="33" y="97"/>
              </a:cxn>
              <a:cxn ang="0">
                <a:pos x="59" y="22"/>
              </a:cxn>
              <a:cxn ang="0">
                <a:pos x="55" y="11"/>
              </a:cxn>
              <a:cxn ang="0">
                <a:pos x="46" y="9"/>
              </a:cxn>
              <a:cxn ang="0">
                <a:pos x="0" y="85"/>
              </a:cxn>
              <a:cxn ang="0">
                <a:pos x="20" y="140"/>
              </a:cxn>
              <a:cxn ang="0">
                <a:pos x="35" y="143"/>
              </a:cxn>
              <a:cxn ang="0">
                <a:pos x="40" y="137"/>
              </a:cxn>
              <a:cxn ang="0">
                <a:pos x="163" y="45"/>
              </a:cxn>
              <a:cxn ang="0">
                <a:pos x="153" y="84"/>
              </a:cxn>
              <a:cxn ang="0">
                <a:pos x="159" y="98"/>
              </a:cxn>
              <a:cxn ang="0">
                <a:pos x="147" y="115"/>
              </a:cxn>
              <a:cxn ang="0">
                <a:pos x="147" y="116"/>
              </a:cxn>
              <a:cxn ang="0">
                <a:pos x="142" y="151"/>
              </a:cxn>
              <a:cxn ang="0">
                <a:pos x="173" y="85"/>
              </a:cxn>
              <a:cxn ang="0">
                <a:pos x="163" y="45"/>
              </a:cxn>
              <a:cxn ang="0">
                <a:pos x="132" y="114"/>
              </a:cxn>
              <a:cxn ang="0">
                <a:pos x="69" y="151"/>
              </a:cxn>
              <a:cxn ang="0">
                <a:pos x="69" y="152"/>
              </a:cxn>
              <a:cxn ang="0">
                <a:pos x="66" y="162"/>
              </a:cxn>
              <a:cxn ang="0">
                <a:pos x="74" y="170"/>
              </a:cxn>
              <a:cxn ang="0">
                <a:pos x="86" y="171"/>
              </a:cxn>
              <a:cxn ang="0">
                <a:pos x="126" y="162"/>
              </a:cxn>
              <a:cxn ang="0">
                <a:pos x="136" y="116"/>
              </a:cxn>
              <a:cxn ang="0">
                <a:pos x="136" y="116"/>
              </a:cxn>
              <a:cxn ang="0">
                <a:pos x="132" y="114"/>
              </a:cxn>
              <a:cxn ang="0">
                <a:pos x="132" y="114"/>
              </a:cxn>
              <a:cxn ang="0">
                <a:pos x="132" y="114"/>
              </a:cxn>
            </a:cxnLst>
            <a:rect l="0" t="0" r="r" b="b"/>
            <a:pathLst>
              <a:path w="173" h="171">
                <a:moveTo>
                  <a:pt x="131" y="82"/>
                </a:moveTo>
                <a:cubicBezTo>
                  <a:pt x="126" y="86"/>
                  <a:pt x="122" y="91"/>
                  <a:pt x="122" y="98"/>
                </a:cubicBezTo>
                <a:cubicBezTo>
                  <a:pt x="122" y="101"/>
                  <a:pt x="123" y="104"/>
                  <a:pt x="125" y="107"/>
                </a:cubicBezTo>
                <a:cubicBezTo>
                  <a:pt x="109" y="124"/>
                  <a:pt x="88" y="136"/>
                  <a:pt x="65" y="141"/>
                </a:cubicBezTo>
                <a:cubicBezTo>
                  <a:pt x="62" y="137"/>
                  <a:pt x="57" y="134"/>
                  <a:pt x="51" y="134"/>
                </a:cubicBezTo>
                <a:cubicBezTo>
                  <a:pt x="47" y="122"/>
                  <a:pt x="44" y="110"/>
                  <a:pt x="44" y="97"/>
                </a:cubicBezTo>
                <a:cubicBezTo>
                  <a:pt x="44" y="71"/>
                  <a:pt x="53" y="47"/>
                  <a:pt x="68" y="28"/>
                </a:cubicBezTo>
                <a:cubicBezTo>
                  <a:pt x="70" y="29"/>
                  <a:pt x="72" y="29"/>
                  <a:pt x="74" y="29"/>
                </a:cubicBezTo>
                <a:cubicBezTo>
                  <a:pt x="78" y="29"/>
                  <a:pt x="82" y="27"/>
                  <a:pt x="86" y="24"/>
                </a:cubicBezTo>
                <a:cubicBezTo>
                  <a:pt x="107" y="38"/>
                  <a:pt x="123" y="58"/>
                  <a:pt x="131" y="82"/>
                </a:cubicBezTo>
                <a:close/>
                <a:moveTo>
                  <a:pt x="92" y="11"/>
                </a:moveTo>
                <a:cubicBezTo>
                  <a:pt x="92" y="12"/>
                  <a:pt x="92" y="13"/>
                  <a:pt x="91" y="15"/>
                </a:cubicBezTo>
                <a:cubicBezTo>
                  <a:pt x="115" y="30"/>
                  <a:pt x="133" y="53"/>
                  <a:pt x="141" y="80"/>
                </a:cubicBezTo>
                <a:cubicBezTo>
                  <a:pt x="142" y="80"/>
                  <a:pt x="142" y="80"/>
                  <a:pt x="142" y="80"/>
                </a:cubicBezTo>
                <a:cubicBezTo>
                  <a:pt x="149" y="65"/>
                  <a:pt x="153" y="49"/>
                  <a:pt x="153" y="32"/>
                </a:cubicBezTo>
                <a:cubicBezTo>
                  <a:pt x="153" y="31"/>
                  <a:pt x="153" y="30"/>
                  <a:pt x="153" y="29"/>
                </a:cubicBezTo>
                <a:cubicBezTo>
                  <a:pt x="140" y="14"/>
                  <a:pt x="122" y="4"/>
                  <a:pt x="102" y="0"/>
                </a:cubicBezTo>
                <a:cubicBezTo>
                  <a:pt x="98" y="2"/>
                  <a:pt x="95" y="4"/>
                  <a:pt x="91" y="6"/>
                </a:cubicBezTo>
                <a:cubicBezTo>
                  <a:pt x="92" y="8"/>
                  <a:pt x="92" y="9"/>
                  <a:pt x="92" y="11"/>
                </a:cubicBezTo>
                <a:close/>
                <a:moveTo>
                  <a:pt x="40" y="137"/>
                </a:moveTo>
                <a:cubicBezTo>
                  <a:pt x="36" y="124"/>
                  <a:pt x="33" y="111"/>
                  <a:pt x="33" y="97"/>
                </a:cubicBezTo>
                <a:cubicBezTo>
                  <a:pt x="33" y="69"/>
                  <a:pt x="43" y="42"/>
                  <a:pt x="59" y="22"/>
                </a:cubicBezTo>
                <a:cubicBezTo>
                  <a:pt x="57" y="19"/>
                  <a:pt x="55" y="15"/>
                  <a:pt x="55" y="11"/>
                </a:cubicBezTo>
                <a:cubicBezTo>
                  <a:pt x="52" y="10"/>
                  <a:pt x="49" y="9"/>
                  <a:pt x="46" y="9"/>
                </a:cubicBezTo>
                <a:cubicBezTo>
                  <a:pt x="19" y="23"/>
                  <a:pt x="0" y="52"/>
                  <a:pt x="0" y="85"/>
                </a:cubicBezTo>
                <a:cubicBezTo>
                  <a:pt x="0" y="106"/>
                  <a:pt x="8" y="125"/>
                  <a:pt x="20" y="140"/>
                </a:cubicBezTo>
                <a:cubicBezTo>
                  <a:pt x="25" y="141"/>
                  <a:pt x="30" y="142"/>
                  <a:pt x="35" y="143"/>
                </a:cubicBezTo>
                <a:cubicBezTo>
                  <a:pt x="36" y="140"/>
                  <a:pt x="38" y="138"/>
                  <a:pt x="40" y="137"/>
                </a:cubicBezTo>
                <a:close/>
                <a:moveTo>
                  <a:pt x="163" y="45"/>
                </a:moveTo>
                <a:cubicBezTo>
                  <a:pt x="162" y="59"/>
                  <a:pt x="158" y="72"/>
                  <a:pt x="153" y="84"/>
                </a:cubicBezTo>
                <a:cubicBezTo>
                  <a:pt x="157" y="87"/>
                  <a:pt x="159" y="92"/>
                  <a:pt x="159" y="98"/>
                </a:cubicBezTo>
                <a:cubicBezTo>
                  <a:pt x="159" y="106"/>
                  <a:pt x="154" y="112"/>
                  <a:pt x="147" y="115"/>
                </a:cubicBezTo>
                <a:cubicBezTo>
                  <a:pt x="147" y="115"/>
                  <a:pt x="147" y="116"/>
                  <a:pt x="147" y="116"/>
                </a:cubicBezTo>
                <a:cubicBezTo>
                  <a:pt x="147" y="128"/>
                  <a:pt x="145" y="140"/>
                  <a:pt x="142" y="151"/>
                </a:cubicBezTo>
                <a:cubicBezTo>
                  <a:pt x="161" y="135"/>
                  <a:pt x="173" y="112"/>
                  <a:pt x="173" y="85"/>
                </a:cubicBezTo>
                <a:cubicBezTo>
                  <a:pt x="173" y="71"/>
                  <a:pt x="169" y="57"/>
                  <a:pt x="163" y="45"/>
                </a:cubicBezTo>
                <a:close/>
                <a:moveTo>
                  <a:pt x="132" y="114"/>
                </a:moveTo>
                <a:cubicBezTo>
                  <a:pt x="116" y="133"/>
                  <a:pt x="94" y="146"/>
                  <a:pt x="69" y="151"/>
                </a:cubicBezTo>
                <a:cubicBezTo>
                  <a:pt x="69" y="151"/>
                  <a:pt x="69" y="152"/>
                  <a:pt x="69" y="152"/>
                </a:cubicBezTo>
                <a:cubicBezTo>
                  <a:pt x="69" y="156"/>
                  <a:pt x="68" y="159"/>
                  <a:pt x="66" y="162"/>
                </a:cubicBezTo>
                <a:cubicBezTo>
                  <a:pt x="69" y="165"/>
                  <a:pt x="71" y="168"/>
                  <a:pt x="74" y="170"/>
                </a:cubicBezTo>
                <a:cubicBezTo>
                  <a:pt x="78" y="171"/>
                  <a:pt x="82" y="171"/>
                  <a:pt x="86" y="171"/>
                </a:cubicBezTo>
                <a:cubicBezTo>
                  <a:pt x="101" y="171"/>
                  <a:pt x="114" y="168"/>
                  <a:pt x="126" y="162"/>
                </a:cubicBezTo>
                <a:cubicBezTo>
                  <a:pt x="132" y="148"/>
                  <a:pt x="136" y="133"/>
                  <a:pt x="136" y="116"/>
                </a:cubicBezTo>
                <a:cubicBezTo>
                  <a:pt x="136" y="116"/>
                  <a:pt x="136" y="116"/>
                  <a:pt x="136" y="116"/>
                </a:cubicBezTo>
                <a:cubicBezTo>
                  <a:pt x="135" y="115"/>
                  <a:pt x="134" y="115"/>
                  <a:pt x="132" y="114"/>
                </a:cubicBezTo>
                <a:close/>
                <a:moveTo>
                  <a:pt x="132" y="114"/>
                </a:moveTo>
                <a:cubicBezTo>
                  <a:pt x="132" y="114"/>
                  <a:pt x="132" y="114"/>
                  <a:pt x="132" y="114"/>
                </a:cubicBezTo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7" name="Group 56"/>
          <p:cNvGrpSpPr/>
          <p:nvPr/>
        </p:nvGrpSpPr>
        <p:grpSpPr>
          <a:xfrm>
            <a:off x="1819020" y="3551602"/>
            <a:ext cx="1654265" cy="512223"/>
            <a:chOff x="-296510" y="1406858"/>
            <a:chExt cx="1654265" cy="512223"/>
          </a:xfrm>
        </p:grpSpPr>
        <p:sp>
          <p:nvSpPr>
            <p:cNvPr id="64" name="TextBox 63"/>
            <p:cNvSpPr txBox="1"/>
            <p:nvPr/>
          </p:nvSpPr>
          <p:spPr>
            <a:xfrm>
              <a:off x="-296510" y="1611304"/>
              <a:ext cx="1654265" cy="30777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 defTabSz="913765">
                <a:spcBef>
                  <a:spcPct val="20000"/>
                </a:spcBef>
                <a:defRPr/>
              </a:pPr>
              <a:r>
                <a:rPr lang="zh-CN" alt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点击编辑点击编辑点击编辑点击编辑点击编辑</a:t>
              </a:r>
              <a:endParaRPr 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5" name="Rectangle 64"/>
            <p:cNvSpPr/>
            <p:nvPr/>
          </p:nvSpPr>
          <p:spPr>
            <a:xfrm>
              <a:off x="68957" y="1406858"/>
              <a:ext cx="923330" cy="184666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ctr"/>
              <a:r>
                <a:rPr lang="zh-CN" altLang="en-US" sz="12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输入你的标题</a:t>
              </a:r>
              <a:endParaRPr 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56"/>
          <p:cNvGrpSpPr/>
          <p:nvPr/>
        </p:nvGrpSpPr>
        <p:grpSpPr>
          <a:xfrm>
            <a:off x="5737136" y="3551602"/>
            <a:ext cx="1654265" cy="512223"/>
            <a:chOff x="-296510" y="1406858"/>
            <a:chExt cx="1654265" cy="512223"/>
          </a:xfrm>
        </p:grpSpPr>
        <p:sp>
          <p:nvSpPr>
            <p:cNvPr id="67" name="TextBox 66"/>
            <p:cNvSpPr txBox="1"/>
            <p:nvPr/>
          </p:nvSpPr>
          <p:spPr>
            <a:xfrm>
              <a:off x="-296510" y="1611304"/>
              <a:ext cx="1654265" cy="30777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 defTabSz="913765">
                <a:spcBef>
                  <a:spcPct val="20000"/>
                </a:spcBef>
                <a:defRPr/>
              </a:pPr>
              <a:r>
                <a:rPr lang="zh-CN" alt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点击编辑点击编辑点击编辑点击编辑点击编辑</a:t>
              </a:r>
              <a:endParaRPr 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8" name="Rectangle 67"/>
            <p:cNvSpPr/>
            <p:nvPr/>
          </p:nvSpPr>
          <p:spPr>
            <a:xfrm>
              <a:off x="68957" y="1406858"/>
              <a:ext cx="923330" cy="184666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ctr"/>
              <a:r>
                <a:rPr lang="zh-CN" altLang="en-US" sz="12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输入你的标题</a:t>
              </a:r>
              <a:endParaRPr 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56"/>
          <p:cNvGrpSpPr/>
          <p:nvPr/>
        </p:nvGrpSpPr>
        <p:grpSpPr>
          <a:xfrm>
            <a:off x="681509" y="1362003"/>
            <a:ext cx="2172156" cy="512223"/>
            <a:chOff x="-296510" y="1406858"/>
            <a:chExt cx="2172156" cy="512223"/>
          </a:xfrm>
        </p:grpSpPr>
        <p:sp>
          <p:nvSpPr>
            <p:cNvPr id="70" name="TextBox 69"/>
            <p:cNvSpPr txBox="1"/>
            <p:nvPr/>
          </p:nvSpPr>
          <p:spPr>
            <a:xfrm>
              <a:off x="-296510" y="1611304"/>
              <a:ext cx="2172156" cy="30777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defTabSz="913765">
                <a:spcBef>
                  <a:spcPct val="20000"/>
                </a:spcBef>
                <a:defRPr/>
              </a:pPr>
              <a:r>
                <a:rPr lang="zh-CN" alt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点击编辑点击编辑点击编辑点击编辑点击编辑</a:t>
              </a:r>
              <a:endParaRPr 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1" name="Rectangle 70"/>
            <p:cNvSpPr/>
            <p:nvPr/>
          </p:nvSpPr>
          <p:spPr>
            <a:xfrm>
              <a:off x="-296510" y="1406858"/>
              <a:ext cx="923330" cy="184666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r>
                <a:rPr lang="zh-CN" altLang="en-US" sz="12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输入你的标题</a:t>
              </a:r>
              <a:endParaRPr 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56"/>
          <p:cNvGrpSpPr/>
          <p:nvPr/>
        </p:nvGrpSpPr>
        <p:grpSpPr>
          <a:xfrm>
            <a:off x="6290335" y="1362003"/>
            <a:ext cx="2172157" cy="512223"/>
            <a:chOff x="-296510" y="1406858"/>
            <a:chExt cx="2172157" cy="512223"/>
          </a:xfrm>
        </p:grpSpPr>
        <p:sp>
          <p:nvSpPr>
            <p:cNvPr id="76" name="TextBox 75"/>
            <p:cNvSpPr txBox="1"/>
            <p:nvPr/>
          </p:nvSpPr>
          <p:spPr>
            <a:xfrm>
              <a:off x="-296510" y="1611304"/>
              <a:ext cx="2172156" cy="30777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 defTabSz="913765">
                <a:spcBef>
                  <a:spcPct val="20000"/>
                </a:spcBef>
                <a:defRPr/>
              </a:pPr>
              <a:r>
                <a:rPr lang="zh-CN" alt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点击编辑点击编辑点击编辑点击编辑点击编辑</a:t>
              </a:r>
              <a:endParaRPr 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7" name="Rectangle 76"/>
            <p:cNvSpPr/>
            <p:nvPr/>
          </p:nvSpPr>
          <p:spPr>
            <a:xfrm>
              <a:off x="952317" y="1406858"/>
              <a:ext cx="923330" cy="184666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r"/>
              <a:r>
                <a:rPr lang="zh-CN" altLang="en-US" sz="12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输入你的标题</a:t>
              </a:r>
              <a:endParaRPr 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0" name="文本框 39"/>
          <p:cNvSpPr txBox="1"/>
          <p:nvPr/>
        </p:nvSpPr>
        <p:spPr>
          <a:xfrm>
            <a:off x="684207" y="41661"/>
            <a:ext cx="235192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</a:rPr>
              <a:t>在此输入你的标题</a:t>
            </a:r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500"/>
                                        <p:tgtEl>
                                          <p:spTgt spid="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2" dur="10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2" dur="500"/>
                                        <p:tgtEl>
                                          <p:spTgt spid="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500"/>
                            </p:stCondLst>
                            <p:childTnLst>
                              <p:par>
                                <p:cTn id="5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500"/>
                            </p:stCondLst>
                            <p:childTnLst>
                              <p:par>
                                <p:cTn id="66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3" dur="5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0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0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0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0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7500"/>
                            </p:stCondLst>
                            <p:childTnLst>
                              <p:par>
                                <p:cTn id="87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8" grpId="0" animBg="1"/>
      <p:bldP spid="215" grpId="0" animBg="1"/>
      <p:bldP spid="2057" grpId="0" animBg="1"/>
      <p:bldP spid="2070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1" name="Straight Connector 60"/>
          <p:cNvCxnSpPr>
            <a:stCxn id="37" idx="5"/>
            <a:endCxn id="38" idx="1"/>
          </p:cNvCxnSpPr>
          <p:nvPr/>
        </p:nvCxnSpPr>
        <p:spPr>
          <a:xfrm>
            <a:off x="2719264" y="3060302"/>
            <a:ext cx="484344" cy="666243"/>
          </a:xfrm>
          <a:prstGeom prst="line">
            <a:avLst/>
          </a:pr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</p:cxnSp>
      <p:cxnSp>
        <p:nvCxnSpPr>
          <p:cNvPr id="55" name="Straight Connector 54"/>
          <p:cNvCxnSpPr>
            <a:stCxn id="31" idx="3"/>
            <a:endCxn id="37" idx="7"/>
          </p:cNvCxnSpPr>
          <p:nvPr/>
        </p:nvCxnSpPr>
        <p:spPr>
          <a:xfrm flipH="1">
            <a:off x="2719264" y="1975912"/>
            <a:ext cx="489936" cy="700314"/>
          </a:xfrm>
          <a:prstGeom prst="line">
            <a:avLst/>
          </a:pr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</p:cxnSp>
      <p:cxnSp>
        <p:nvCxnSpPr>
          <p:cNvPr id="57" name="Straight Connector 56"/>
          <p:cNvCxnSpPr>
            <a:stCxn id="37" idx="6"/>
            <a:endCxn id="40" idx="2"/>
          </p:cNvCxnSpPr>
          <p:nvPr/>
        </p:nvCxnSpPr>
        <p:spPr>
          <a:xfrm flipV="1">
            <a:off x="2798810" y="2608618"/>
            <a:ext cx="1155643" cy="259646"/>
          </a:xfrm>
          <a:prstGeom prst="line">
            <a:avLst/>
          </a:pr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</p:cxnSp>
      <p:cxnSp>
        <p:nvCxnSpPr>
          <p:cNvPr id="59" name="Straight Connector 58"/>
          <p:cNvCxnSpPr>
            <a:stCxn id="31" idx="5"/>
            <a:endCxn id="40" idx="1"/>
          </p:cNvCxnSpPr>
          <p:nvPr/>
        </p:nvCxnSpPr>
        <p:spPr>
          <a:xfrm>
            <a:off x="3860949" y="1975913"/>
            <a:ext cx="217687" cy="332901"/>
          </a:xfrm>
          <a:prstGeom prst="line">
            <a:avLst/>
          </a:pr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</p:cxnSp>
      <p:cxnSp>
        <p:nvCxnSpPr>
          <p:cNvPr id="75" name="Straight Connector 74"/>
          <p:cNvCxnSpPr>
            <a:stCxn id="31" idx="6"/>
            <a:endCxn id="45" idx="2"/>
          </p:cNvCxnSpPr>
          <p:nvPr/>
        </p:nvCxnSpPr>
        <p:spPr>
          <a:xfrm>
            <a:off x="3995930" y="1650038"/>
            <a:ext cx="1341135" cy="186417"/>
          </a:xfrm>
          <a:prstGeom prst="line">
            <a:avLst/>
          </a:pr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</p:cxnSp>
      <p:cxnSp>
        <p:nvCxnSpPr>
          <p:cNvPr id="110" name="Straight Connector 109"/>
          <p:cNvCxnSpPr>
            <a:endCxn id="40" idx="7"/>
          </p:cNvCxnSpPr>
          <p:nvPr/>
        </p:nvCxnSpPr>
        <p:spPr>
          <a:xfrm flipH="1">
            <a:off x="4678245" y="2110895"/>
            <a:ext cx="703650" cy="197919"/>
          </a:xfrm>
          <a:prstGeom prst="line">
            <a:avLst/>
          </a:pr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</p:cxnSp>
      <p:sp>
        <p:nvSpPr>
          <p:cNvPr id="47" name="Oval 46"/>
          <p:cNvSpPr/>
          <p:nvPr/>
        </p:nvSpPr>
        <p:spPr>
          <a:xfrm>
            <a:off x="4972190" y="2823963"/>
            <a:ext cx="533554" cy="533552"/>
          </a:xfrm>
          <a:prstGeom prst="ellipse">
            <a:avLst/>
          </a:pr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4" name="Freeform 131"/>
          <p:cNvSpPr/>
          <p:nvPr/>
        </p:nvSpPr>
        <p:spPr bwMode="auto">
          <a:xfrm>
            <a:off x="5119895" y="2982247"/>
            <a:ext cx="209550" cy="212725"/>
          </a:xfrm>
          <a:custGeom>
            <a:avLst/>
            <a:gdLst/>
            <a:ahLst/>
            <a:cxnLst>
              <a:cxn ang="0">
                <a:pos x="61" y="49"/>
              </a:cxn>
              <a:cxn ang="0">
                <a:pos x="49" y="62"/>
              </a:cxn>
              <a:cxn ang="0">
                <a:pos x="36" y="49"/>
              </a:cxn>
              <a:cxn ang="0">
                <a:pos x="36" y="48"/>
              </a:cxn>
              <a:cxn ang="0">
                <a:pos x="21" y="41"/>
              </a:cxn>
              <a:cxn ang="0">
                <a:pos x="13" y="44"/>
              </a:cxn>
              <a:cxn ang="0">
                <a:pos x="0" y="31"/>
              </a:cxn>
              <a:cxn ang="0">
                <a:pos x="13" y="18"/>
              </a:cxn>
              <a:cxn ang="0">
                <a:pos x="21" y="22"/>
              </a:cxn>
              <a:cxn ang="0">
                <a:pos x="36" y="15"/>
              </a:cxn>
              <a:cxn ang="0">
                <a:pos x="36" y="13"/>
              </a:cxn>
              <a:cxn ang="0">
                <a:pos x="49" y="0"/>
              </a:cxn>
              <a:cxn ang="0">
                <a:pos x="61" y="13"/>
              </a:cxn>
              <a:cxn ang="0">
                <a:pos x="49" y="26"/>
              </a:cxn>
              <a:cxn ang="0">
                <a:pos x="40" y="23"/>
              </a:cxn>
              <a:cxn ang="0">
                <a:pos x="25" y="30"/>
              </a:cxn>
              <a:cxn ang="0">
                <a:pos x="25" y="31"/>
              </a:cxn>
              <a:cxn ang="0">
                <a:pos x="25" y="33"/>
              </a:cxn>
              <a:cxn ang="0">
                <a:pos x="40" y="40"/>
              </a:cxn>
              <a:cxn ang="0">
                <a:pos x="49" y="36"/>
              </a:cxn>
              <a:cxn ang="0">
                <a:pos x="61" y="49"/>
              </a:cxn>
            </a:cxnLst>
            <a:rect l="0" t="0" r="r" b="b"/>
            <a:pathLst>
              <a:path w="61" h="62">
                <a:moveTo>
                  <a:pt x="61" y="49"/>
                </a:moveTo>
                <a:cubicBezTo>
                  <a:pt x="61" y="56"/>
                  <a:pt x="56" y="62"/>
                  <a:pt x="49" y="62"/>
                </a:cubicBezTo>
                <a:cubicBezTo>
                  <a:pt x="41" y="62"/>
                  <a:pt x="36" y="56"/>
                  <a:pt x="36" y="49"/>
                </a:cubicBezTo>
                <a:cubicBezTo>
                  <a:pt x="36" y="49"/>
                  <a:pt x="36" y="48"/>
                  <a:pt x="36" y="48"/>
                </a:cubicBezTo>
                <a:cubicBezTo>
                  <a:pt x="21" y="41"/>
                  <a:pt x="21" y="41"/>
                  <a:pt x="21" y="41"/>
                </a:cubicBezTo>
                <a:cubicBezTo>
                  <a:pt x="19" y="43"/>
                  <a:pt x="16" y="44"/>
                  <a:pt x="13" y="44"/>
                </a:cubicBezTo>
                <a:cubicBezTo>
                  <a:pt x="6" y="44"/>
                  <a:pt x="0" y="38"/>
                  <a:pt x="0" y="31"/>
                </a:cubicBezTo>
                <a:cubicBezTo>
                  <a:pt x="0" y="24"/>
                  <a:pt x="6" y="18"/>
                  <a:pt x="13" y="18"/>
                </a:cubicBezTo>
                <a:cubicBezTo>
                  <a:pt x="16" y="18"/>
                  <a:pt x="19" y="20"/>
                  <a:pt x="21" y="22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4"/>
                  <a:pt x="36" y="14"/>
                  <a:pt x="36" y="13"/>
                </a:cubicBezTo>
                <a:cubicBezTo>
                  <a:pt x="36" y="6"/>
                  <a:pt x="41" y="0"/>
                  <a:pt x="49" y="0"/>
                </a:cubicBezTo>
                <a:cubicBezTo>
                  <a:pt x="56" y="0"/>
                  <a:pt x="61" y="6"/>
                  <a:pt x="61" y="13"/>
                </a:cubicBezTo>
                <a:cubicBezTo>
                  <a:pt x="61" y="20"/>
                  <a:pt x="56" y="26"/>
                  <a:pt x="49" y="26"/>
                </a:cubicBezTo>
                <a:cubicBezTo>
                  <a:pt x="45" y="26"/>
                  <a:pt x="42" y="25"/>
                  <a:pt x="40" y="23"/>
                </a:cubicBezTo>
                <a:cubicBezTo>
                  <a:pt x="25" y="30"/>
                  <a:pt x="25" y="30"/>
                  <a:pt x="25" y="30"/>
                </a:cubicBezTo>
                <a:cubicBezTo>
                  <a:pt x="25" y="30"/>
                  <a:pt x="25" y="31"/>
                  <a:pt x="25" y="31"/>
                </a:cubicBezTo>
                <a:cubicBezTo>
                  <a:pt x="25" y="32"/>
                  <a:pt x="25" y="32"/>
                  <a:pt x="25" y="33"/>
                </a:cubicBezTo>
                <a:cubicBezTo>
                  <a:pt x="40" y="40"/>
                  <a:pt x="40" y="40"/>
                  <a:pt x="40" y="40"/>
                </a:cubicBezTo>
                <a:cubicBezTo>
                  <a:pt x="42" y="38"/>
                  <a:pt x="45" y="36"/>
                  <a:pt x="49" y="36"/>
                </a:cubicBezTo>
                <a:cubicBezTo>
                  <a:pt x="56" y="36"/>
                  <a:pt x="61" y="42"/>
                  <a:pt x="61" y="49"/>
                </a:cubicBezTo>
                <a:close/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Oval 36"/>
          <p:cNvSpPr/>
          <p:nvPr/>
        </p:nvSpPr>
        <p:spPr>
          <a:xfrm>
            <a:off x="2255643" y="2596682"/>
            <a:ext cx="543166" cy="543166"/>
          </a:xfrm>
          <a:prstGeom prst="ellipse">
            <a:avLst/>
          </a:pr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27" name="Group 126"/>
          <p:cNvGrpSpPr/>
          <p:nvPr/>
        </p:nvGrpSpPr>
        <p:grpSpPr>
          <a:xfrm>
            <a:off x="3028132" y="3551070"/>
            <a:ext cx="1198226" cy="1198226"/>
            <a:chOff x="2740097" y="3551069"/>
            <a:chExt cx="1198226" cy="1198226"/>
          </a:xfrm>
        </p:grpSpPr>
        <p:sp>
          <p:nvSpPr>
            <p:cNvPr id="38" name="Oval 37"/>
            <p:cNvSpPr/>
            <p:nvPr/>
          </p:nvSpPr>
          <p:spPr>
            <a:xfrm>
              <a:off x="2740097" y="3551069"/>
              <a:ext cx="1198226" cy="1198226"/>
            </a:xfrm>
            <a:prstGeom prst="ellipse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Oval 38"/>
            <p:cNvSpPr/>
            <p:nvPr/>
          </p:nvSpPr>
          <p:spPr>
            <a:xfrm>
              <a:off x="2859919" y="3670891"/>
              <a:ext cx="958582" cy="958582"/>
            </a:xfrm>
            <a:prstGeom prst="ellipse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5" name="Group 124"/>
          <p:cNvGrpSpPr/>
          <p:nvPr/>
        </p:nvGrpSpPr>
        <p:grpSpPr>
          <a:xfrm>
            <a:off x="3954453" y="2184631"/>
            <a:ext cx="847976" cy="847976"/>
            <a:chOff x="3666417" y="2184630"/>
            <a:chExt cx="847976" cy="847976"/>
          </a:xfrm>
        </p:grpSpPr>
        <p:sp>
          <p:nvSpPr>
            <p:cNvPr id="40" name="Oval 39"/>
            <p:cNvSpPr/>
            <p:nvPr/>
          </p:nvSpPr>
          <p:spPr>
            <a:xfrm>
              <a:off x="3666417" y="2184630"/>
              <a:ext cx="847976" cy="847976"/>
            </a:xfrm>
            <a:prstGeom prst="ellipse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Oval 43"/>
            <p:cNvSpPr/>
            <p:nvPr/>
          </p:nvSpPr>
          <p:spPr>
            <a:xfrm>
              <a:off x="3751215" y="2269428"/>
              <a:ext cx="678381" cy="678381"/>
            </a:xfrm>
            <a:prstGeom prst="ellipse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3" name="Group 122"/>
          <p:cNvGrpSpPr/>
          <p:nvPr/>
        </p:nvGrpSpPr>
        <p:grpSpPr>
          <a:xfrm>
            <a:off x="5337065" y="1189183"/>
            <a:ext cx="1294545" cy="1294545"/>
            <a:chOff x="5049030" y="1189182"/>
            <a:chExt cx="1294545" cy="1294545"/>
          </a:xfrm>
        </p:grpSpPr>
        <p:sp>
          <p:nvSpPr>
            <p:cNvPr id="45" name="Oval 44"/>
            <p:cNvSpPr/>
            <p:nvPr/>
          </p:nvSpPr>
          <p:spPr>
            <a:xfrm>
              <a:off x="5049030" y="1189182"/>
              <a:ext cx="1294545" cy="1294545"/>
            </a:xfrm>
            <a:prstGeom prst="ellipse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Oval 45"/>
            <p:cNvSpPr/>
            <p:nvPr/>
          </p:nvSpPr>
          <p:spPr>
            <a:xfrm>
              <a:off x="5178484" y="1318636"/>
              <a:ext cx="1035636" cy="1035636"/>
            </a:xfrm>
            <a:prstGeom prst="ellipse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6" name="Group 125"/>
          <p:cNvGrpSpPr/>
          <p:nvPr/>
        </p:nvGrpSpPr>
        <p:grpSpPr>
          <a:xfrm>
            <a:off x="5672615" y="3627618"/>
            <a:ext cx="921712" cy="921712"/>
            <a:chOff x="5384579" y="3627618"/>
            <a:chExt cx="921712" cy="921712"/>
          </a:xfrm>
        </p:grpSpPr>
        <p:sp>
          <p:nvSpPr>
            <p:cNvPr id="48" name="Oval 47"/>
            <p:cNvSpPr/>
            <p:nvPr/>
          </p:nvSpPr>
          <p:spPr>
            <a:xfrm>
              <a:off x="5384579" y="3627618"/>
              <a:ext cx="921712" cy="921712"/>
            </a:xfrm>
            <a:prstGeom prst="ellipse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Oval 48"/>
            <p:cNvSpPr/>
            <p:nvPr/>
          </p:nvSpPr>
          <p:spPr>
            <a:xfrm>
              <a:off x="5476750" y="3719789"/>
              <a:ext cx="737370" cy="737370"/>
            </a:xfrm>
            <a:prstGeom prst="ellipse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cxnSp>
        <p:nvCxnSpPr>
          <p:cNvPr id="77" name="Straight Connector 76"/>
          <p:cNvCxnSpPr>
            <a:stCxn id="45" idx="4"/>
            <a:endCxn id="48" idx="0"/>
          </p:cNvCxnSpPr>
          <p:nvPr/>
        </p:nvCxnSpPr>
        <p:spPr>
          <a:xfrm>
            <a:off x="5984338" y="2483728"/>
            <a:ext cx="149132" cy="1143891"/>
          </a:xfrm>
          <a:prstGeom prst="line">
            <a:avLst/>
          </a:pr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</p:cxnSp>
      <p:cxnSp>
        <p:nvCxnSpPr>
          <p:cNvPr id="79" name="Straight Connector 78"/>
          <p:cNvCxnSpPr>
            <a:stCxn id="48" idx="2"/>
            <a:endCxn id="38" idx="6"/>
          </p:cNvCxnSpPr>
          <p:nvPr/>
        </p:nvCxnSpPr>
        <p:spPr>
          <a:xfrm flipH="1">
            <a:off x="4226358" y="4088475"/>
            <a:ext cx="1446256" cy="61708"/>
          </a:xfrm>
          <a:prstGeom prst="line">
            <a:avLst/>
          </a:pr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</p:cxnSp>
      <p:cxnSp>
        <p:nvCxnSpPr>
          <p:cNvPr id="81" name="Straight Connector 80"/>
          <p:cNvCxnSpPr>
            <a:endCxn id="47" idx="1"/>
          </p:cNvCxnSpPr>
          <p:nvPr/>
        </p:nvCxnSpPr>
        <p:spPr>
          <a:xfrm>
            <a:off x="4744822" y="2802179"/>
            <a:ext cx="305505" cy="99921"/>
          </a:xfrm>
          <a:prstGeom prst="line">
            <a:avLst/>
          </a:pr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</p:cxnSp>
      <p:cxnSp>
        <p:nvCxnSpPr>
          <p:cNvPr id="83" name="Straight Connector 82"/>
          <p:cNvCxnSpPr>
            <a:stCxn id="40" idx="4"/>
            <a:endCxn id="38" idx="7"/>
          </p:cNvCxnSpPr>
          <p:nvPr/>
        </p:nvCxnSpPr>
        <p:spPr>
          <a:xfrm flipH="1">
            <a:off x="4050882" y="3032606"/>
            <a:ext cx="327558" cy="693939"/>
          </a:xfrm>
          <a:prstGeom prst="line">
            <a:avLst/>
          </a:pr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</p:cxnSp>
      <p:cxnSp>
        <p:nvCxnSpPr>
          <p:cNvPr id="85" name="Straight Connector 84"/>
          <p:cNvCxnSpPr>
            <a:stCxn id="47" idx="7"/>
          </p:cNvCxnSpPr>
          <p:nvPr/>
        </p:nvCxnSpPr>
        <p:spPr>
          <a:xfrm flipV="1">
            <a:off x="5427606" y="2398932"/>
            <a:ext cx="245008" cy="503168"/>
          </a:xfrm>
          <a:prstGeom prst="line">
            <a:avLst/>
          </a:pr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</p:cxnSp>
      <p:cxnSp>
        <p:nvCxnSpPr>
          <p:cNvPr id="87" name="Straight Connector 86"/>
          <p:cNvCxnSpPr>
            <a:stCxn id="47" idx="5"/>
            <a:endCxn id="48" idx="1"/>
          </p:cNvCxnSpPr>
          <p:nvPr/>
        </p:nvCxnSpPr>
        <p:spPr>
          <a:xfrm>
            <a:off x="5427606" y="3279378"/>
            <a:ext cx="379990" cy="483223"/>
          </a:xfrm>
          <a:prstGeom prst="line">
            <a:avLst/>
          </a:pr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</p:cxnSp>
      <p:cxnSp>
        <p:nvCxnSpPr>
          <p:cNvPr id="95" name="Straight Connector 94"/>
          <p:cNvCxnSpPr>
            <a:stCxn id="47" idx="3"/>
          </p:cNvCxnSpPr>
          <p:nvPr/>
        </p:nvCxnSpPr>
        <p:spPr>
          <a:xfrm flipH="1">
            <a:off x="4167156" y="3279377"/>
            <a:ext cx="883170" cy="615738"/>
          </a:xfrm>
          <a:prstGeom prst="line">
            <a:avLst/>
          </a:pr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</p:cxnSp>
      <p:grpSp>
        <p:nvGrpSpPr>
          <p:cNvPr id="124" name="Group 123"/>
          <p:cNvGrpSpPr/>
          <p:nvPr/>
        </p:nvGrpSpPr>
        <p:grpSpPr>
          <a:xfrm>
            <a:off x="3074219" y="1189182"/>
            <a:ext cx="921712" cy="921712"/>
            <a:chOff x="2786183" y="1189182"/>
            <a:chExt cx="921712" cy="921712"/>
          </a:xfrm>
        </p:grpSpPr>
        <p:sp>
          <p:nvSpPr>
            <p:cNvPr id="31" name="Oval 30"/>
            <p:cNvSpPr/>
            <p:nvPr/>
          </p:nvSpPr>
          <p:spPr>
            <a:xfrm>
              <a:off x="2786183" y="1189182"/>
              <a:ext cx="921712" cy="921712"/>
            </a:xfrm>
            <a:prstGeom prst="ellipse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Oval 34"/>
            <p:cNvSpPr/>
            <p:nvPr/>
          </p:nvSpPr>
          <p:spPr>
            <a:xfrm>
              <a:off x="2878354" y="1281353"/>
              <a:ext cx="737370" cy="737370"/>
            </a:xfrm>
            <a:prstGeom prst="ellipse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28" name="Freeform 5"/>
          <p:cNvSpPr>
            <a:spLocks noEditPoints="1"/>
          </p:cNvSpPr>
          <p:nvPr/>
        </p:nvSpPr>
        <p:spPr bwMode="auto">
          <a:xfrm>
            <a:off x="3332601" y="1355196"/>
            <a:ext cx="420202" cy="496602"/>
          </a:xfrm>
          <a:custGeom>
            <a:avLst/>
            <a:gdLst/>
            <a:ahLst/>
            <a:cxnLst>
              <a:cxn ang="0">
                <a:pos x="250" y="250"/>
              </a:cxn>
              <a:cxn ang="0">
                <a:pos x="125" y="296"/>
              </a:cxn>
              <a:cxn ang="0">
                <a:pos x="0" y="250"/>
              </a:cxn>
              <a:cxn ang="0">
                <a:pos x="66" y="210"/>
              </a:cxn>
              <a:cxn ang="0">
                <a:pos x="79" y="219"/>
              </a:cxn>
              <a:cxn ang="0">
                <a:pos x="70" y="232"/>
              </a:cxn>
              <a:cxn ang="0">
                <a:pos x="23" y="251"/>
              </a:cxn>
              <a:cxn ang="0">
                <a:pos x="125" y="273"/>
              </a:cxn>
              <a:cxn ang="0">
                <a:pos x="228" y="250"/>
              </a:cxn>
              <a:cxn ang="0">
                <a:pos x="180" y="232"/>
              </a:cxn>
              <a:cxn ang="0">
                <a:pos x="171" y="219"/>
              </a:cxn>
              <a:cxn ang="0">
                <a:pos x="184" y="210"/>
              </a:cxn>
              <a:cxn ang="0">
                <a:pos x="250" y="250"/>
              </a:cxn>
              <a:cxn ang="0">
                <a:pos x="80" y="182"/>
              </a:cxn>
              <a:cxn ang="0">
                <a:pos x="91" y="182"/>
              </a:cxn>
              <a:cxn ang="0">
                <a:pos x="91" y="250"/>
              </a:cxn>
              <a:cxn ang="0">
                <a:pos x="102" y="262"/>
              </a:cxn>
              <a:cxn ang="0">
                <a:pos x="148" y="262"/>
              </a:cxn>
              <a:cxn ang="0">
                <a:pos x="159" y="250"/>
              </a:cxn>
              <a:cxn ang="0">
                <a:pos x="159" y="182"/>
              </a:cxn>
              <a:cxn ang="0">
                <a:pos x="171" y="182"/>
              </a:cxn>
              <a:cxn ang="0">
                <a:pos x="182" y="171"/>
              </a:cxn>
              <a:cxn ang="0">
                <a:pos x="182" y="102"/>
              </a:cxn>
              <a:cxn ang="0">
                <a:pos x="157" y="82"/>
              </a:cxn>
              <a:cxn ang="0">
                <a:pos x="125" y="80"/>
              </a:cxn>
              <a:cxn ang="0">
                <a:pos x="93" y="82"/>
              </a:cxn>
              <a:cxn ang="0">
                <a:pos x="68" y="102"/>
              </a:cxn>
              <a:cxn ang="0">
                <a:pos x="68" y="171"/>
              </a:cxn>
              <a:cxn ang="0">
                <a:pos x="80" y="182"/>
              </a:cxn>
              <a:cxn ang="0">
                <a:pos x="125" y="68"/>
              </a:cxn>
              <a:cxn ang="0">
                <a:pos x="159" y="34"/>
              </a:cxn>
              <a:cxn ang="0">
                <a:pos x="125" y="0"/>
              </a:cxn>
              <a:cxn ang="0">
                <a:pos x="91" y="34"/>
              </a:cxn>
              <a:cxn ang="0">
                <a:pos x="125" y="68"/>
              </a:cxn>
              <a:cxn ang="0">
                <a:pos x="125" y="68"/>
              </a:cxn>
              <a:cxn ang="0">
                <a:pos x="125" y="68"/>
              </a:cxn>
            </a:cxnLst>
            <a:rect l="0" t="0" r="r" b="b"/>
            <a:pathLst>
              <a:path w="250" h="296">
                <a:moveTo>
                  <a:pt x="250" y="250"/>
                </a:moveTo>
                <a:cubicBezTo>
                  <a:pt x="250" y="282"/>
                  <a:pt x="185" y="296"/>
                  <a:pt x="125" y="296"/>
                </a:cubicBezTo>
                <a:cubicBezTo>
                  <a:pt x="65" y="296"/>
                  <a:pt x="0" y="282"/>
                  <a:pt x="0" y="250"/>
                </a:cubicBezTo>
                <a:cubicBezTo>
                  <a:pt x="0" y="226"/>
                  <a:pt x="36" y="215"/>
                  <a:pt x="66" y="210"/>
                </a:cubicBezTo>
                <a:cubicBezTo>
                  <a:pt x="72" y="209"/>
                  <a:pt x="78" y="213"/>
                  <a:pt x="79" y="219"/>
                </a:cubicBezTo>
                <a:cubicBezTo>
                  <a:pt x="80" y="225"/>
                  <a:pt x="76" y="231"/>
                  <a:pt x="70" y="232"/>
                </a:cubicBezTo>
                <a:cubicBezTo>
                  <a:pt x="33" y="239"/>
                  <a:pt x="23" y="249"/>
                  <a:pt x="23" y="251"/>
                </a:cubicBezTo>
                <a:cubicBezTo>
                  <a:pt x="24" y="257"/>
                  <a:pt x="58" y="273"/>
                  <a:pt x="125" y="273"/>
                </a:cubicBezTo>
                <a:cubicBezTo>
                  <a:pt x="192" y="273"/>
                  <a:pt x="226" y="257"/>
                  <a:pt x="228" y="250"/>
                </a:cubicBezTo>
                <a:cubicBezTo>
                  <a:pt x="227" y="249"/>
                  <a:pt x="217" y="238"/>
                  <a:pt x="180" y="232"/>
                </a:cubicBezTo>
                <a:cubicBezTo>
                  <a:pt x="174" y="231"/>
                  <a:pt x="170" y="225"/>
                  <a:pt x="171" y="219"/>
                </a:cubicBezTo>
                <a:cubicBezTo>
                  <a:pt x="172" y="213"/>
                  <a:pt x="178" y="209"/>
                  <a:pt x="184" y="210"/>
                </a:cubicBezTo>
                <a:cubicBezTo>
                  <a:pt x="214" y="215"/>
                  <a:pt x="250" y="226"/>
                  <a:pt x="250" y="250"/>
                </a:cubicBezTo>
                <a:close/>
                <a:moveTo>
                  <a:pt x="80" y="182"/>
                </a:moveTo>
                <a:cubicBezTo>
                  <a:pt x="91" y="182"/>
                  <a:pt x="91" y="182"/>
                  <a:pt x="91" y="182"/>
                </a:cubicBezTo>
                <a:cubicBezTo>
                  <a:pt x="91" y="250"/>
                  <a:pt x="91" y="250"/>
                  <a:pt x="91" y="250"/>
                </a:cubicBezTo>
                <a:cubicBezTo>
                  <a:pt x="91" y="257"/>
                  <a:pt x="96" y="262"/>
                  <a:pt x="102" y="262"/>
                </a:cubicBezTo>
                <a:cubicBezTo>
                  <a:pt x="148" y="262"/>
                  <a:pt x="148" y="262"/>
                  <a:pt x="148" y="262"/>
                </a:cubicBezTo>
                <a:cubicBezTo>
                  <a:pt x="154" y="262"/>
                  <a:pt x="159" y="257"/>
                  <a:pt x="159" y="250"/>
                </a:cubicBezTo>
                <a:cubicBezTo>
                  <a:pt x="159" y="182"/>
                  <a:pt x="159" y="182"/>
                  <a:pt x="159" y="182"/>
                </a:cubicBezTo>
                <a:cubicBezTo>
                  <a:pt x="171" y="182"/>
                  <a:pt x="171" y="182"/>
                  <a:pt x="171" y="182"/>
                </a:cubicBezTo>
                <a:cubicBezTo>
                  <a:pt x="177" y="182"/>
                  <a:pt x="182" y="177"/>
                  <a:pt x="182" y="171"/>
                </a:cubicBezTo>
                <a:cubicBezTo>
                  <a:pt x="182" y="102"/>
                  <a:pt x="182" y="102"/>
                  <a:pt x="182" y="102"/>
                </a:cubicBezTo>
                <a:cubicBezTo>
                  <a:pt x="182" y="97"/>
                  <a:pt x="173" y="84"/>
                  <a:pt x="157" y="82"/>
                </a:cubicBezTo>
                <a:cubicBezTo>
                  <a:pt x="150" y="81"/>
                  <a:pt x="138" y="80"/>
                  <a:pt x="125" y="80"/>
                </a:cubicBezTo>
                <a:cubicBezTo>
                  <a:pt x="112" y="80"/>
                  <a:pt x="100" y="81"/>
                  <a:pt x="93" y="82"/>
                </a:cubicBezTo>
                <a:cubicBezTo>
                  <a:pt x="77" y="84"/>
                  <a:pt x="68" y="97"/>
                  <a:pt x="68" y="102"/>
                </a:cubicBezTo>
                <a:cubicBezTo>
                  <a:pt x="68" y="171"/>
                  <a:pt x="68" y="171"/>
                  <a:pt x="68" y="171"/>
                </a:cubicBezTo>
                <a:cubicBezTo>
                  <a:pt x="68" y="177"/>
                  <a:pt x="73" y="182"/>
                  <a:pt x="80" y="182"/>
                </a:cubicBezTo>
                <a:close/>
                <a:moveTo>
                  <a:pt x="125" y="68"/>
                </a:moveTo>
                <a:cubicBezTo>
                  <a:pt x="144" y="68"/>
                  <a:pt x="159" y="53"/>
                  <a:pt x="159" y="34"/>
                </a:cubicBezTo>
                <a:cubicBezTo>
                  <a:pt x="159" y="15"/>
                  <a:pt x="144" y="0"/>
                  <a:pt x="125" y="0"/>
                </a:cubicBezTo>
                <a:cubicBezTo>
                  <a:pt x="106" y="0"/>
                  <a:pt x="91" y="15"/>
                  <a:pt x="91" y="34"/>
                </a:cubicBezTo>
                <a:cubicBezTo>
                  <a:pt x="91" y="53"/>
                  <a:pt x="106" y="68"/>
                  <a:pt x="125" y="68"/>
                </a:cubicBezTo>
                <a:close/>
                <a:moveTo>
                  <a:pt x="125" y="68"/>
                </a:moveTo>
                <a:cubicBezTo>
                  <a:pt x="125" y="68"/>
                  <a:pt x="125" y="68"/>
                  <a:pt x="125" y="68"/>
                </a:cubicBezTo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9" name="Freeform 66"/>
          <p:cNvSpPr>
            <a:spLocks noEditPoints="1"/>
          </p:cNvSpPr>
          <p:nvPr/>
        </p:nvSpPr>
        <p:spPr bwMode="auto">
          <a:xfrm>
            <a:off x="5752888" y="1547525"/>
            <a:ext cx="451616" cy="527518"/>
          </a:xfrm>
          <a:custGeom>
            <a:avLst/>
            <a:gdLst/>
            <a:ahLst/>
            <a:cxnLst>
              <a:cxn ang="0">
                <a:pos x="55" y="9"/>
              </a:cxn>
              <a:cxn ang="0">
                <a:pos x="55" y="14"/>
              </a:cxn>
              <a:cxn ang="0">
                <a:pos x="27" y="23"/>
              </a:cxn>
              <a:cxn ang="0">
                <a:pos x="0" y="14"/>
              </a:cxn>
              <a:cxn ang="0">
                <a:pos x="0" y="9"/>
              </a:cxn>
              <a:cxn ang="0">
                <a:pos x="27" y="0"/>
              </a:cxn>
              <a:cxn ang="0">
                <a:pos x="55" y="9"/>
              </a:cxn>
              <a:cxn ang="0">
                <a:pos x="55" y="21"/>
              </a:cxn>
              <a:cxn ang="0">
                <a:pos x="55" y="27"/>
              </a:cxn>
              <a:cxn ang="0">
                <a:pos x="27" y="37"/>
              </a:cxn>
              <a:cxn ang="0">
                <a:pos x="0" y="27"/>
              </a:cxn>
              <a:cxn ang="0">
                <a:pos x="0" y="21"/>
              </a:cxn>
              <a:cxn ang="0">
                <a:pos x="27" y="27"/>
              </a:cxn>
              <a:cxn ang="0">
                <a:pos x="55" y="21"/>
              </a:cxn>
              <a:cxn ang="0">
                <a:pos x="55" y="35"/>
              </a:cxn>
              <a:cxn ang="0">
                <a:pos x="55" y="41"/>
              </a:cxn>
              <a:cxn ang="0">
                <a:pos x="27" y="50"/>
              </a:cxn>
              <a:cxn ang="0">
                <a:pos x="0" y="41"/>
              </a:cxn>
              <a:cxn ang="0">
                <a:pos x="0" y="35"/>
              </a:cxn>
              <a:cxn ang="0">
                <a:pos x="27" y="41"/>
              </a:cxn>
              <a:cxn ang="0">
                <a:pos x="55" y="35"/>
              </a:cxn>
              <a:cxn ang="0">
                <a:pos x="55" y="49"/>
              </a:cxn>
              <a:cxn ang="0">
                <a:pos x="55" y="55"/>
              </a:cxn>
              <a:cxn ang="0">
                <a:pos x="27" y="64"/>
              </a:cxn>
              <a:cxn ang="0">
                <a:pos x="0" y="55"/>
              </a:cxn>
              <a:cxn ang="0">
                <a:pos x="0" y="49"/>
              </a:cxn>
              <a:cxn ang="0">
                <a:pos x="27" y="55"/>
              </a:cxn>
              <a:cxn ang="0">
                <a:pos x="55" y="49"/>
              </a:cxn>
            </a:cxnLst>
            <a:rect l="0" t="0" r="r" b="b"/>
            <a:pathLst>
              <a:path w="55" h="64">
                <a:moveTo>
                  <a:pt x="55" y="9"/>
                </a:moveTo>
                <a:cubicBezTo>
                  <a:pt x="55" y="14"/>
                  <a:pt x="55" y="14"/>
                  <a:pt x="55" y="14"/>
                </a:cubicBezTo>
                <a:cubicBezTo>
                  <a:pt x="55" y="19"/>
                  <a:pt x="42" y="23"/>
                  <a:pt x="27" y="23"/>
                </a:cubicBezTo>
                <a:cubicBezTo>
                  <a:pt x="12" y="23"/>
                  <a:pt x="0" y="19"/>
                  <a:pt x="0" y="14"/>
                </a:cubicBezTo>
                <a:cubicBezTo>
                  <a:pt x="0" y="9"/>
                  <a:pt x="0" y="9"/>
                  <a:pt x="0" y="9"/>
                </a:cubicBezTo>
                <a:cubicBezTo>
                  <a:pt x="0" y="4"/>
                  <a:pt x="12" y="0"/>
                  <a:pt x="27" y="0"/>
                </a:cubicBezTo>
                <a:cubicBezTo>
                  <a:pt x="42" y="0"/>
                  <a:pt x="55" y="4"/>
                  <a:pt x="55" y="9"/>
                </a:cubicBezTo>
                <a:close/>
                <a:moveTo>
                  <a:pt x="55" y="21"/>
                </a:moveTo>
                <a:cubicBezTo>
                  <a:pt x="55" y="27"/>
                  <a:pt x="55" y="27"/>
                  <a:pt x="55" y="27"/>
                </a:cubicBezTo>
                <a:cubicBezTo>
                  <a:pt x="55" y="32"/>
                  <a:pt x="42" y="37"/>
                  <a:pt x="27" y="37"/>
                </a:cubicBezTo>
                <a:cubicBezTo>
                  <a:pt x="12" y="37"/>
                  <a:pt x="0" y="32"/>
                  <a:pt x="0" y="27"/>
                </a:cubicBezTo>
                <a:cubicBezTo>
                  <a:pt x="0" y="21"/>
                  <a:pt x="0" y="21"/>
                  <a:pt x="0" y="21"/>
                </a:cubicBezTo>
                <a:cubicBezTo>
                  <a:pt x="6" y="25"/>
                  <a:pt x="16" y="27"/>
                  <a:pt x="27" y="27"/>
                </a:cubicBezTo>
                <a:cubicBezTo>
                  <a:pt x="38" y="27"/>
                  <a:pt x="49" y="25"/>
                  <a:pt x="55" y="21"/>
                </a:cubicBezTo>
                <a:close/>
                <a:moveTo>
                  <a:pt x="55" y="35"/>
                </a:moveTo>
                <a:cubicBezTo>
                  <a:pt x="55" y="41"/>
                  <a:pt x="55" y="41"/>
                  <a:pt x="55" y="41"/>
                </a:cubicBezTo>
                <a:cubicBezTo>
                  <a:pt x="55" y="46"/>
                  <a:pt x="42" y="50"/>
                  <a:pt x="27" y="50"/>
                </a:cubicBezTo>
                <a:cubicBezTo>
                  <a:pt x="12" y="50"/>
                  <a:pt x="0" y="46"/>
                  <a:pt x="0" y="41"/>
                </a:cubicBezTo>
                <a:cubicBezTo>
                  <a:pt x="0" y="35"/>
                  <a:pt x="0" y="35"/>
                  <a:pt x="0" y="35"/>
                </a:cubicBezTo>
                <a:cubicBezTo>
                  <a:pt x="6" y="39"/>
                  <a:pt x="16" y="41"/>
                  <a:pt x="27" y="41"/>
                </a:cubicBezTo>
                <a:cubicBezTo>
                  <a:pt x="38" y="41"/>
                  <a:pt x="49" y="39"/>
                  <a:pt x="55" y="35"/>
                </a:cubicBezTo>
                <a:close/>
                <a:moveTo>
                  <a:pt x="55" y="49"/>
                </a:moveTo>
                <a:cubicBezTo>
                  <a:pt x="55" y="55"/>
                  <a:pt x="55" y="55"/>
                  <a:pt x="55" y="55"/>
                </a:cubicBezTo>
                <a:cubicBezTo>
                  <a:pt x="55" y="60"/>
                  <a:pt x="42" y="64"/>
                  <a:pt x="27" y="64"/>
                </a:cubicBezTo>
                <a:cubicBezTo>
                  <a:pt x="12" y="64"/>
                  <a:pt x="0" y="60"/>
                  <a:pt x="0" y="55"/>
                </a:cubicBezTo>
                <a:cubicBezTo>
                  <a:pt x="0" y="49"/>
                  <a:pt x="0" y="49"/>
                  <a:pt x="0" y="49"/>
                </a:cubicBezTo>
                <a:cubicBezTo>
                  <a:pt x="6" y="53"/>
                  <a:pt x="16" y="55"/>
                  <a:pt x="27" y="55"/>
                </a:cubicBezTo>
                <a:cubicBezTo>
                  <a:pt x="38" y="55"/>
                  <a:pt x="49" y="53"/>
                  <a:pt x="55" y="49"/>
                </a:cubicBezTo>
                <a:close/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0" name="Freeform 42"/>
          <p:cNvSpPr>
            <a:spLocks noEditPoints="1"/>
          </p:cNvSpPr>
          <p:nvPr/>
        </p:nvSpPr>
        <p:spPr bwMode="auto">
          <a:xfrm>
            <a:off x="3345339" y="3915761"/>
            <a:ext cx="573934" cy="494019"/>
          </a:xfrm>
          <a:custGeom>
            <a:avLst/>
            <a:gdLst/>
            <a:ahLst/>
            <a:cxnLst>
              <a:cxn ang="0">
                <a:pos x="73" y="47"/>
              </a:cxn>
              <a:cxn ang="0">
                <a:pos x="67" y="53"/>
              </a:cxn>
              <a:cxn ang="0">
                <a:pos x="46" y="53"/>
              </a:cxn>
              <a:cxn ang="0">
                <a:pos x="48" y="60"/>
              </a:cxn>
              <a:cxn ang="0">
                <a:pos x="46" y="63"/>
              </a:cxn>
              <a:cxn ang="0">
                <a:pos x="26" y="63"/>
              </a:cxn>
              <a:cxn ang="0">
                <a:pos x="24" y="60"/>
              </a:cxn>
              <a:cxn ang="0">
                <a:pos x="26" y="53"/>
              </a:cxn>
              <a:cxn ang="0">
                <a:pos x="6" y="53"/>
              </a:cxn>
              <a:cxn ang="0">
                <a:pos x="0" y="47"/>
              </a:cxn>
              <a:cxn ang="0">
                <a:pos x="0" y="6"/>
              </a:cxn>
              <a:cxn ang="0">
                <a:pos x="6" y="0"/>
              </a:cxn>
              <a:cxn ang="0">
                <a:pos x="67" y="0"/>
              </a:cxn>
              <a:cxn ang="0">
                <a:pos x="73" y="6"/>
              </a:cxn>
              <a:cxn ang="0">
                <a:pos x="73" y="47"/>
              </a:cxn>
              <a:cxn ang="0">
                <a:pos x="68" y="6"/>
              </a:cxn>
              <a:cxn ang="0">
                <a:pos x="67" y="5"/>
              </a:cxn>
              <a:cxn ang="0">
                <a:pos x="6" y="5"/>
              </a:cxn>
              <a:cxn ang="0">
                <a:pos x="5" y="6"/>
              </a:cxn>
              <a:cxn ang="0">
                <a:pos x="5" y="37"/>
              </a:cxn>
              <a:cxn ang="0">
                <a:pos x="6" y="39"/>
              </a:cxn>
              <a:cxn ang="0">
                <a:pos x="67" y="39"/>
              </a:cxn>
              <a:cxn ang="0">
                <a:pos x="68" y="37"/>
              </a:cxn>
              <a:cxn ang="0">
                <a:pos x="68" y="6"/>
              </a:cxn>
            </a:cxnLst>
            <a:rect l="0" t="0" r="r" b="b"/>
            <a:pathLst>
              <a:path w="73" h="63">
                <a:moveTo>
                  <a:pt x="73" y="47"/>
                </a:moveTo>
                <a:cubicBezTo>
                  <a:pt x="73" y="50"/>
                  <a:pt x="70" y="53"/>
                  <a:pt x="67" y="53"/>
                </a:cubicBezTo>
                <a:cubicBezTo>
                  <a:pt x="46" y="53"/>
                  <a:pt x="46" y="53"/>
                  <a:pt x="46" y="53"/>
                </a:cubicBezTo>
                <a:cubicBezTo>
                  <a:pt x="46" y="56"/>
                  <a:pt x="48" y="59"/>
                  <a:pt x="48" y="60"/>
                </a:cubicBezTo>
                <a:cubicBezTo>
                  <a:pt x="48" y="62"/>
                  <a:pt x="47" y="63"/>
                  <a:pt x="46" y="63"/>
                </a:cubicBezTo>
                <a:cubicBezTo>
                  <a:pt x="26" y="63"/>
                  <a:pt x="26" y="63"/>
                  <a:pt x="26" y="63"/>
                </a:cubicBezTo>
                <a:cubicBezTo>
                  <a:pt x="25" y="63"/>
                  <a:pt x="24" y="62"/>
                  <a:pt x="24" y="60"/>
                </a:cubicBezTo>
                <a:cubicBezTo>
                  <a:pt x="24" y="59"/>
                  <a:pt x="26" y="56"/>
                  <a:pt x="26" y="53"/>
                </a:cubicBezTo>
                <a:cubicBezTo>
                  <a:pt x="6" y="53"/>
                  <a:pt x="6" y="53"/>
                  <a:pt x="6" y="53"/>
                </a:cubicBezTo>
                <a:cubicBezTo>
                  <a:pt x="2" y="53"/>
                  <a:pt x="0" y="50"/>
                  <a:pt x="0" y="47"/>
                </a:cubicBezTo>
                <a:cubicBezTo>
                  <a:pt x="0" y="6"/>
                  <a:pt x="0" y="6"/>
                  <a:pt x="0" y="6"/>
                </a:cubicBezTo>
                <a:cubicBezTo>
                  <a:pt x="0" y="2"/>
                  <a:pt x="2" y="0"/>
                  <a:pt x="6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70" y="0"/>
                  <a:pt x="73" y="2"/>
                  <a:pt x="73" y="6"/>
                </a:cubicBezTo>
                <a:lnTo>
                  <a:pt x="73" y="47"/>
                </a:lnTo>
                <a:close/>
                <a:moveTo>
                  <a:pt x="68" y="6"/>
                </a:moveTo>
                <a:cubicBezTo>
                  <a:pt x="68" y="5"/>
                  <a:pt x="67" y="5"/>
                  <a:pt x="67" y="5"/>
                </a:cubicBezTo>
                <a:cubicBezTo>
                  <a:pt x="6" y="5"/>
                  <a:pt x="6" y="5"/>
                  <a:pt x="6" y="5"/>
                </a:cubicBezTo>
                <a:cubicBezTo>
                  <a:pt x="5" y="5"/>
                  <a:pt x="5" y="5"/>
                  <a:pt x="5" y="6"/>
                </a:cubicBezTo>
                <a:cubicBezTo>
                  <a:pt x="5" y="37"/>
                  <a:pt x="5" y="37"/>
                  <a:pt x="5" y="37"/>
                </a:cubicBezTo>
                <a:cubicBezTo>
                  <a:pt x="5" y="38"/>
                  <a:pt x="5" y="39"/>
                  <a:pt x="6" y="39"/>
                </a:cubicBezTo>
                <a:cubicBezTo>
                  <a:pt x="67" y="39"/>
                  <a:pt x="67" y="39"/>
                  <a:pt x="67" y="39"/>
                </a:cubicBezTo>
                <a:cubicBezTo>
                  <a:pt x="67" y="39"/>
                  <a:pt x="68" y="38"/>
                  <a:pt x="68" y="37"/>
                </a:cubicBezTo>
                <a:lnTo>
                  <a:pt x="68" y="6"/>
                </a:lnTo>
                <a:close/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1" name="Freeform 22"/>
          <p:cNvSpPr>
            <a:spLocks noEditPoints="1"/>
          </p:cNvSpPr>
          <p:nvPr/>
        </p:nvSpPr>
        <p:spPr bwMode="auto">
          <a:xfrm>
            <a:off x="4160477" y="2393275"/>
            <a:ext cx="435928" cy="430688"/>
          </a:xfrm>
          <a:custGeom>
            <a:avLst/>
            <a:gdLst/>
            <a:ahLst/>
            <a:cxnLst>
              <a:cxn ang="0">
                <a:pos x="131" y="82"/>
              </a:cxn>
              <a:cxn ang="0">
                <a:pos x="122" y="98"/>
              </a:cxn>
              <a:cxn ang="0">
                <a:pos x="125" y="107"/>
              </a:cxn>
              <a:cxn ang="0">
                <a:pos x="65" y="141"/>
              </a:cxn>
              <a:cxn ang="0">
                <a:pos x="51" y="134"/>
              </a:cxn>
              <a:cxn ang="0">
                <a:pos x="44" y="97"/>
              </a:cxn>
              <a:cxn ang="0">
                <a:pos x="68" y="28"/>
              </a:cxn>
              <a:cxn ang="0">
                <a:pos x="74" y="29"/>
              </a:cxn>
              <a:cxn ang="0">
                <a:pos x="86" y="24"/>
              </a:cxn>
              <a:cxn ang="0">
                <a:pos x="131" y="82"/>
              </a:cxn>
              <a:cxn ang="0">
                <a:pos x="92" y="11"/>
              </a:cxn>
              <a:cxn ang="0">
                <a:pos x="91" y="15"/>
              </a:cxn>
              <a:cxn ang="0">
                <a:pos x="141" y="80"/>
              </a:cxn>
              <a:cxn ang="0">
                <a:pos x="142" y="80"/>
              </a:cxn>
              <a:cxn ang="0">
                <a:pos x="153" y="32"/>
              </a:cxn>
              <a:cxn ang="0">
                <a:pos x="153" y="29"/>
              </a:cxn>
              <a:cxn ang="0">
                <a:pos x="102" y="0"/>
              </a:cxn>
              <a:cxn ang="0">
                <a:pos x="91" y="6"/>
              </a:cxn>
              <a:cxn ang="0">
                <a:pos x="92" y="11"/>
              </a:cxn>
              <a:cxn ang="0">
                <a:pos x="40" y="137"/>
              </a:cxn>
              <a:cxn ang="0">
                <a:pos x="33" y="97"/>
              </a:cxn>
              <a:cxn ang="0">
                <a:pos x="59" y="22"/>
              </a:cxn>
              <a:cxn ang="0">
                <a:pos x="55" y="11"/>
              </a:cxn>
              <a:cxn ang="0">
                <a:pos x="46" y="9"/>
              </a:cxn>
              <a:cxn ang="0">
                <a:pos x="0" y="85"/>
              </a:cxn>
              <a:cxn ang="0">
                <a:pos x="20" y="140"/>
              </a:cxn>
              <a:cxn ang="0">
                <a:pos x="35" y="143"/>
              </a:cxn>
              <a:cxn ang="0">
                <a:pos x="40" y="137"/>
              </a:cxn>
              <a:cxn ang="0">
                <a:pos x="163" y="45"/>
              </a:cxn>
              <a:cxn ang="0">
                <a:pos x="153" y="84"/>
              </a:cxn>
              <a:cxn ang="0">
                <a:pos x="159" y="98"/>
              </a:cxn>
              <a:cxn ang="0">
                <a:pos x="147" y="115"/>
              </a:cxn>
              <a:cxn ang="0">
                <a:pos x="147" y="116"/>
              </a:cxn>
              <a:cxn ang="0">
                <a:pos x="142" y="151"/>
              </a:cxn>
              <a:cxn ang="0">
                <a:pos x="173" y="85"/>
              </a:cxn>
              <a:cxn ang="0">
                <a:pos x="163" y="45"/>
              </a:cxn>
              <a:cxn ang="0">
                <a:pos x="132" y="114"/>
              </a:cxn>
              <a:cxn ang="0">
                <a:pos x="69" y="151"/>
              </a:cxn>
              <a:cxn ang="0">
                <a:pos x="69" y="152"/>
              </a:cxn>
              <a:cxn ang="0">
                <a:pos x="66" y="162"/>
              </a:cxn>
              <a:cxn ang="0">
                <a:pos x="74" y="170"/>
              </a:cxn>
              <a:cxn ang="0">
                <a:pos x="86" y="171"/>
              </a:cxn>
              <a:cxn ang="0">
                <a:pos x="126" y="162"/>
              </a:cxn>
              <a:cxn ang="0">
                <a:pos x="136" y="116"/>
              </a:cxn>
              <a:cxn ang="0">
                <a:pos x="136" y="116"/>
              </a:cxn>
              <a:cxn ang="0">
                <a:pos x="132" y="114"/>
              </a:cxn>
              <a:cxn ang="0">
                <a:pos x="132" y="114"/>
              </a:cxn>
              <a:cxn ang="0">
                <a:pos x="132" y="114"/>
              </a:cxn>
            </a:cxnLst>
            <a:rect l="0" t="0" r="r" b="b"/>
            <a:pathLst>
              <a:path w="173" h="171">
                <a:moveTo>
                  <a:pt x="131" y="82"/>
                </a:moveTo>
                <a:cubicBezTo>
                  <a:pt x="126" y="86"/>
                  <a:pt x="122" y="91"/>
                  <a:pt x="122" y="98"/>
                </a:cubicBezTo>
                <a:cubicBezTo>
                  <a:pt x="122" y="101"/>
                  <a:pt x="123" y="104"/>
                  <a:pt x="125" y="107"/>
                </a:cubicBezTo>
                <a:cubicBezTo>
                  <a:pt x="109" y="124"/>
                  <a:pt x="88" y="136"/>
                  <a:pt x="65" y="141"/>
                </a:cubicBezTo>
                <a:cubicBezTo>
                  <a:pt x="62" y="137"/>
                  <a:pt x="57" y="134"/>
                  <a:pt x="51" y="134"/>
                </a:cubicBezTo>
                <a:cubicBezTo>
                  <a:pt x="47" y="122"/>
                  <a:pt x="44" y="110"/>
                  <a:pt x="44" y="97"/>
                </a:cubicBezTo>
                <a:cubicBezTo>
                  <a:pt x="44" y="71"/>
                  <a:pt x="53" y="47"/>
                  <a:pt x="68" y="28"/>
                </a:cubicBezTo>
                <a:cubicBezTo>
                  <a:pt x="70" y="29"/>
                  <a:pt x="72" y="29"/>
                  <a:pt x="74" y="29"/>
                </a:cubicBezTo>
                <a:cubicBezTo>
                  <a:pt x="78" y="29"/>
                  <a:pt x="82" y="27"/>
                  <a:pt x="86" y="24"/>
                </a:cubicBezTo>
                <a:cubicBezTo>
                  <a:pt x="107" y="38"/>
                  <a:pt x="123" y="58"/>
                  <a:pt x="131" y="82"/>
                </a:cubicBezTo>
                <a:close/>
                <a:moveTo>
                  <a:pt x="92" y="11"/>
                </a:moveTo>
                <a:cubicBezTo>
                  <a:pt x="92" y="12"/>
                  <a:pt x="92" y="13"/>
                  <a:pt x="91" y="15"/>
                </a:cubicBezTo>
                <a:cubicBezTo>
                  <a:pt x="115" y="30"/>
                  <a:pt x="133" y="53"/>
                  <a:pt x="141" y="80"/>
                </a:cubicBezTo>
                <a:cubicBezTo>
                  <a:pt x="142" y="80"/>
                  <a:pt x="142" y="80"/>
                  <a:pt x="142" y="80"/>
                </a:cubicBezTo>
                <a:cubicBezTo>
                  <a:pt x="149" y="65"/>
                  <a:pt x="153" y="49"/>
                  <a:pt x="153" y="32"/>
                </a:cubicBezTo>
                <a:cubicBezTo>
                  <a:pt x="153" y="31"/>
                  <a:pt x="153" y="30"/>
                  <a:pt x="153" y="29"/>
                </a:cubicBezTo>
                <a:cubicBezTo>
                  <a:pt x="140" y="14"/>
                  <a:pt x="122" y="4"/>
                  <a:pt x="102" y="0"/>
                </a:cubicBezTo>
                <a:cubicBezTo>
                  <a:pt x="98" y="2"/>
                  <a:pt x="95" y="4"/>
                  <a:pt x="91" y="6"/>
                </a:cubicBezTo>
                <a:cubicBezTo>
                  <a:pt x="92" y="8"/>
                  <a:pt x="92" y="9"/>
                  <a:pt x="92" y="11"/>
                </a:cubicBezTo>
                <a:close/>
                <a:moveTo>
                  <a:pt x="40" y="137"/>
                </a:moveTo>
                <a:cubicBezTo>
                  <a:pt x="36" y="124"/>
                  <a:pt x="33" y="111"/>
                  <a:pt x="33" y="97"/>
                </a:cubicBezTo>
                <a:cubicBezTo>
                  <a:pt x="33" y="69"/>
                  <a:pt x="43" y="42"/>
                  <a:pt x="59" y="22"/>
                </a:cubicBezTo>
                <a:cubicBezTo>
                  <a:pt x="57" y="19"/>
                  <a:pt x="55" y="15"/>
                  <a:pt x="55" y="11"/>
                </a:cubicBezTo>
                <a:cubicBezTo>
                  <a:pt x="52" y="10"/>
                  <a:pt x="49" y="9"/>
                  <a:pt x="46" y="9"/>
                </a:cubicBezTo>
                <a:cubicBezTo>
                  <a:pt x="19" y="23"/>
                  <a:pt x="0" y="52"/>
                  <a:pt x="0" y="85"/>
                </a:cubicBezTo>
                <a:cubicBezTo>
                  <a:pt x="0" y="106"/>
                  <a:pt x="8" y="125"/>
                  <a:pt x="20" y="140"/>
                </a:cubicBezTo>
                <a:cubicBezTo>
                  <a:pt x="25" y="141"/>
                  <a:pt x="30" y="142"/>
                  <a:pt x="35" y="143"/>
                </a:cubicBezTo>
                <a:cubicBezTo>
                  <a:pt x="36" y="140"/>
                  <a:pt x="38" y="138"/>
                  <a:pt x="40" y="137"/>
                </a:cubicBezTo>
                <a:close/>
                <a:moveTo>
                  <a:pt x="163" y="45"/>
                </a:moveTo>
                <a:cubicBezTo>
                  <a:pt x="162" y="59"/>
                  <a:pt x="158" y="72"/>
                  <a:pt x="153" y="84"/>
                </a:cubicBezTo>
                <a:cubicBezTo>
                  <a:pt x="157" y="87"/>
                  <a:pt x="159" y="92"/>
                  <a:pt x="159" y="98"/>
                </a:cubicBezTo>
                <a:cubicBezTo>
                  <a:pt x="159" y="106"/>
                  <a:pt x="154" y="112"/>
                  <a:pt x="147" y="115"/>
                </a:cubicBezTo>
                <a:cubicBezTo>
                  <a:pt x="147" y="115"/>
                  <a:pt x="147" y="116"/>
                  <a:pt x="147" y="116"/>
                </a:cubicBezTo>
                <a:cubicBezTo>
                  <a:pt x="147" y="128"/>
                  <a:pt x="145" y="140"/>
                  <a:pt x="142" y="151"/>
                </a:cubicBezTo>
                <a:cubicBezTo>
                  <a:pt x="161" y="135"/>
                  <a:pt x="173" y="112"/>
                  <a:pt x="173" y="85"/>
                </a:cubicBezTo>
                <a:cubicBezTo>
                  <a:pt x="173" y="71"/>
                  <a:pt x="169" y="57"/>
                  <a:pt x="163" y="45"/>
                </a:cubicBezTo>
                <a:close/>
                <a:moveTo>
                  <a:pt x="132" y="114"/>
                </a:moveTo>
                <a:cubicBezTo>
                  <a:pt x="116" y="133"/>
                  <a:pt x="94" y="146"/>
                  <a:pt x="69" y="151"/>
                </a:cubicBezTo>
                <a:cubicBezTo>
                  <a:pt x="69" y="151"/>
                  <a:pt x="69" y="152"/>
                  <a:pt x="69" y="152"/>
                </a:cubicBezTo>
                <a:cubicBezTo>
                  <a:pt x="69" y="156"/>
                  <a:pt x="68" y="159"/>
                  <a:pt x="66" y="162"/>
                </a:cubicBezTo>
                <a:cubicBezTo>
                  <a:pt x="69" y="165"/>
                  <a:pt x="71" y="168"/>
                  <a:pt x="74" y="170"/>
                </a:cubicBezTo>
                <a:cubicBezTo>
                  <a:pt x="78" y="171"/>
                  <a:pt x="82" y="171"/>
                  <a:pt x="86" y="171"/>
                </a:cubicBezTo>
                <a:cubicBezTo>
                  <a:pt x="101" y="171"/>
                  <a:pt x="114" y="168"/>
                  <a:pt x="126" y="162"/>
                </a:cubicBezTo>
                <a:cubicBezTo>
                  <a:pt x="132" y="148"/>
                  <a:pt x="136" y="133"/>
                  <a:pt x="136" y="116"/>
                </a:cubicBezTo>
                <a:cubicBezTo>
                  <a:pt x="136" y="116"/>
                  <a:pt x="136" y="116"/>
                  <a:pt x="136" y="116"/>
                </a:cubicBezTo>
                <a:cubicBezTo>
                  <a:pt x="135" y="115"/>
                  <a:pt x="134" y="115"/>
                  <a:pt x="132" y="114"/>
                </a:cubicBezTo>
                <a:close/>
                <a:moveTo>
                  <a:pt x="132" y="114"/>
                </a:moveTo>
                <a:cubicBezTo>
                  <a:pt x="132" y="114"/>
                  <a:pt x="132" y="114"/>
                  <a:pt x="132" y="114"/>
                </a:cubicBezTo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2" name="Freeform 86"/>
          <p:cNvSpPr>
            <a:spLocks noEditPoints="1"/>
          </p:cNvSpPr>
          <p:nvPr/>
        </p:nvSpPr>
        <p:spPr bwMode="auto">
          <a:xfrm>
            <a:off x="6014803" y="3890352"/>
            <a:ext cx="250141" cy="420871"/>
          </a:xfrm>
          <a:custGeom>
            <a:avLst/>
            <a:gdLst/>
            <a:ahLst/>
            <a:cxnLst>
              <a:cxn ang="0">
                <a:pos x="29" y="44"/>
              </a:cxn>
              <a:cxn ang="0">
                <a:pos x="24" y="49"/>
              </a:cxn>
              <a:cxn ang="0">
                <a:pos x="5" y="49"/>
              </a:cxn>
              <a:cxn ang="0">
                <a:pos x="0" y="44"/>
              </a:cxn>
              <a:cxn ang="0">
                <a:pos x="0" y="5"/>
              </a:cxn>
              <a:cxn ang="0">
                <a:pos x="5" y="0"/>
              </a:cxn>
              <a:cxn ang="0">
                <a:pos x="24" y="0"/>
              </a:cxn>
              <a:cxn ang="0">
                <a:pos x="29" y="5"/>
              </a:cxn>
              <a:cxn ang="0">
                <a:pos x="29" y="44"/>
              </a:cxn>
              <a:cxn ang="0">
                <a:pos x="25" y="11"/>
              </a:cxn>
              <a:cxn ang="0">
                <a:pos x="24" y="10"/>
              </a:cxn>
              <a:cxn ang="0">
                <a:pos x="5" y="10"/>
              </a:cxn>
              <a:cxn ang="0">
                <a:pos x="3" y="11"/>
              </a:cxn>
              <a:cxn ang="0">
                <a:pos x="3" y="38"/>
              </a:cxn>
              <a:cxn ang="0">
                <a:pos x="5" y="39"/>
              </a:cxn>
              <a:cxn ang="0">
                <a:pos x="24" y="39"/>
              </a:cxn>
              <a:cxn ang="0">
                <a:pos x="25" y="38"/>
              </a:cxn>
              <a:cxn ang="0">
                <a:pos x="25" y="11"/>
              </a:cxn>
              <a:cxn ang="0">
                <a:pos x="17" y="5"/>
              </a:cxn>
              <a:cxn ang="0">
                <a:pos x="11" y="5"/>
              </a:cxn>
              <a:cxn ang="0">
                <a:pos x="11" y="6"/>
              </a:cxn>
              <a:cxn ang="0">
                <a:pos x="11" y="6"/>
              </a:cxn>
              <a:cxn ang="0">
                <a:pos x="17" y="6"/>
              </a:cxn>
              <a:cxn ang="0">
                <a:pos x="18" y="6"/>
              </a:cxn>
              <a:cxn ang="0">
                <a:pos x="17" y="5"/>
              </a:cxn>
              <a:cxn ang="0">
                <a:pos x="14" y="41"/>
              </a:cxn>
              <a:cxn ang="0">
                <a:pos x="11" y="44"/>
              </a:cxn>
              <a:cxn ang="0">
                <a:pos x="14" y="47"/>
              </a:cxn>
              <a:cxn ang="0">
                <a:pos x="17" y="44"/>
              </a:cxn>
              <a:cxn ang="0">
                <a:pos x="14" y="41"/>
              </a:cxn>
            </a:cxnLst>
            <a:rect l="0" t="0" r="r" b="b"/>
            <a:pathLst>
              <a:path w="29" h="49">
                <a:moveTo>
                  <a:pt x="29" y="44"/>
                </a:moveTo>
                <a:cubicBezTo>
                  <a:pt x="29" y="47"/>
                  <a:pt x="27" y="49"/>
                  <a:pt x="24" y="49"/>
                </a:cubicBezTo>
                <a:cubicBezTo>
                  <a:pt x="5" y="49"/>
                  <a:pt x="5" y="49"/>
                  <a:pt x="5" y="49"/>
                </a:cubicBezTo>
                <a:cubicBezTo>
                  <a:pt x="2" y="49"/>
                  <a:pt x="0" y="47"/>
                  <a:pt x="0" y="44"/>
                </a:cubicBezTo>
                <a:cubicBezTo>
                  <a:pt x="0" y="5"/>
                  <a:pt x="0" y="5"/>
                  <a:pt x="0" y="5"/>
                </a:cubicBezTo>
                <a:cubicBezTo>
                  <a:pt x="0" y="3"/>
                  <a:pt x="2" y="0"/>
                  <a:pt x="5" y="0"/>
                </a:cubicBezTo>
                <a:cubicBezTo>
                  <a:pt x="24" y="0"/>
                  <a:pt x="24" y="0"/>
                  <a:pt x="24" y="0"/>
                </a:cubicBezTo>
                <a:cubicBezTo>
                  <a:pt x="27" y="0"/>
                  <a:pt x="29" y="3"/>
                  <a:pt x="29" y="5"/>
                </a:cubicBezTo>
                <a:lnTo>
                  <a:pt x="29" y="44"/>
                </a:lnTo>
                <a:close/>
                <a:moveTo>
                  <a:pt x="25" y="11"/>
                </a:moveTo>
                <a:cubicBezTo>
                  <a:pt x="25" y="11"/>
                  <a:pt x="25" y="10"/>
                  <a:pt x="24" y="10"/>
                </a:cubicBezTo>
                <a:cubicBezTo>
                  <a:pt x="5" y="10"/>
                  <a:pt x="5" y="10"/>
                  <a:pt x="5" y="10"/>
                </a:cubicBezTo>
                <a:cubicBezTo>
                  <a:pt x="4" y="10"/>
                  <a:pt x="3" y="11"/>
                  <a:pt x="3" y="11"/>
                </a:cubicBezTo>
                <a:cubicBezTo>
                  <a:pt x="3" y="38"/>
                  <a:pt x="3" y="38"/>
                  <a:pt x="3" y="38"/>
                </a:cubicBezTo>
                <a:cubicBezTo>
                  <a:pt x="3" y="39"/>
                  <a:pt x="4" y="39"/>
                  <a:pt x="5" y="39"/>
                </a:cubicBezTo>
                <a:cubicBezTo>
                  <a:pt x="24" y="39"/>
                  <a:pt x="24" y="39"/>
                  <a:pt x="24" y="39"/>
                </a:cubicBezTo>
                <a:cubicBezTo>
                  <a:pt x="25" y="39"/>
                  <a:pt x="25" y="39"/>
                  <a:pt x="25" y="38"/>
                </a:cubicBezTo>
                <a:lnTo>
                  <a:pt x="25" y="11"/>
                </a:lnTo>
                <a:close/>
                <a:moveTo>
                  <a:pt x="17" y="5"/>
                </a:moveTo>
                <a:cubicBezTo>
                  <a:pt x="11" y="5"/>
                  <a:pt x="11" y="5"/>
                  <a:pt x="11" y="5"/>
                </a:cubicBezTo>
                <a:cubicBezTo>
                  <a:pt x="11" y="5"/>
                  <a:pt x="11" y="6"/>
                  <a:pt x="11" y="6"/>
                </a:cubicBezTo>
                <a:cubicBezTo>
                  <a:pt x="11" y="6"/>
                  <a:pt x="11" y="6"/>
                  <a:pt x="11" y="6"/>
                </a:cubicBezTo>
                <a:cubicBezTo>
                  <a:pt x="17" y="6"/>
                  <a:pt x="17" y="6"/>
                  <a:pt x="17" y="6"/>
                </a:cubicBezTo>
                <a:cubicBezTo>
                  <a:pt x="18" y="6"/>
                  <a:pt x="18" y="6"/>
                  <a:pt x="18" y="6"/>
                </a:cubicBezTo>
                <a:cubicBezTo>
                  <a:pt x="18" y="6"/>
                  <a:pt x="18" y="5"/>
                  <a:pt x="17" y="5"/>
                </a:cubicBezTo>
                <a:close/>
                <a:moveTo>
                  <a:pt x="14" y="41"/>
                </a:moveTo>
                <a:cubicBezTo>
                  <a:pt x="13" y="41"/>
                  <a:pt x="11" y="42"/>
                  <a:pt x="11" y="44"/>
                </a:cubicBezTo>
                <a:cubicBezTo>
                  <a:pt x="11" y="46"/>
                  <a:pt x="13" y="47"/>
                  <a:pt x="14" y="47"/>
                </a:cubicBezTo>
                <a:cubicBezTo>
                  <a:pt x="16" y="47"/>
                  <a:pt x="17" y="46"/>
                  <a:pt x="17" y="44"/>
                </a:cubicBezTo>
                <a:cubicBezTo>
                  <a:pt x="17" y="42"/>
                  <a:pt x="16" y="41"/>
                  <a:pt x="14" y="41"/>
                </a:cubicBezTo>
                <a:close/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3" name="Freeform 131"/>
          <p:cNvSpPr/>
          <p:nvPr/>
        </p:nvSpPr>
        <p:spPr bwMode="auto">
          <a:xfrm>
            <a:off x="2401984" y="2761902"/>
            <a:ext cx="209550" cy="212725"/>
          </a:xfrm>
          <a:custGeom>
            <a:avLst/>
            <a:gdLst/>
            <a:ahLst/>
            <a:cxnLst>
              <a:cxn ang="0">
                <a:pos x="61" y="49"/>
              </a:cxn>
              <a:cxn ang="0">
                <a:pos x="49" y="62"/>
              </a:cxn>
              <a:cxn ang="0">
                <a:pos x="36" y="49"/>
              </a:cxn>
              <a:cxn ang="0">
                <a:pos x="36" y="48"/>
              </a:cxn>
              <a:cxn ang="0">
                <a:pos x="21" y="41"/>
              </a:cxn>
              <a:cxn ang="0">
                <a:pos x="13" y="44"/>
              </a:cxn>
              <a:cxn ang="0">
                <a:pos x="0" y="31"/>
              </a:cxn>
              <a:cxn ang="0">
                <a:pos x="13" y="18"/>
              </a:cxn>
              <a:cxn ang="0">
                <a:pos x="21" y="22"/>
              </a:cxn>
              <a:cxn ang="0">
                <a:pos x="36" y="15"/>
              </a:cxn>
              <a:cxn ang="0">
                <a:pos x="36" y="13"/>
              </a:cxn>
              <a:cxn ang="0">
                <a:pos x="49" y="0"/>
              </a:cxn>
              <a:cxn ang="0">
                <a:pos x="61" y="13"/>
              </a:cxn>
              <a:cxn ang="0">
                <a:pos x="49" y="26"/>
              </a:cxn>
              <a:cxn ang="0">
                <a:pos x="40" y="23"/>
              </a:cxn>
              <a:cxn ang="0">
                <a:pos x="25" y="30"/>
              </a:cxn>
              <a:cxn ang="0">
                <a:pos x="25" y="31"/>
              </a:cxn>
              <a:cxn ang="0">
                <a:pos x="25" y="33"/>
              </a:cxn>
              <a:cxn ang="0">
                <a:pos x="40" y="40"/>
              </a:cxn>
              <a:cxn ang="0">
                <a:pos x="49" y="36"/>
              </a:cxn>
              <a:cxn ang="0">
                <a:pos x="61" y="49"/>
              </a:cxn>
            </a:cxnLst>
            <a:rect l="0" t="0" r="r" b="b"/>
            <a:pathLst>
              <a:path w="61" h="62">
                <a:moveTo>
                  <a:pt x="61" y="49"/>
                </a:moveTo>
                <a:cubicBezTo>
                  <a:pt x="61" y="56"/>
                  <a:pt x="56" y="62"/>
                  <a:pt x="49" y="62"/>
                </a:cubicBezTo>
                <a:cubicBezTo>
                  <a:pt x="41" y="62"/>
                  <a:pt x="36" y="56"/>
                  <a:pt x="36" y="49"/>
                </a:cubicBezTo>
                <a:cubicBezTo>
                  <a:pt x="36" y="49"/>
                  <a:pt x="36" y="48"/>
                  <a:pt x="36" y="48"/>
                </a:cubicBezTo>
                <a:cubicBezTo>
                  <a:pt x="21" y="41"/>
                  <a:pt x="21" y="41"/>
                  <a:pt x="21" y="41"/>
                </a:cubicBezTo>
                <a:cubicBezTo>
                  <a:pt x="19" y="43"/>
                  <a:pt x="16" y="44"/>
                  <a:pt x="13" y="44"/>
                </a:cubicBezTo>
                <a:cubicBezTo>
                  <a:pt x="6" y="44"/>
                  <a:pt x="0" y="38"/>
                  <a:pt x="0" y="31"/>
                </a:cubicBezTo>
                <a:cubicBezTo>
                  <a:pt x="0" y="24"/>
                  <a:pt x="6" y="18"/>
                  <a:pt x="13" y="18"/>
                </a:cubicBezTo>
                <a:cubicBezTo>
                  <a:pt x="16" y="18"/>
                  <a:pt x="19" y="20"/>
                  <a:pt x="21" y="22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4"/>
                  <a:pt x="36" y="14"/>
                  <a:pt x="36" y="13"/>
                </a:cubicBezTo>
                <a:cubicBezTo>
                  <a:pt x="36" y="6"/>
                  <a:pt x="41" y="0"/>
                  <a:pt x="49" y="0"/>
                </a:cubicBezTo>
                <a:cubicBezTo>
                  <a:pt x="56" y="0"/>
                  <a:pt x="61" y="6"/>
                  <a:pt x="61" y="13"/>
                </a:cubicBezTo>
                <a:cubicBezTo>
                  <a:pt x="61" y="20"/>
                  <a:pt x="56" y="26"/>
                  <a:pt x="49" y="26"/>
                </a:cubicBezTo>
                <a:cubicBezTo>
                  <a:pt x="45" y="26"/>
                  <a:pt x="42" y="25"/>
                  <a:pt x="40" y="23"/>
                </a:cubicBezTo>
                <a:cubicBezTo>
                  <a:pt x="25" y="30"/>
                  <a:pt x="25" y="30"/>
                  <a:pt x="25" y="30"/>
                </a:cubicBezTo>
                <a:cubicBezTo>
                  <a:pt x="25" y="30"/>
                  <a:pt x="25" y="31"/>
                  <a:pt x="25" y="31"/>
                </a:cubicBezTo>
                <a:cubicBezTo>
                  <a:pt x="25" y="32"/>
                  <a:pt x="25" y="32"/>
                  <a:pt x="25" y="33"/>
                </a:cubicBezTo>
                <a:cubicBezTo>
                  <a:pt x="40" y="40"/>
                  <a:pt x="40" y="40"/>
                  <a:pt x="40" y="40"/>
                </a:cubicBezTo>
                <a:cubicBezTo>
                  <a:pt x="42" y="38"/>
                  <a:pt x="45" y="36"/>
                  <a:pt x="49" y="36"/>
                </a:cubicBezTo>
                <a:cubicBezTo>
                  <a:pt x="56" y="36"/>
                  <a:pt x="61" y="42"/>
                  <a:pt x="61" y="49"/>
                </a:cubicBezTo>
                <a:close/>
              </a:path>
            </a:pathLst>
          </a:cu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42" name="Group 56"/>
          <p:cNvGrpSpPr/>
          <p:nvPr/>
        </p:nvGrpSpPr>
        <p:grpSpPr>
          <a:xfrm>
            <a:off x="1336314" y="1318637"/>
            <a:ext cx="1565084" cy="512223"/>
            <a:chOff x="414602" y="1406858"/>
            <a:chExt cx="1565084" cy="512223"/>
          </a:xfrm>
        </p:grpSpPr>
        <p:sp>
          <p:nvSpPr>
            <p:cNvPr id="143" name="TextBox 142"/>
            <p:cNvSpPr txBox="1"/>
            <p:nvPr/>
          </p:nvSpPr>
          <p:spPr>
            <a:xfrm>
              <a:off x="414602" y="1611304"/>
              <a:ext cx="1565084" cy="30777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 defTabSz="913765">
                <a:spcBef>
                  <a:spcPct val="20000"/>
                </a:spcBef>
                <a:defRPr/>
              </a:pPr>
              <a:r>
                <a:rPr lang="zh-CN" alt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点击编辑点击编辑点击编辑点击编辑点击编辑</a:t>
              </a:r>
              <a:endParaRPr 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4" name="Rectangle 143"/>
            <p:cNvSpPr/>
            <p:nvPr/>
          </p:nvSpPr>
          <p:spPr>
            <a:xfrm>
              <a:off x="1056356" y="1406858"/>
              <a:ext cx="923330" cy="184666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r"/>
              <a:r>
                <a:rPr lang="zh-CN" altLang="en-US" sz="12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输入你的标题</a:t>
              </a:r>
              <a:endParaRPr 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45" name="Group 56"/>
          <p:cNvGrpSpPr/>
          <p:nvPr/>
        </p:nvGrpSpPr>
        <p:grpSpPr>
          <a:xfrm>
            <a:off x="6766497" y="1362004"/>
            <a:ext cx="1565084" cy="512223"/>
            <a:chOff x="414602" y="1406858"/>
            <a:chExt cx="1565084" cy="512223"/>
          </a:xfrm>
        </p:grpSpPr>
        <p:sp>
          <p:nvSpPr>
            <p:cNvPr id="146" name="TextBox 145"/>
            <p:cNvSpPr txBox="1"/>
            <p:nvPr/>
          </p:nvSpPr>
          <p:spPr>
            <a:xfrm>
              <a:off x="414602" y="1611304"/>
              <a:ext cx="1565084" cy="30777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defTabSz="913765">
                <a:spcBef>
                  <a:spcPct val="20000"/>
                </a:spcBef>
                <a:defRPr/>
              </a:pPr>
              <a:r>
                <a:rPr lang="zh-CN" alt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点击编辑点击编辑点击编辑点击编辑点击编辑</a:t>
              </a:r>
              <a:endParaRPr 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7" name="Rectangle 146"/>
            <p:cNvSpPr/>
            <p:nvPr/>
          </p:nvSpPr>
          <p:spPr>
            <a:xfrm>
              <a:off x="414602" y="1406858"/>
              <a:ext cx="923330" cy="184666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r>
                <a:rPr lang="zh-CN" altLang="en-US" sz="12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输入你的标题</a:t>
              </a:r>
              <a:endParaRPr 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51" name="Group 56"/>
          <p:cNvGrpSpPr/>
          <p:nvPr/>
        </p:nvGrpSpPr>
        <p:grpSpPr>
          <a:xfrm>
            <a:off x="1336314" y="3817127"/>
            <a:ext cx="1565084" cy="512223"/>
            <a:chOff x="414602" y="1406858"/>
            <a:chExt cx="1565084" cy="512223"/>
          </a:xfrm>
        </p:grpSpPr>
        <p:sp>
          <p:nvSpPr>
            <p:cNvPr id="152" name="TextBox 151"/>
            <p:cNvSpPr txBox="1"/>
            <p:nvPr/>
          </p:nvSpPr>
          <p:spPr>
            <a:xfrm>
              <a:off x="414602" y="1611304"/>
              <a:ext cx="1565084" cy="30777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 defTabSz="913765">
                <a:spcBef>
                  <a:spcPct val="20000"/>
                </a:spcBef>
                <a:defRPr/>
              </a:pPr>
              <a:r>
                <a:rPr lang="zh-CN" alt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点击编辑点击编辑点击编辑点击编辑点击编辑</a:t>
              </a:r>
              <a:endParaRPr 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3" name="Rectangle 152"/>
            <p:cNvSpPr/>
            <p:nvPr/>
          </p:nvSpPr>
          <p:spPr>
            <a:xfrm>
              <a:off x="1056356" y="1406858"/>
              <a:ext cx="923330" cy="184666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r"/>
              <a:r>
                <a:rPr lang="zh-CN" altLang="en-US" sz="12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输入你的标题</a:t>
              </a:r>
              <a:endParaRPr 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54" name="Group 56"/>
          <p:cNvGrpSpPr/>
          <p:nvPr/>
        </p:nvGrpSpPr>
        <p:grpSpPr>
          <a:xfrm>
            <a:off x="6703459" y="3749063"/>
            <a:ext cx="1565084" cy="512223"/>
            <a:chOff x="414602" y="1406858"/>
            <a:chExt cx="1565084" cy="512223"/>
          </a:xfrm>
        </p:grpSpPr>
        <p:sp>
          <p:nvSpPr>
            <p:cNvPr id="155" name="TextBox 154"/>
            <p:cNvSpPr txBox="1"/>
            <p:nvPr/>
          </p:nvSpPr>
          <p:spPr>
            <a:xfrm>
              <a:off x="414602" y="1611304"/>
              <a:ext cx="1565084" cy="30777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defTabSz="913765">
                <a:spcBef>
                  <a:spcPct val="20000"/>
                </a:spcBef>
                <a:defRPr/>
              </a:pPr>
              <a:r>
                <a:rPr lang="zh-CN" alt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点击编辑点击编辑点击编辑点击编辑点击编辑</a:t>
              </a:r>
              <a:endParaRPr 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6" name="Rectangle 155"/>
            <p:cNvSpPr/>
            <p:nvPr/>
          </p:nvSpPr>
          <p:spPr>
            <a:xfrm>
              <a:off x="414602" y="1406858"/>
              <a:ext cx="923330" cy="184666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r>
                <a:rPr lang="zh-CN" altLang="en-US" sz="12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输入你的标题</a:t>
              </a:r>
              <a:endParaRPr 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57" name="Group 56"/>
          <p:cNvGrpSpPr/>
          <p:nvPr/>
        </p:nvGrpSpPr>
        <p:grpSpPr>
          <a:xfrm>
            <a:off x="597118" y="2514143"/>
            <a:ext cx="1565084" cy="512223"/>
            <a:chOff x="414602" y="1406858"/>
            <a:chExt cx="1565084" cy="512223"/>
          </a:xfrm>
        </p:grpSpPr>
        <p:sp>
          <p:nvSpPr>
            <p:cNvPr id="158" name="TextBox 157"/>
            <p:cNvSpPr txBox="1"/>
            <p:nvPr/>
          </p:nvSpPr>
          <p:spPr>
            <a:xfrm>
              <a:off x="414602" y="1611304"/>
              <a:ext cx="1565084" cy="30777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 defTabSz="913765">
                <a:spcBef>
                  <a:spcPct val="20000"/>
                </a:spcBef>
                <a:defRPr/>
              </a:pPr>
              <a:r>
                <a:rPr lang="zh-CN" alt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点击编辑点击编辑点击编辑点击编辑点击编辑</a:t>
              </a:r>
              <a:endParaRPr 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9" name="Rectangle 158"/>
            <p:cNvSpPr/>
            <p:nvPr/>
          </p:nvSpPr>
          <p:spPr>
            <a:xfrm>
              <a:off x="1056356" y="1406858"/>
              <a:ext cx="923330" cy="184666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r"/>
              <a:r>
                <a:rPr lang="zh-CN" altLang="en-US" sz="12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输入你的标题</a:t>
              </a:r>
              <a:endParaRPr 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60" name="Group 56"/>
          <p:cNvGrpSpPr/>
          <p:nvPr/>
        </p:nvGrpSpPr>
        <p:grpSpPr>
          <a:xfrm>
            <a:off x="6415425" y="2539316"/>
            <a:ext cx="1565084" cy="512223"/>
            <a:chOff x="414602" y="1406858"/>
            <a:chExt cx="1565084" cy="512223"/>
          </a:xfrm>
        </p:grpSpPr>
        <p:sp>
          <p:nvSpPr>
            <p:cNvPr id="161" name="TextBox 160"/>
            <p:cNvSpPr txBox="1"/>
            <p:nvPr/>
          </p:nvSpPr>
          <p:spPr>
            <a:xfrm>
              <a:off x="414602" y="1611304"/>
              <a:ext cx="1565084" cy="30777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defTabSz="913765">
                <a:spcBef>
                  <a:spcPct val="20000"/>
                </a:spcBef>
                <a:defRPr/>
              </a:pPr>
              <a:r>
                <a:rPr lang="zh-CN" alt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点击编辑点击编辑点击编辑点击编辑点击编辑</a:t>
              </a:r>
              <a:endParaRPr 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2" name="Rectangle 161"/>
            <p:cNvSpPr/>
            <p:nvPr/>
          </p:nvSpPr>
          <p:spPr>
            <a:xfrm>
              <a:off x="414602" y="1406858"/>
              <a:ext cx="923330" cy="184666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r>
                <a:rPr lang="zh-CN" altLang="en-US" sz="12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输入你的标题</a:t>
              </a:r>
              <a:endParaRPr 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8" name="文本框 57"/>
          <p:cNvSpPr txBox="1"/>
          <p:nvPr/>
        </p:nvSpPr>
        <p:spPr>
          <a:xfrm>
            <a:off x="684207" y="41661"/>
            <a:ext cx="235192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</a:rPr>
              <a:t>在此输入你的标题</a:t>
            </a:r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3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000"/>
                            </p:stCondLst>
                            <p:childTnLst>
                              <p:par>
                                <p:cTn id="6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500"/>
                            </p:stCondLst>
                            <p:childTnLst>
                              <p:par>
                                <p:cTn id="66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0"/>
                            </p:stCondLst>
                            <p:childTnLst>
                              <p:par>
                                <p:cTn id="70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000"/>
                            </p:stCondLst>
                            <p:childTnLst>
                              <p:par>
                                <p:cTn id="8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6500"/>
                            </p:stCondLst>
                            <p:childTnLst>
                              <p:par>
                                <p:cTn id="8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7000"/>
                            </p:stCondLst>
                            <p:childTnLst>
                              <p:par>
                                <p:cTn id="9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7500"/>
                            </p:stCondLst>
                            <p:childTnLst>
                              <p:par>
                                <p:cTn id="104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06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8000"/>
                            </p:stCondLst>
                            <p:childTnLst>
                              <p:par>
                                <p:cTn id="108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8500"/>
                            </p:stCondLst>
                            <p:childTnLst>
                              <p:par>
                                <p:cTn id="112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4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9000"/>
                            </p:stCondLst>
                            <p:childTnLst>
                              <p:par>
                                <p:cTn id="1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9500"/>
                            </p:stCondLst>
                            <p:childTnLst>
                              <p:par>
                                <p:cTn id="12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0500"/>
                            </p:stCondLst>
                            <p:childTnLst>
                              <p:par>
                                <p:cTn id="135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40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45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12000"/>
                            </p:stCondLst>
                            <p:childTnLst>
                              <p:par>
                                <p:cTn id="150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55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13000"/>
                            </p:stCondLst>
                            <p:childTnLst>
                              <p:par>
                                <p:cTn id="160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134" grpId="0" animBg="1"/>
      <p:bldP spid="37" grpId="0" animBg="1"/>
      <p:bldP spid="128" grpId="0" animBg="1"/>
      <p:bldP spid="129" grpId="0" animBg="1"/>
      <p:bldP spid="130" grpId="0" animBg="1"/>
      <p:bldP spid="131" grpId="0" animBg="1"/>
      <p:bldP spid="132" grpId="0" animBg="1"/>
      <p:bldP spid="13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8" name="Straight Line buttom"/>
          <p:cNvCxnSpPr/>
          <p:nvPr/>
        </p:nvCxnSpPr>
        <p:spPr>
          <a:xfrm>
            <a:off x="0" y="3273754"/>
            <a:ext cx="9144000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Rectangle 43"/>
          <p:cNvSpPr/>
          <p:nvPr/>
        </p:nvSpPr>
        <p:spPr>
          <a:xfrm>
            <a:off x="0" y="3273755"/>
            <a:ext cx="9144000" cy="1869745"/>
          </a:xfrm>
          <a:prstGeom prst="rect">
            <a:avLst/>
          </a:prstGeom>
          <a:solidFill>
            <a:srgbClr val="FFFFFF">
              <a:alpha val="30196"/>
            </a:srgbClr>
          </a:solidFill>
          <a:ln>
            <a:solidFill>
              <a:schemeClr val="bg1"/>
            </a:solidFill>
          </a:ln>
        </p:spPr>
        <p:txBody>
          <a:bodyPr vert="horz" wrap="square" lIns="68580" tIns="34290" rIns="68580" bIns="34290" numCol="1" anchor="ctr" anchorCtr="0" compatLnSpc="1"/>
          <a:lstStyle/>
          <a:p>
            <a:pPr algn="ctr"/>
            <a:endParaRPr lang="en-US" sz="15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" name="Group 38"/>
          <p:cNvGrpSpPr/>
          <p:nvPr/>
        </p:nvGrpSpPr>
        <p:grpSpPr>
          <a:xfrm>
            <a:off x="404983" y="1589670"/>
            <a:ext cx="2076062" cy="503510"/>
            <a:chOff x="1430743" y="1453979"/>
            <a:chExt cx="2076062" cy="503509"/>
          </a:xfrm>
        </p:grpSpPr>
        <p:sp>
          <p:nvSpPr>
            <p:cNvPr id="27" name="TextBox 26"/>
            <p:cNvSpPr txBox="1"/>
            <p:nvPr/>
          </p:nvSpPr>
          <p:spPr>
            <a:xfrm>
              <a:off x="2583475" y="1453979"/>
              <a:ext cx="923330" cy="184666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r"/>
              <a:r>
                <a:rPr lang="zh-CN" altLang="en-US" sz="12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输入你的标题</a:t>
              </a:r>
              <a:endParaRPr 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1430743" y="1649712"/>
              <a:ext cx="2076062" cy="307776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913765">
                <a:spcBef>
                  <a:spcPct val="20000"/>
                </a:spcBef>
                <a:defRPr/>
              </a:pPr>
              <a:r>
                <a:rPr lang="zh-CN" alt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点击编辑点击编辑点击编辑点击编辑点击编辑</a:t>
              </a:r>
              <a:endParaRPr 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39"/>
          <p:cNvGrpSpPr/>
          <p:nvPr/>
        </p:nvGrpSpPr>
        <p:grpSpPr>
          <a:xfrm>
            <a:off x="404983" y="2435156"/>
            <a:ext cx="2076063" cy="496141"/>
            <a:chOff x="1430743" y="2470905"/>
            <a:chExt cx="2076063" cy="496141"/>
          </a:xfrm>
        </p:grpSpPr>
        <p:sp>
          <p:nvSpPr>
            <p:cNvPr id="31" name="TextBox 30"/>
            <p:cNvSpPr txBox="1"/>
            <p:nvPr/>
          </p:nvSpPr>
          <p:spPr>
            <a:xfrm>
              <a:off x="2238385" y="2470905"/>
              <a:ext cx="1268421" cy="184666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algn="r"/>
              <a:r>
                <a:rPr lang="zh-CN" altLang="en-US" sz="12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输入你的标题</a:t>
              </a:r>
              <a:endParaRPr 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1430743" y="2659269"/>
              <a:ext cx="2076063" cy="30777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913765">
                <a:spcBef>
                  <a:spcPct val="20000"/>
                </a:spcBef>
                <a:defRPr/>
              </a:pPr>
              <a:r>
                <a:rPr lang="zh-CN" alt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点击编辑点击编辑点击编辑点击编辑点击编辑</a:t>
              </a:r>
              <a:endParaRPr 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32"/>
          <p:cNvGrpSpPr/>
          <p:nvPr/>
        </p:nvGrpSpPr>
        <p:grpSpPr>
          <a:xfrm>
            <a:off x="6658980" y="1598473"/>
            <a:ext cx="2063693" cy="496140"/>
            <a:chOff x="5638262" y="1462782"/>
            <a:chExt cx="2063693" cy="496140"/>
          </a:xfrm>
        </p:grpSpPr>
        <p:sp>
          <p:nvSpPr>
            <p:cNvPr id="35" name="TextBox 34"/>
            <p:cNvSpPr txBox="1"/>
            <p:nvPr/>
          </p:nvSpPr>
          <p:spPr>
            <a:xfrm>
              <a:off x="5638263" y="1462782"/>
              <a:ext cx="923330" cy="184666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r>
                <a:rPr lang="zh-CN" altLang="en-US" sz="12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输入你的标题</a:t>
              </a:r>
              <a:endParaRPr 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5638262" y="1651145"/>
              <a:ext cx="2063693" cy="30777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913765">
                <a:spcBef>
                  <a:spcPct val="20000"/>
                </a:spcBef>
                <a:defRPr/>
              </a:pPr>
              <a:r>
                <a:rPr lang="zh-CN" alt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点击编辑点击编辑点击编辑点击编辑点击编辑</a:t>
              </a:r>
              <a:endParaRPr 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36"/>
          <p:cNvGrpSpPr/>
          <p:nvPr/>
        </p:nvGrpSpPr>
        <p:grpSpPr>
          <a:xfrm>
            <a:off x="6658980" y="2387153"/>
            <a:ext cx="2063693" cy="544139"/>
            <a:chOff x="5638262" y="2422907"/>
            <a:chExt cx="2063693" cy="544140"/>
          </a:xfrm>
        </p:grpSpPr>
        <p:sp>
          <p:nvSpPr>
            <p:cNvPr id="39" name="TextBox 38"/>
            <p:cNvSpPr txBox="1"/>
            <p:nvPr/>
          </p:nvSpPr>
          <p:spPr>
            <a:xfrm>
              <a:off x="5638263" y="2422907"/>
              <a:ext cx="1077218" cy="215444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输入你的标题</a:t>
              </a:r>
              <a:endParaRPr lang="en-US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5638262" y="2659269"/>
              <a:ext cx="2063693" cy="307778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913765">
                <a:spcBef>
                  <a:spcPct val="20000"/>
                </a:spcBef>
                <a:defRPr/>
              </a:pPr>
              <a:r>
                <a:rPr lang="zh-CN" alt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点击编辑点击编辑点击编辑点击编辑点击编辑</a:t>
              </a:r>
              <a:endParaRPr 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2" name="Arc 41"/>
          <p:cNvSpPr/>
          <p:nvPr/>
        </p:nvSpPr>
        <p:spPr>
          <a:xfrm rot="19051047">
            <a:off x="4990684" y="1173715"/>
            <a:ext cx="1636328" cy="1636328"/>
          </a:xfrm>
          <a:prstGeom prst="arc">
            <a:avLst/>
          </a:prstGeom>
          <a:ln w="28575">
            <a:solidFill>
              <a:schemeClr val="bg1">
                <a:lumMod val="65000"/>
              </a:schemeClr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1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Arc 42"/>
          <p:cNvSpPr/>
          <p:nvPr/>
        </p:nvSpPr>
        <p:spPr>
          <a:xfrm rot="2548953" flipH="1">
            <a:off x="2516991" y="1173715"/>
            <a:ext cx="1636328" cy="1636328"/>
          </a:xfrm>
          <a:prstGeom prst="arc">
            <a:avLst/>
          </a:prstGeom>
          <a:ln w="28575">
            <a:solidFill>
              <a:schemeClr val="bg1">
                <a:lumMod val="65000"/>
              </a:schemeClr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1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Footer Text"/>
          <p:cNvSpPr txBox="1"/>
          <p:nvPr/>
        </p:nvSpPr>
        <p:spPr>
          <a:xfrm>
            <a:off x="692057" y="4140653"/>
            <a:ext cx="7759889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点击编辑点击编辑点击编辑点击编辑点击编辑</a:t>
            </a:r>
            <a:r>
              <a:rPr lang="en-US" altLang="zh-CN" sz="1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;</a:t>
            </a:r>
            <a:r>
              <a:rPr lang="zh-CN" altLang="en-US" sz="1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点击编辑点击编辑点击编辑点击编辑点击编辑</a:t>
            </a:r>
            <a:r>
              <a:rPr lang="en-US" altLang="zh-CN" sz="1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;</a:t>
            </a:r>
            <a:r>
              <a:rPr lang="zh-CN" altLang="en-US" sz="1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点击编辑点击编辑点击编辑点击编辑点击编辑</a:t>
            </a:r>
            <a:r>
              <a:rPr lang="en-US" altLang="zh-CN" sz="1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;</a:t>
            </a:r>
            <a:r>
              <a:rPr lang="zh-CN" altLang="en-US" sz="1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点击编辑点击编辑点击编辑点击编辑点击编辑</a:t>
            </a:r>
            <a:r>
              <a:rPr lang="en-US" altLang="zh-CN" sz="1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;</a:t>
            </a:r>
            <a:r>
              <a:rPr lang="zh-CN" altLang="en-US" sz="1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点击编辑点击编辑点击编辑点击编辑点击编辑</a:t>
            </a:r>
            <a:endParaRPr lang="en-US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38" name="Straight Line buttom"/>
          <p:cNvCxnSpPr/>
          <p:nvPr/>
        </p:nvCxnSpPr>
        <p:spPr>
          <a:xfrm>
            <a:off x="685800" y="4007201"/>
            <a:ext cx="7772400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9" name="Group 48"/>
          <p:cNvGrpSpPr/>
          <p:nvPr/>
        </p:nvGrpSpPr>
        <p:grpSpPr>
          <a:xfrm>
            <a:off x="2552788" y="1654180"/>
            <a:ext cx="579038" cy="562460"/>
            <a:chOff x="2552787" y="1654180"/>
            <a:chExt cx="579038" cy="562460"/>
          </a:xfrm>
        </p:grpSpPr>
        <p:sp>
          <p:nvSpPr>
            <p:cNvPr id="29" name="Rectangular Callout 28"/>
            <p:cNvSpPr>
              <a:spLocks noChangeAspect="1"/>
            </p:cNvSpPr>
            <p:nvPr/>
          </p:nvSpPr>
          <p:spPr>
            <a:xfrm flipH="1">
              <a:off x="2552787" y="1654180"/>
              <a:ext cx="579038" cy="562460"/>
            </a:xfrm>
            <a:prstGeom prst="wedgeRectCallout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7" name="Freeform 5"/>
            <p:cNvSpPr>
              <a:spLocks noEditPoints="1"/>
            </p:cNvSpPr>
            <p:nvPr/>
          </p:nvSpPr>
          <p:spPr bwMode="auto">
            <a:xfrm>
              <a:off x="2696623" y="1797109"/>
              <a:ext cx="279400" cy="2794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2552788" y="2490807"/>
            <a:ext cx="579038" cy="562462"/>
            <a:chOff x="2552787" y="2490807"/>
            <a:chExt cx="579038" cy="562462"/>
          </a:xfrm>
        </p:grpSpPr>
        <p:sp>
          <p:nvSpPr>
            <p:cNvPr id="33" name="Rectangular Callout 32"/>
            <p:cNvSpPr>
              <a:spLocks noChangeAspect="1"/>
            </p:cNvSpPr>
            <p:nvPr/>
          </p:nvSpPr>
          <p:spPr>
            <a:xfrm flipH="1">
              <a:off x="2552787" y="2490807"/>
              <a:ext cx="579038" cy="562462"/>
            </a:xfrm>
            <a:prstGeom prst="wedgeRectCallout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Freeform 245"/>
            <p:cNvSpPr/>
            <p:nvPr/>
          </p:nvSpPr>
          <p:spPr bwMode="auto">
            <a:xfrm>
              <a:off x="2702606" y="2615300"/>
              <a:ext cx="279400" cy="279400"/>
            </a:xfrm>
            <a:custGeom>
              <a:avLst/>
              <a:gdLst/>
              <a:ahLst/>
              <a:cxnLst>
                <a:cxn ang="0">
                  <a:pos x="68" y="3"/>
                </a:cxn>
                <a:cxn ang="0">
                  <a:pos x="58" y="61"/>
                </a:cxn>
                <a:cxn ang="0">
                  <a:pos x="57" y="63"/>
                </a:cxn>
                <a:cxn ang="0">
                  <a:pos x="56" y="63"/>
                </a:cxn>
                <a:cxn ang="0">
                  <a:pos x="55" y="63"/>
                </a:cxn>
                <a:cxn ang="0">
                  <a:pos x="38" y="56"/>
                </a:cxn>
                <a:cxn ang="0">
                  <a:pos x="28" y="67"/>
                </a:cxn>
                <a:cxn ang="0">
                  <a:pos x="26" y="68"/>
                </a:cxn>
                <a:cxn ang="0">
                  <a:pos x="26" y="68"/>
                </a:cxn>
                <a:cxn ang="0">
                  <a:pos x="24" y="65"/>
                </a:cxn>
                <a:cxn ang="0">
                  <a:pos x="24" y="52"/>
                </a:cxn>
                <a:cxn ang="0">
                  <a:pos x="57" y="12"/>
                </a:cxn>
                <a:cxn ang="0">
                  <a:pos x="16" y="47"/>
                </a:cxn>
                <a:cxn ang="0">
                  <a:pos x="1" y="41"/>
                </a:cxn>
                <a:cxn ang="0">
                  <a:pos x="0" y="39"/>
                </a:cxn>
                <a:cxn ang="0">
                  <a:pos x="1" y="36"/>
                </a:cxn>
                <a:cxn ang="0">
                  <a:pos x="64" y="0"/>
                </a:cxn>
                <a:cxn ang="0">
                  <a:pos x="65" y="0"/>
                </a:cxn>
                <a:cxn ang="0">
                  <a:pos x="67" y="0"/>
                </a:cxn>
                <a:cxn ang="0">
                  <a:pos x="68" y="3"/>
                </a:cxn>
              </a:cxnLst>
              <a:rect l="0" t="0" r="r" b="b"/>
              <a:pathLst>
                <a:path w="68" h="68">
                  <a:moveTo>
                    <a:pt x="68" y="3"/>
                  </a:moveTo>
                  <a:cubicBezTo>
                    <a:pt x="58" y="61"/>
                    <a:pt x="58" y="61"/>
                    <a:pt x="58" y="61"/>
                  </a:cubicBezTo>
                  <a:cubicBezTo>
                    <a:pt x="58" y="62"/>
                    <a:pt x="57" y="62"/>
                    <a:pt x="57" y="63"/>
                  </a:cubicBezTo>
                  <a:cubicBezTo>
                    <a:pt x="56" y="63"/>
                    <a:pt x="56" y="63"/>
                    <a:pt x="56" y="63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38" y="56"/>
                    <a:pt x="38" y="56"/>
                    <a:pt x="38" y="56"/>
                  </a:cubicBezTo>
                  <a:cubicBezTo>
                    <a:pt x="28" y="67"/>
                    <a:pt x="28" y="67"/>
                    <a:pt x="28" y="67"/>
                  </a:cubicBezTo>
                  <a:cubicBezTo>
                    <a:pt x="28" y="67"/>
                    <a:pt x="27" y="68"/>
                    <a:pt x="26" y="68"/>
                  </a:cubicBezTo>
                  <a:cubicBezTo>
                    <a:pt x="26" y="68"/>
                    <a:pt x="26" y="68"/>
                    <a:pt x="26" y="68"/>
                  </a:cubicBezTo>
                  <a:cubicBezTo>
                    <a:pt x="25" y="67"/>
                    <a:pt x="24" y="66"/>
                    <a:pt x="24" y="65"/>
                  </a:cubicBezTo>
                  <a:cubicBezTo>
                    <a:pt x="24" y="52"/>
                    <a:pt x="24" y="52"/>
                    <a:pt x="24" y="52"/>
                  </a:cubicBezTo>
                  <a:cubicBezTo>
                    <a:pt x="57" y="12"/>
                    <a:pt x="57" y="12"/>
                    <a:pt x="57" y="12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0" y="40"/>
                    <a:pt x="0" y="40"/>
                    <a:pt x="0" y="39"/>
                  </a:cubicBezTo>
                  <a:cubicBezTo>
                    <a:pt x="0" y="38"/>
                    <a:pt x="0" y="37"/>
                    <a:pt x="1" y="36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6" y="0"/>
                    <a:pt x="66" y="0"/>
                    <a:pt x="67" y="0"/>
                  </a:cubicBezTo>
                  <a:cubicBezTo>
                    <a:pt x="68" y="1"/>
                    <a:pt x="68" y="2"/>
                    <a:pt x="68" y="3"/>
                  </a:cubicBezTo>
                  <a:close/>
                </a:path>
              </a:pathLst>
            </a:cu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3" name="Group 52"/>
          <p:cNvGrpSpPr/>
          <p:nvPr/>
        </p:nvGrpSpPr>
        <p:grpSpPr>
          <a:xfrm>
            <a:off x="6012175" y="1643966"/>
            <a:ext cx="579038" cy="562462"/>
            <a:chOff x="6012175" y="1643965"/>
            <a:chExt cx="579038" cy="562462"/>
          </a:xfrm>
        </p:grpSpPr>
        <p:sp>
          <p:nvSpPr>
            <p:cNvPr id="37" name="Rectangular Callout 36"/>
            <p:cNvSpPr>
              <a:spLocks noChangeAspect="1"/>
            </p:cNvSpPr>
            <p:nvPr/>
          </p:nvSpPr>
          <p:spPr>
            <a:xfrm>
              <a:off x="6012175" y="1643965"/>
              <a:ext cx="579038" cy="562462"/>
            </a:xfrm>
            <a:prstGeom prst="wedgeRectCallout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" name="Freeform 13"/>
            <p:cNvSpPr>
              <a:spLocks noEditPoints="1"/>
            </p:cNvSpPr>
            <p:nvPr/>
          </p:nvSpPr>
          <p:spPr bwMode="auto">
            <a:xfrm>
              <a:off x="6150607" y="1774109"/>
              <a:ext cx="302175" cy="302175"/>
            </a:xfrm>
            <a:custGeom>
              <a:avLst/>
              <a:gdLst/>
              <a:ahLst/>
              <a:cxnLst>
                <a:cxn ang="0">
                  <a:pos x="60" y="40"/>
                </a:cxn>
                <a:cxn ang="0">
                  <a:pos x="40" y="60"/>
                </a:cxn>
                <a:cxn ang="0">
                  <a:pos x="36" y="61"/>
                </a:cxn>
                <a:cxn ang="0">
                  <a:pos x="33" y="60"/>
                </a:cxn>
                <a:cxn ang="0">
                  <a:pos x="4" y="31"/>
                </a:cxn>
                <a:cxn ang="0">
                  <a:pos x="0" y="22"/>
                </a:cxn>
                <a:cxn ang="0">
                  <a:pos x="0" y="6"/>
                </a:cxn>
                <a:cxn ang="0">
                  <a:pos x="6" y="0"/>
                </a:cxn>
                <a:cxn ang="0">
                  <a:pos x="22" y="0"/>
                </a:cxn>
                <a:cxn ang="0">
                  <a:pos x="31" y="4"/>
                </a:cxn>
                <a:cxn ang="0">
                  <a:pos x="60" y="33"/>
                </a:cxn>
                <a:cxn ang="0">
                  <a:pos x="61" y="36"/>
                </a:cxn>
                <a:cxn ang="0">
                  <a:pos x="60" y="40"/>
                </a:cxn>
                <a:cxn ang="0">
                  <a:pos x="13" y="8"/>
                </a:cxn>
                <a:cxn ang="0">
                  <a:pos x="8" y="13"/>
                </a:cxn>
                <a:cxn ang="0">
                  <a:pos x="13" y="18"/>
                </a:cxn>
                <a:cxn ang="0">
                  <a:pos x="18" y="13"/>
                </a:cxn>
                <a:cxn ang="0">
                  <a:pos x="13" y="8"/>
                </a:cxn>
              </a:cxnLst>
              <a:rect l="0" t="0" r="r" b="b"/>
              <a:pathLst>
                <a:path w="61" h="61">
                  <a:moveTo>
                    <a:pt x="60" y="40"/>
                  </a:moveTo>
                  <a:cubicBezTo>
                    <a:pt x="40" y="60"/>
                    <a:pt x="40" y="60"/>
                    <a:pt x="40" y="60"/>
                  </a:cubicBezTo>
                  <a:cubicBezTo>
                    <a:pt x="39" y="61"/>
                    <a:pt x="38" y="61"/>
                    <a:pt x="36" y="61"/>
                  </a:cubicBezTo>
                  <a:cubicBezTo>
                    <a:pt x="35" y="61"/>
                    <a:pt x="34" y="61"/>
                    <a:pt x="33" y="60"/>
                  </a:cubicBezTo>
                  <a:cubicBezTo>
                    <a:pt x="4" y="31"/>
                    <a:pt x="4" y="31"/>
                    <a:pt x="4" y="31"/>
                  </a:cubicBezTo>
                  <a:cubicBezTo>
                    <a:pt x="2" y="29"/>
                    <a:pt x="0" y="25"/>
                    <a:pt x="0" y="22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5" y="0"/>
                    <a:pt x="29" y="2"/>
                    <a:pt x="31" y="4"/>
                  </a:cubicBezTo>
                  <a:cubicBezTo>
                    <a:pt x="60" y="33"/>
                    <a:pt x="60" y="33"/>
                    <a:pt x="60" y="33"/>
                  </a:cubicBezTo>
                  <a:cubicBezTo>
                    <a:pt x="61" y="34"/>
                    <a:pt x="61" y="35"/>
                    <a:pt x="61" y="36"/>
                  </a:cubicBezTo>
                  <a:cubicBezTo>
                    <a:pt x="61" y="38"/>
                    <a:pt x="61" y="39"/>
                    <a:pt x="60" y="40"/>
                  </a:cubicBezTo>
                  <a:close/>
                  <a:moveTo>
                    <a:pt x="13" y="8"/>
                  </a:moveTo>
                  <a:cubicBezTo>
                    <a:pt x="10" y="8"/>
                    <a:pt x="8" y="10"/>
                    <a:pt x="8" y="13"/>
                  </a:cubicBezTo>
                  <a:cubicBezTo>
                    <a:pt x="8" y="16"/>
                    <a:pt x="10" y="18"/>
                    <a:pt x="13" y="18"/>
                  </a:cubicBezTo>
                  <a:cubicBezTo>
                    <a:pt x="16" y="18"/>
                    <a:pt x="18" y="16"/>
                    <a:pt x="18" y="13"/>
                  </a:cubicBezTo>
                  <a:cubicBezTo>
                    <a:pt x="18" y="10"/>
                    <a:pt x="16" y="8"/>
                    <a:pt x="13" y="8"/>
                  </a:cubicBezTo>
                  <a:close/>
                </a:path>
              </a:pathLst>
            </a:cu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5" name="Group 54"/>
          <p:cNvGrpSpPr/>
          <p:nvPr/>
        </p:nvGrpSpPr>
        <p:grpSpPr>
          <a:xfrm>
            <a:off x="6012175" y="2480649"/>
            <a:ext cx="579038" cy="562462"/>
            <a:chOff x="6012175" y="2480648"/>
            <a:chExt cx="579038" cy="562462"/>
          </a:xfrm>
        </p:grpSpPr>
        <p:sp>
          <p:nvSpPr>
            <p:cNvPr id="41" name="Rectangular Callout 40"/>
            <p:cNvSpPr>
              <a:spLocks noChangeAspect="1"/>
            </p:cNvSpPr>
            <p:nvPr/>
          </p:nvSpPr>
          <p:spPr>
            <a:xfrm>
              <a:off x="6012175" y="2480648"/>
              <a:ext cx="579038" cy="562462"/>
            </a:xfrm>
            <a:prstGeom prst="wedgeRectCallout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" name="Freeform 171"/>
            <p:cNvSpPr>
              <a:spLocks noEditPoints="1"/>
            </p:cNvSpPr>
            <p:nvPr/>
          </p:nvSpPr>
          <p:spPr bwMode="auto">
            <a:xfrm>
              <a:off x="6149474" y="2612038"/>
              <a:ext cx="304440" cy="299683"/>
            </a:xfrm>
            <a:custGeom>
              <a:avLst/>
              <a:gdLst/>
              <a:ahLst/>
              <a:cxnLst>
                <a:cxn ang="0">
                  <a:pos x="30" y="58"/>
                </a:cxn>
                <a:cxn ang="0">
                  <a:pos x="0" y="29"/>
                </a:cxn>
                <a:cxn ang="0">
                  <a:pos x="30" y="0"/>
                </a:cxn>
                <a:cxn ang="0">
                  <a:pos x="59" y="29"/>
                </a:cxn>
                <a:cxn ang="0">
                  <a:pos x="30" y="58"/>
                </a:cxn>
                <a:cxn ang="0">
                  <a:pos x="30" y="8"/>
                </a:cxn>
                <a:cxn ang="0">
                  <a:pos x="9" y="29"/>
                </a:cxn>
                <a:cxn ang="0">
                  <a:pos x="30" y="49"/>
                </a:cxn>
                <a:cxn ang="0">
                  <a:pos x="50" y="29"/>
                </a:cxn>
                <a:cxn ang="0">
                  <a:pos x="30" y="8"/>
                </a:cxn>
                <a:cxn ang="0">
                  <a:pos x="34" y="32"/>
                </a:cxn>
                <a:cxn ang="0">
                  <a:pos x="33" y="34"/>
                </a:cxn>
                <a:cxn ang="0">
                  <a:pos x="21" y="34"/>
                </a:cxn>
                <a:cxn ang="0">
                  <a:pos x="20" y="32"/>
                </a:cxn>
                <a:cxn ang="0">
                  <a:pos x="20" y="30"/>
                </a:cxn>
                <a:cxn ang="0">
                  <a:pos x="21" y="29"/>
                </a:cxn>
                <a:cxn ang="0">
                  <a:pos x="30" y="29"/>
                </a:cxn>
                <a:cxn ang="0">
                  <a:pos x="30" y="15"/>
                </a:cxn>
                <a:cxn ang="0">
                  <a:pos x="31" y="14"/>
                </a:cxn>
                <a:cxn ang="0">
                  <a:pos x="33" y="14"/>
                </a:cxn>
                <a:cxn ang="0">
                  <a:pos x="34" y="15"/>
                </a:cxn>
                <a:cxn ang="0">
                  <a:pos x="34" y="32"/>
                </a:cxn>
              </a:cxnLst>
              <a:rect l="0" t="0" r="r" b="b"/>
              <a:pathLst>
                <a:path w="59" h="58">
                  <a:moveTo>
                    <a:pt x="30" y="58"/>
                  </a:moveTo>
                  <a:cubicBezTo>
                    <a:pt x="13" y="58"/>
                    <a:pt x="0" y="45"/>
                    <a:pt x="0" y="29"/>
                  </a:cubicBezTo>
                  <a:cubicBezTo>
                    <a:pt x="0" y="13"/>
                    <a:pt x="13" y="0"/>
                    <a:pt x="30" y="0"/>
                  </a:cubicBezTo>
                  <a:cubicBezTo>
                    <a:pt x="46" y="0"/>
                    <a:pt x="59" y="13"/>
                    <a:pt x="59" y="29"/>
                  </a:cubicBezTo>
                  <a:cubicBezTo>
                    <a:pt x="59" y="45"/>
                    <a:pt x="46" y="58"/>
                    <a:pt x="30" y="58"/>
                  </a:cubicBezTo>
                  <a:close/>
                  <a:moveTo>
                    <a:pt x="30" y="8"/>
                  </a:moveTo>
                  <a:cubicBezTo>
                    <a:pt x="18" y="8"/>
                    <a:pt x="9" y="17"/>
                    <a:pt x="9" y="29"/>
                  </a:cubicBezTo>
                  <a:cubicBezTo>
                    <a:pt x="9" y="40"/>
                    <a:pt x="18" y="49"/>
                    <a:pt x="30" y="49"/>
                  </a:cubicBezTo>
                  <a:cubicBezTo>
                    <a:pt x="41" y="49"/>
                    <a:pt x="50" y="40"/>
                    <a:pt x="50" y="29"/>
                  </a:cubicBezTo>
                  <a:cubicBezTo>
                    <a:pt x="50" y="17"/>
                    <a:pt x="41" y="8"/>
                    <a:pt x="30" y="8"/>
                  </a:cubicBezTo>
                  <a:close/>
                  <a:moveTo>
                    <a:pt x="34" y="32"/>
                  </a:moveTo>
                  <a:cubicBezTo>
                    <a:pt x="34" y="33"/>
                    <a:pt x="34" y="34"/>
                    <a:pt x="33" y="34"/>
                  </a:cubicBezTo>
                  <a:cubicBezTo>
                    <a:pt x="21" y="34"/>
                    <a:pt x="21" y="34"/>
                    <a:pt x="21" y="34"/>
                  </a:cubicBezTo>
                  <a:cubicBezTo>
                    <a:pt x="20" y="34"/>
                    <a:pt x="20" y="33"/>
                    <a:pt x="20" y="32"/>
                  </a:cubicBezTo>
                  <a:cubicBezTo>
                    <a:pt x="20" y="30"/>
                    <a:pt x="20" y="30"/>
                    <a:pt x="20" y="30"/>
                  </a:cubicBezTo>
                  <a:cubicBezTo>
                    <a:pt x="20" y="29"/>
                    <a:pt x="20" y="29"/>
                    <a:pt x="21" y="29"/>
                  </a:cubicBezTo>
                  <a:cubicBezTo>
                    <a:pt x="30" y="29"/>
                    <a:pt x="30" y="29"/>
                    <a:pt x="30" y="29"/>
                  </a:cubicBezTo>
                  <a:cubicBezTo>
                    <a:pt x="30" y="15"/>
                    <a:pt x="30" y="15"/>
                    <a:pt x="30" y="15"/>
                  </a:cubicBezTo>
                  <a:cubicBezTo>
                    <a:pt x="30" y="15"/>
                    <a:pt x="30" y="14"/>
                    <a:pt x="31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4" y="14"/>
                    <a:pt x="34" y="15"/>
                    <a:pt x="34" y="15"/>
                  </a:cubicBezTo>
                  <a:lnTo>
                    <a:pt x="34" y="32"/>
                  </a:lnTo>
                  <a:close/>
                </a:path>
              </a:pathLst>
            </a:cu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0" name="Group 59"/>
          <p:cNvGrpSpPr/>
          <p:nvPr/>
        </p:nvGrpSpPr>
        <p:grpSpPr>
          <a:xfrm>
            <a:off x="3328990" y="1450783"/>
            <a:ext cx="2552732" cy="2031086"/>
            <a:chOff x="2094899" y="1081795"/>
            <a:chExt cx="4400683" cy="3501414"/>
          </a:xfrm>
        </p:grpSpPr>
        <p:sp>
          <p:nvSpPr>
            <p:cNvPr id="61" name="Rectangle 60"/>
            <p:cNvSpPr/>
            <p:nvPr/>
          </p:nvSpPr>
          <p:spPr>
            <a:xfrm>
              <a:off x="2261198" y="1247618"/>
              <a:ext cx="4081379" cy="2259869"/>
            </a:xfrm>
            <a:prstGeom prst="rect">
              <a:avLst/>
            </a:pr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1"/>
              <a:endParaRPr lang="en-US" sz="1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2" name="Freeform 5"/>
            <p:cNvSpPr>
              <a:spLocks noEditPoints="1"/>
            </p:cNvSpPr>
            <p:nvPr/>
          </p:nvSpPr>
          <p:spPr bwMode="auto">
            <a:xfrm>
              <a:off x="2094899" y="1081795"/>
              <a:ext cx="4400683" cy="2608522"/>
            </a:xfrm>
            <a:custGeom>
              <a:avLst/>
              <a:gdLst/>
              <a:ahLst/>
              <a:cxnLst>
                <a:cxn ang="0">
                  <a:pos x="1757" y="0"/>
                </a:cxn>
                <a:cxn ang="0">
                  <a:pos x="921" y="0"/>
                </a:cxn>
                <a:cxn ang="0">
                  <a:pos x="893" y="0"/>
                </a:cxn>
                <a:cxn ang="0">
                  <a:pos x="56" y="0"/>
                </a:cxn>
                <a:cxn ang="0">
                  <a:pos x="0" y="47"/>
                </a:cxn>
                <a:cxn ang="0">
                  <a:pos x="0" y="1076"/>
                </a:cxn>
                <a:cxn ang="0">
                  <a:pos x="1816" y="1076"/>
                </a:cxn>
                <a:cxn ang="0">
                  <a:pos x="1816" y="47"/>
                </a:cxn>
                <a:cxn ang="0">
                  <a:pos x="1757" y="0"/>
                </a:cxn>
                <a:cxn ang="0">
                  <a:pos x="1732" y="1000"/>
                </a:cxn>
                <a:cxn ang="0">
                  <a:pos x="76" y="1000"/>
                </a:cxn>
                <a:cxn ang="0">
                  <a:pos x="76" y="68"/>
                </a:cxn>
                <a:cxn ang="0">
                  <a:pos x="1732" y="68"/>
                </a:cxn>
                <a:cxn ang="0">
                  <a:pos x="1732" y="1000"/>
                </a:cxn>
              </a:cxnLst>
              <a:rect l="0" t="0" r="r" b="b"/>
              <a:pathLst>
                <a:path w="1816" h="1076">
                  <a:moveTo>
                    <a:pt x="1757" y="0"/>
                  </a:moveTo>
                  <a:cubicBezTo>
                    <a:pt x="921" y="0"/>
                    <a:pt x="921" y="0"/>
                    <a:pt x="921" y="0"/>
                  </a:cubicBezTo>
                  <a:cubicBezTo>
                    <a:pt x="893" y="0"/>
                    <a:pt x="893" y="0"/>
                    <a:pt x="893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27" y="0"/>
                    <a:pt x="0" y="17"/>
                    <a:pt x="0" y="47"/>
                  </a:cubicBezTo>
                  <a:cubicBezTo>
                    <a:pt x="0" y="1076"/>
                    <a:pt x="0" y="1076"/>
                    <a:pt x="0" y="1076"/>
                  </a:cubicBezTo>
                  <a:cubicBezTo>
                    <a:pt x="1816" y="1076"/>
                    <a:pt x="1816" y="1076"/>
                    <a:pt x="1816" y="1076"/>
                  </a:cubicBezTo>
                  <a:cubicBezTo>
                    <a:pt x="1816" y="47"/>
                    <a:pt x="1816" y="47"/>
                    <a:pt x="1816" y="47"/>
                  </a:cubicBezTo>
                  <a:cubicBezTo>
                    <a:pt x="1816" y="17"/>
                    <a:pt x="1787" y="0"/>
                    <a:pt x="1757" y="0"/>
                  </a:cubicBezTo>
                  <a:moveTo>
                    <a:pt x="1732" y="1000"/>
                  </a:moveTo>
                  <a:cubicBezTo>
                    <a:pt x="76" y="1000"/>
                    <a:pt x="76" y="1000"/>
                    <a:pt x="76" y="1000"/>
                  </a:cubicBezTo>
                  <a:cubicBezTo>
                    <a:pt x="76" y="68"/>
                    <a:pt x="76" y="68"/>
                    <a:pt x="76" y="68"/>
                  </a:cubicBezTo>
                  <a:cubicBezTo>
                    <a:pt x="1732" y="68"/>
                    <a:pt x="1732" y="68"/>
                    <a:pt x="1732" y="68"/>
                  </a:cubicBezTo>
                  <a:cubicBezTo>
                    <a:pt x="1732" y="1000"/>
                    <a:pt x="1732" y="1000"/>
                    <a:pt x="1732" y="1000"/>
                  </a:cubicBezTo>
                </a:path>
              </a:pathLst>
            </a:custGeom>
            <a:solidFill>
              <a:srgbClr val="231F20"/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algn="r" rtl="1"/>
              <a:endParaRPr lang="en-US" sz="1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3" name="Freeform 23"/>
            <p:cNvSpPr/>
            <p:nvPr/>
          </p:nvSpPr>
          <p:spPr bwMode="auto">
            <a:xfrm>
              <a:off x="2311744" y="1247618"/>
              <a:ext cx="3979748" cy="2259869"/>
            </a:xfrm>
            <a:custGeom>
              <a:avLst/>
              <a:gdLst/>
              <a:ahLst/>
              <a:cxnLst>
                <a:cxn ang="0">
                  <a:pos x="1872" y="0"/>
                </a:cxn>
                <a:cxn ang="0">
                  <a:pos x="0" y="0"/>
                </a:cxn>
                <a:cxn ang="0">
                  <a:pos x="1872" y="1063"/>
                </a:cxn>
                <a:cxn ang="0">
                  <a:pos x="1872" y="0"/>
                </a:cxn>
              </a:cxnLst>
              <a:rect l="0" t="0" r="r" b="b"/>
              <a:pathLst>
                <a:path w="1872" h="1063">
                  <a:moveTo>
                    <a:pt x="1872" y="0"/>
                  </a:moveTo>
                  <a:lnTo>
                    <a:pt x="0" y="0"/>
                  </a:lnTo>
                  <a:lnTo>
                    <a:pt x="1872" y="1063"/>
                  </a:lnTo>
                  <a:lnTo>
                    <a:pt x="1872" y="0"/>
                  </a:lnTo>
                  <a:close/>
                </a:path>
              </a:pathLst>
            </a:custGeom>
            <a:solidFill>
              <a:srgbClr val="FFFFFF">
                <a:alpha val="16000"/>
              </a:srgbClr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algn="r" rtl="1"/>
              <a:endParaRPr lang="en-US" sz="1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" name="Freeform 27"/>
            <p:cNvSpPr/>
            <p:nvPr/>
          </p:nvSpPr>
          <p:spPr bwMode="auto">
            <a:xfrm>
              <a:off x="2094899" y="3690315"/>
              <a:ext cx="4400683" cy="3975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00"/>
                </a:cxn>
                <a:cxn ang="0">
                  <a:pos x="56" y="164"/>
                </a:cxn>
                <a:cxn ang="0">
                  <a:pos x="893" y="164"/>
                </a:cxn>
                <a:cxn ang="0">
                  <a:pos x="921" y="164"/>
                </a:cxn>
                <a:cxn ang="0">
                  <a:pos x="1757" y="164"/>
                </a:cxn>
                <a:cxn ang="0">
                  <a:pos x="1816" y="100"/>
                </a:cxn>
                <a:cxn ang="0">
                  <a:pos x="1816" y="0"/>
                </a:cxn>
                <a:cxn ang="0">
                  <a:pos x="0" y="0"/>
                </a:cxn>
              </a:cxnLst>
              <a:rect l="0" t="0" r="r" b="b"/>
              <a:pathLst>
                <a:path w="1816" h="164">
                  <a:moveTo>
                    <a:pt x="0" y="0"/>
                  </a:moveTo>
                  <a:cubicBezTo>
                    <a:pt x="0" y="100"/>
                    <a:pt x="0" y="100"/>
                    <a:pt x="0" y="100"/>
                  </a:cubicBezTo>
                  <a:cubicBezTo>
                    <a:pt x="0" y="130"/>
                    <a:pt x="27" y="164"/>
                    <a:pt x="56" y="164"/>
                  </a:cubicBezTo>
                  <a:cubicBezTo>
                    <a:pt x="893" y="164"/>
                    <a:pt x="893" y="164"/>
                    <a:pt x="893" y="164"/>
                  </a:cubicBezTo>
                  <a:cubicBezTo>
                    <a:pt x="921" y="164"/>
                    <a:pt x="921" y="164"/>
                    <a:pt x="921" y="164"/>
                  </a:cubicBezTo>
                  <a:cubicBezTo>
                    <a:pt x="1757" y="164"/>
                    <a:pt x="1757" y="164"/>
                    <a:pt x="1757" y="164"/>
                  </a:cubicBezTo>
                  <a:cubicBezTo>
                    <a:pt x="1787" y="164"/>
                    <a:pt x="1816" y="130"/>
                    <a:pt x="1816" y="100"/>
                  </a:cubicBezTo>
                  <a:cubicBezTo>
                    <a:pt x="1816" y="0"/>
                    <a:pt x="1816" y="0"/>
                    <a:pt x="1816" y="0"/>
                  </a:cubicBez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83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</a:gsLst>
              <a:lin ang="1800000" scaled="0"/>
            </a:gra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algn="r" rtl="1"/>
              <a:r>
                <a:rPr lang="en-US" sz="1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</a:t>
              </a:r>
            </a:p>
          </p:txBody>
        </p:sp>
        <p:sp>
          <p:nvSpPr>
            <p:cNvPr id="65" name="Freeform 29"/>
            <p:cNvSpPr/>
            <p:nvPr/>
          </p:nvSpPr>
          <p:spPr bwMode="auto">
            <a:xfrm>
              <a:off x="3506519" y="4087866"/>
              <a:ext cx="1590198" cy="495343"/>
            </a:xfrm>
            <a:custGeom>
              <a:avLst/>
              <a:gdLst/>
              <a:ahLst/>
              <a:cxnLst>
                <a:cxn ang="0">
                  <a:pos x="335" y="0"/>
                </a:cxn>
                <a:cxn ang="0">
                  <a:pos x="322" y="0"/>
                </a:cxn>
                <a:cxn ang="0">
                  <a:pos x="143" y="0"/>
                </a:cxn>
                <a:cxn ang="0">
                  <a:pos x="102" y="128"/>
                </a:cxn>
                <a:cxn ang="0">
                  <a:pos x="108" y="204"/>
                </a:cxn>
                <a:cxn ang="0">
                  <a:pos x="322" y="204"/>
                </a:cxn>
                <a:cxn ang="0">
                  <a:pos x="335" y="204"/>
                </a:cxn>
                <a:cxn ang="0">
                  <a:pos x="549" y="204"/>
                </a:cxn>
                <a:cxn ang="0">
                  <a:pos x="555" y="128"/>
                </a:cxn>
                <a:cxn ang="0">
                  <a:pos x="513" y="0"/>
                </a:cxn>
                <a:cxn ang="0">
                  <a:pos x="335" y="0"/>
                </a:cxn>
              </a:cxnLst>
              <a:rect l="0" t="0" r="r" b="b"/>
              <a:pathLst>
                <a:path w="656" h="204">
                  <a:moveTo>
                    <a:pt x="335" y="0"/>
                  </a:moveTo>
                  <a:cubicBezTo>
                    <a:pt x="322" y="0"/>
                    <a:pt x="322" y="0"/>
                    <a:pt x="322" y="0"/>
                  </a:cubicBezTo>
                  <a:cubicBezTo>
                    <a:pt x="143" y="0"/>
                    <a:pt x="143" y="0"/>
                    <a:pt x="143" y="0"/>
                  </a:cubicBezTo>
                  <a:cubicBezTo>
                    <a:pt x="143" y="0"/>
                    <a:pt x="142" y="88"/>
                    <a:pt x="102" y="128"/>
                  </a:cubicBezTo>
                  <a:cubicBezTo>
                    <a:pt x="62" y="169"/>
                    <a:pt x="0" y="204"/>
                    <a:pt x="108" y="204"/>
                  </a:cubicBezTo>
                  <a:cubicBezTo>
                    <a:pt x="322" y="204"/>
                    <a:pt x="322" y="204"/>
                    <a:pt x="322" y="204"/>
                  </a:cubicBezTo>
                  <a:cubicBezTo>
                    <a:pt x="335" y="204"/>
                    <a:pt x="335" y="204"/>
                    <a:pt x="335" y="204"/>
                  </a:cubicBezTo>
                  <a:cubicBezTo>
                    <a:pt x="549" y="204"/>
                    <a:pt x="549" y="204"/>
                    <a:pt x="549" y="204"/>
                  </a:cubicBezTo>
                  <a:cubicBezTo>
                    <a:pt x="656" y="204"/>
                    <a:pt x="594" y="169"/>
                    <a:pt x="555" y="128"/>
                  </a:cubicBezTo>
                  <a:cubicBezTo>
                    <a:pt x="515" y="88"/>
                    <a:pt x="513" y="0"/>
                    <a:pt x="513" y="0"/>
                  </a:cubicBezTo>
                  <a:lnTo>
                    <a:pt x="335" y="0"/>
                  </a:lnTo>
                  <a:close/>
                </a:path>
              </a:pathLst>
            </a:custGeom>
            <a:gradFill>
              <a:gsLst>
                <a:gs pos="42000">
                  <a:schemeClr val="bg1">
                    <a:lumMod val="75000"/>
                  </a:schemeClr>
                </a:gs>
                <a:gs pos="6000">
                  <a:schemeClr val="bg1">
                    <a:lumMod val="85000"/>
                  </a:schemeClr>
                </a:gs>
                <a:gs pos="0">
                  <a:schemeClr val="bg1">
                    <a:lumMod val="65000"/>
                  </a:schemeClr>
                </a:gs>
              </a:gsLst>
              <a:lin ang="5400000" scaled="0"/>
            </a:gra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algn="r" rtl="1"/>
              <a:endParaRPr lang="en-US" sz="1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5" name="文本框 44"/>
          <p:cNvSpPr txBox="1"/>
          <p:nvPr/>
        </p:nvSpPr>
        <p:spPr>
          <a:xfrm>
            <a:off x="684207" y="41661"/>
            <a:ext cx="235192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</a:rPr>
              <a:t>在此输入你的标题</a:t>
            </a:r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8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" presetClass="entr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8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" presetClass="entr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0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500"/>
                            </p:stCondLst>
                            <p:childTnLst>
                              <p:par>
                                <p:cTn id="5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000"/>
                            </p:stCondLst>
                            <p:childTnLst>
                              <p:par>
                                <p:cTn id="63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500"/>
                            </p:stCondLst>
                            <p:childTnLst>
                              <p:par>
                                <p:cTn id="67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42" grpId="0" animBg="1"/>
      <p:bldP spid="43" grpId="0" animBg="1"/>
      <p:bldP spid="3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" name="Group 57"/>
          <p:cNvGrpSpPr/>
          <p:nvPr/>
        </p:nvGrpSpPr>
        <p:grpSpPr>
          <a:xfrm>
            <a:off x="669037" y="1880467"/>
            <a:ext cx="561758" cy="2534708"/>
            <a:chOff x="669035" y="1189182"/>
            <a:chExt cx="864105" cy="2822743"/>
          </a:xfrm>
        </p:grpSpPr>
        <p:sp>
          <p:nvSpPr>
            <p:cNvPr id="42" name="Rounded Rectangle 41"/>
            <p:cNvSpPr/>
            <p:nvPr/>
          </p:nvSpPr>
          <p:spPr>
            <a:xfrm>
              <a:off x="669035" y="3781497"/>
              <a:ext cx="864105" cy="230428"/>
            </a:xfrm>
            <a:prstGeom prst="roundRect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Rounded Rectangle 44"/>
            <p:cNvSpPr/>
            <p:nvPr/>
          </p:nvSpPr>
          <p:spPr>
            <a:xfrm>
              <a:off x="669035" y="3493462"/>
              <a:ext cx="864105" cy="230428"/>
            </a:xfrm>
            <a:prstGeom prst="roundRect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8" name="Rounded Rectangle 47"/>
            <p:cNvSpPr/>
            <p:nvPr/>
          </p:nvSpPr>
          <p:spPr>
            <a:xfrm>
              <a:off x="669035" y="3205427"/>
              <a:ext cx="864105" cy="230428"/>
            </a:xfrm>
            <a:prstGeom prst="roundRect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Rounded Rectangle 48"/>
            <p:cNvSpPr/>
            <p:nvPr/>
          </p:nvSpPr>
          <p:spPr>
            <a:xfrm>
              <a:off x="669035" y="2917392"/>
              <a:ext cx="864105" cy="230428"/>
            </a:xfrm>
            <a:prstGeom prst="roundRect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Rounded Rectangle 49"/>
            <p:cNvSpPr/>
            <p:nvPr/>
          </p:nvSpPr>
          <p:spPr>
            <a:xfrm>
              <a:off x="669035" y="2629357"/>
              <a:ext cx="864105" cy="230428"/>
            </a:xfrm>
            <a:prstGeom prst="roundRect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1" name="Rounded Rectangle 50"/>
            <p:cNvSpPr/>
            <p:nvPr/>
          </p:nvSpPr>
          <p:spPr>
            <a:xfrm>
              <a:off x="669035" y="2341322"/>
              <a:ext cx="864105" cy="230428"/>
            </a:xfrm>
            <a:prstGeom prst="roundRect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" name="Rounded Rectangle 53"/>
            <p:cNvSpPr/>
            <p:nvPr/>
          </p:nvSpPr>
          <p:spPr>
            <a:xfrm>
              <a:off x="669035" y="2053287"/>
              <a:ext cx="864105" cy="230428"/>
            </a:xfrm>
            <a:prstGeom prst="roundRect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5" name="Rounded Rectangle 54"/>
            <p:cNvSpPr/>
            <p:nvPr/>
          </p:nvSpPr>
          <p:spPr>
            <a:xfrm>
              <a:off x="669035" y="1765252"/>
              <a:ext cx="864105" cy="230428"/>
            </a:xfrm>
            <a:prstGeom prst="roundRect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6" name="Rounded Rectangle 55"/>
            <p:cNvSpPr/>
            <p:nvPr/>
          </p:nvSpPr>
          <p:spPr>
            <a:xfrm>
              <a:off x="669035" y="1477217"/>
              <a:ext cx="864105" cy="230428"/>
            </a:xfrm>
            <a:prstGeom prst="roundRect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7" name="Rounded Rectangle 56"/>
            <p:cNvSpPr/>
            <p:nvPr/>
          </p:nvSpPr>
          <p:spPr>
            <a:xfrm>
              <a:off x="669035" y="1189182"/>
              <a:ext cx="864105" cy="230428"/>
            </a:xfrm>
            <a:prstGeom prst="roundRect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8" name="Group 127"/>
          <p:cNvGrpSpPr/>
          <p:nvPr/>
        </p:nvGrpSpPr>
        <p:grpSpPr>
          <a:xfrm>
            <a:off x="1572769" y="1880467"/>
            <a:ext cx="561758" cy="2534708"/>
            <a:chOff x="1572768" y="1880466"/>
            <a:chExt cx="561758" cy="2534708"/>
          </a:xfrm>
        </p:grpSpPr>
        <p:sp>
          <p:nvSpPr>
            <p:cNvPr id="60" name="Rounded Rectangle 59"/>
            <p:cNvSpPr/>
            <p:nvPr/>
          </p:nvSpPr>
          <p:spPr>
            <a:xfrm>
              <a:off x="1572768" y="4208259"/>
              <a:ext cx="561758" cy="206915"/>
            </a:xfrm>
            <a:prstGeom prst="roundRect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" name="Rounded Rectangle 60"/>
            <p:cNvSpPr/>
            <p:nvPr/>
          </p:nvSpPr>
          <p:spPr>
            <a:xfrm>
              <a:off x="1572768" y="3949615"/>
              <a:ext cx="561758" cy="206915"/>
            </a:xfrm>
            <a:prstGeom prst="roundRect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2" name="Rounded Rectangle 61"/>
            <p:cNvSpPr/>
            <p:nvPr/>
          </p:nvSpPr>
          <p:spPr>
            <a:xfrm>
              <a:off x="1572768" y="3690972"/>
              <a:ext cx="561758" cy="206915"/>
            </a:xfrm>
            <a:prstGeom prst="roundRect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3" name="Rounded Rectangle 62"/>
            <p:cNvSpPr/>
            <p:nvPr/>
          </p:nvSpPr>
          <p:spPr>
            <a:xfrm>
              <a:off x="1572768" y="3432328"/>
              <a:ext cx="561758" cy="206915"/>
            </a:xfrm>
            <a:prstGeom prst="roundRect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" name="Rounded Rectangle 63"/>
            <p:cNvSpPr/>
            <p:nvPr/>
          </p:nvSpPr>
          <p:spPr>
            <a:xfrm>
              <a:off x="1572768" y="3173684"/>
              <a:ext cx="561758" cy="206915"/>
            </a:xfrm>
            <a:prstGeom prst="roundRect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5" name="Rounded Rectangle 64"/>
            <p:cNvSpPr/>
            <p:nvPr/>
          </p:nvSpPr>
          <p:spPr>
            <a:xfrm>
              <a:off x="1572768" y="2915041"/>
              <a:ext cx="561758" cy="206915"/>
            </a:xfrm>
            <a:prstGeom prst="roundRect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6" name="Rounded Rectangle 65"/>
            <p:cNvSpPr/>
            <p:nvPr/>
          </p:nvSpPr>
          <p:spPr>
            <a:xfrm>
              <a:off x="1572768" y="2656397"/>
              <a:ext cx="561758" cy="206915"/>
            </a:xfrm>
            <a:prstGeom prst="roundRect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7" name="Rounded Rectangle 66"/>
            <p:cNvSpPr/>
            <p:nvPr/>
          </p:nvSpPr>
          <p:spPr>
            <a:xfrm>
              <a:off x="1572768" y="2397753"/>
              <a:ext cx="561758" cy="206915"/>
            </a:xfrm>
            <a:prstGeom prst="roundRect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8" name="Rounded Rectangle 67"/>
            <p:cNvSpPr/>
            <p:nvPr/>
          </p:nvSpPr>
          <p:spPr>
            <a:xfrm>
              <a:off x="1572768" y="2139110"/>
              <a:ext cx="561758" cy="206915"/>
            </a:xfrm>
            <a:prstGeom prst="roundRect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9" name="Rounded Rectangle 68"/>
            <p:cNvSpPr/>
            <p:nvPr/>
          </p:nvSpPr>
          <p:spPr>
            <a:xfrm>
              <a:off x="1572768" y="1880466"/>
              <a:ext cx="561758" cy="206915"/>
            </a:xfrm>
            <a:prstGeom prst="roundRect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9" name="Group 128"/>
          <p:cNvGrpSpPr/>
          <p:nvPr/>
        </p:nvGrpSpPr>
        <p:grpSpPr>
          <a:xfrm>
            <a:off x="2476501" y="1880467"/>
            <a:ext cx="561758" cy="2534708"/>
            <a:chOff x="2476500" y="1880466"/>
            <a:chExt cx="561758" cy="2534708"/>
          </a:xfrm>
        </p:grpSpPr>
        <p:sp>
          <p:nvSpPr>
            <p:cNvPr id="71" name="Rounded Rectangle 70"/>
            <p:cNvSpPr/>
            <p:nvPr/>
          </p:nvSpPr>
          <p:spPr>
            <a:xfrm>
              <a:off x="2476500" y="4208259"/>
              <a:ext cx="561758" cy="206915"/>
            </a:xfrm>
            <a:prstGeom prst="roundRect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2" name="Rounded Rectangle 71"/>
            <p:cNvSpPr/>
            <p:nvPr/>
          </p:nvSpPr>
          <p:spPr>
            <a:xfrm>
              <a:off x="2476500" y="3949615"/>
              <a:ext cx="561758" cy="206915"/>
            </a:xfrm>
            <a:prstGeom prst="roundRect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3" name="Rounded Rectangle 72"/>
            <p:cNvSpPr/>
            <p:nvPr/>
          </p:nvSpPr>
          <p:spPr>
            <a:xfrm>
              <a:off x="2476500" y="3690972"/>
              <a:ext cx="561758" cy="206915"/>
            </a:xfrm>
            <a:prstGeom prst="roundRect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4" name="Rounded Rectangle 73"/>
            <p:cNvSpPr/>
            <p:nvPr/>
          </p:nvSpPr>
          <p:spPr>
            <a:xfrm>
              <a:off x="2476500" y="3432328"/>
              <a:ext cx="561758" cy="206915"/>
            </a:xfrm>
            <a:prstGeom prst="roundRect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5" name="Rounded Rectangle 74"/>
            <p:cNvSpPr/>
            <p:nvPr/>
          </p:nvSpPr>
          <p:spPr>
            <a:xfrm>
              <a:off x="2476500" y="3173684"/>
              <a:ext cx="561758" cy="206915"/>
            </a:xfrm>
            <a:prstGeom prst="roundRect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6" name="Rounded Rectangle 75"/>
            <p:cNvSpPr/>
            <p:nvPr/>
          </p:nvSpPr>
          <p:spPr>
            <a:xfrm>
              <a:off x="2476500" y="2915041"/>
              <a:ext cx="561758" cy="206915"/>
            </a:xfrm>
            <a:prstGeom prst="roundRect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7" name="Rounded Rectangle 76"/>
            <p:cNvSpPr/>
            <p:nvPr/>
          </p:nvSpPr>
          <p:spPr>
            <a:xfrm>
              <a:off x="2476500" y="2656397"/>
              <a:ext cx="561758" cy="206915"/>
            </a:xfrm>
            <a:prstGeom prst="roundRect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8" name="Rounded Rectangle 77"/>
            <p:cNvSpPr/>
            <p:nvPr/>
          </p:nvSpPr>
          <p:spPr>
            <a:xfrm>
              <a:off x="2476500" y="2397753"/>
              <a:ext cx="561758" cy="206915"/>
            </a:xfrm>
            <a:prstGeom prst="roundRect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9" name="Rounded Rectangle 78"/>
            <p:cNvSpPr/>
            <p:nvPr/>
          </p:nvSpPr>
          <p:spPr>
            <a:xfrm>
              <a:off x="2476500" y="2139110"/>
              <a:ext cx="561758" cy="206915"/>
            </a:xfrm>
            <a:prstGeom prst="roundRect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0" name="Rounded Rectangle 79"/>
            <p:cNvSpPr/>
            <p:nvPr/>
          </p:nvSpPr>
          <p:spPr>
            <a:xfrm>
              <a:off x="2476500" y="1880466"/>
              <a:ext cx="561758" cy="206915"/>
            </a:xfrm>
            <a:prstGeom prst="roundRect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30" name="Group 129"/>
          <p:cNvGrpSpPr/>
          <p:nvPr/>
        </p:nvGrpSpPr>
        <p:grpSpPr>
          <a:xfrm>
            <a:off x="3380233" y="1880467"/>
            <a:ext cx="561758" cy="2534708"/>
            <a:chOff x="3380232" y="1880466"/>
            <a:chExt cx="561758" cy="2534708"/>
          </a:xfrm>
        </p:grpSpPr>
        <p:sp>
          <p:nvSpPr>
            <p:cNvPr id="82" name="Rounded Rectangle 81"/>
            <p:cNvSpPr/>
            <p:nvPr/>
          </p:nvSpPr>
          <p:spPr>
            <a:xfrm>
              <a:off x="3380232" y="4208259"/>
              <a:ext cx="561758" cy="206915"/>
            </a:xfrm>
            <a:prstGeom prst="roundRect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3" name="Rounded Rectangle 82"/>
            <p:cNvSpPr/>
            <p:nvPr/>
          </p:nvSpPr>
          <p:spPr>
            <a:xfrm>
              <a:off x="3380232" y="3949615"/>
              <a:ext cx="561758" cy="206915"/>
            </a:xfrm>
            <a:prstGeom prst="roundRect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4" name="Rounded Rectangle 83"/>
            <p:cNvSpPr/>
            <p:nvPr/>
          </p:nvSpPr>
          <p:spPr>
            <a:xfrm>
              <a:off x="3380232" y="3690972"/>
              <a:ext cx="561758" cy="206915"/>
            </a:xfrm>
            <a:prstGeom prst="roundRect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5" name="Rounded Rectangle 84"/>
            <p:cNvSpPr/>
            <p:nvPr/>
          </p:nvSpPr>
          <p:spPr>
            <a:xfrm>
              <a:off x="3380232" y="3432328"/>
              <a:ext cx="561758" cy="206915"/>
            </a:xfrm>
            <a:prstGeom prst="roundRect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6" name="Rounded Rectangle 85"/>
            <p:cNvSpPr/>
            <p:nvPr/>
          </p:nvSpPr>
          <p:spPr>
            <a:xfrm>
              <a:off x="3380232" y="3173684"/>
              <a:ext cx="561758" cy="206915"/>
            </a:xfrm>
            <a:prstGeom prst="roundRect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7" name="Rounded Rectangle 86"/>
            <p:cNvSpPr/>
            <p:nvPr/>
          </p:nvSpPr>
          <p:spPr>
            <a:xfrm>
              <a:off x="3380232" y="2915041"/>
              <a:ext cx="561758" cy="206915"/>
            </a:xfrm>
            <a:prstGeom prst="roundRect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8" name="Rounded Rectangle 87"/>
            <p:cNvSpPr/>
            <p:nvPr/>
          </p:nvSpPr>
          <p:spPr>
            <a:xfrm>
              <a:off x="3380232" y="2656397"/>
              <a:ext cx="561758" cy="206915"/>
            </a:xfrm>
            <a:prstGeom prst="roundRect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9" name="Rounded Rectangle 88"/>
            <p:cNvSpPr/>
            <p:nvPr/>
          </p:nvSpPr>
          <p:spPr>
            <a:xfrm>
              <a:off x="3380232" y="2397753"/>
              <a:ext cx="561758" cy="206915"/>
            </a:xfrm>
            <a:prstGeom prst="roundRect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0" name="Rounded Rectangle 89"/>
            <p:cNvSpPr/>
            <p:nvPr/>
          </p:nvSpPr>
          <p:spPr>
            <a:xfrm>
              <a:off x="3380232" y="2139110"/>
              <a:ext cx="561758" cy="206915"/>
            </a:xfrm>
            <a:prstGeom prst="roundRect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1" name="Rounded Rectangle 90"/>
            <p:cNvSpPr/>
            <p:nvPr/>
          </p:nvSpPr>
          <p:spPr>
            <a:xfrm>
              <a:off x="3380232" y="1880466"/>
              <a:ext cx="561758" cy="206915"/>
            </a:xfrm>
            <a:prstGeom prst="roundRect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31" name="Group 130"/>
          <p:cNvGrpSpPr/>
          <p:nvPr/>
        </p:nvGrpSpPr>
        <p:grpSpPr>
          <a:xfrm>
            <a:off x="4240671" y="1880467"/>
            <a:ext cx="561758" cy="2534708"/>
            <a:chOff x="4240670" y="1880466"/>
            <a:chExt cx="561758" cy="2534708"/>
          </a:xfrm>
        </p:grpSpPr>
        <p:sp>
          <p:nvSpPr>
            <p:cNvPr id="93" name="Rounded Rectangle 92"/>
            <p:cNvSpPr/>
            <p:nvPr/>
          </p:nvSpPr>
          <p:spPr>
            <a:xfrm>
              <a:off x="4240670" y="4208259"/>
              <a:ext cx="561758" cy="206915"/>
            </a:xfrm>
            <a:prstGeom prst="roundRect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4" name="Rounded Rectangle 93"/>
            <p:cNvSpPr/>
            <p:nvPr/>
          </p:nvSpPr>
          <p:spPr>
            <a:xfrm>
              <a:off x="4240670" y="3949615"/>
              <a:ext cx="561758" cy="206915"/>
            </a:xfrm>
            <a:prstGeom prst="roundRect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5" name="Rounded Rectangle 94"/>
            <p:cNvSpPr/>
            <p:nvPr/>
          </p:nvSpPr>
          <p:spPr>
            <a:xfrm>
              <a:off x="4240670" y="3690972"/>
              <a:ext cx="561758" cy="206915"/>
            </a:xfrm>
            <a:prstGeom prst="roundRect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6" name="Rounded Rectangle 95"/>
            <p:cNvSpPr/>
            <p:nvPr/>
          </p:nvSpPr>
          <p:spPr>
            <a:xfrm>
              <a:off x="4240670" y="3432328"/>
              <a:ext cx="561758" cy="206915"/>
            </a:xfrm>
            <a:prstGeom prst="roundRect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7" name="Rounded Rectangle 96"/>
            <p:cNvSpPr/>
            <p:nvPr/>
          </p:nvSpPr>
          <p:spPr>
            <a:xfrm>
              <a:off x="4240670" y="3173684"/>
              <a:ext cx="561758" cy="206915"/>
            </a:xfrm>
            <a:prstGeom prst="roundRect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8" name="Rounded Rectangle 97"/>
            <p:cNvSpPr/>
            <p:nvPr/>
          </p:nvSpPr>
          <p:spPr>
            <a:xfrm>
              <a:off x="4240670" y="2915041"/>
              <a:ext cx="561758" cy="206915"/>
            </a:xfrm>
            <a:prstGeom prst="roundRect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9" name="Rounded Rectangle 98"/>
            <p:cNvSpPr/>
            <p:nvPr/>
          </p:nvSpPr>
          <p:spPr>
            <a:xfrm>
              <a:off x="4240670" y="2656397"/>
              <a:ext cx="561758" cy="206915"/>
            </a:xfrm>
            <a:prstGeom prst="roundRect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0" name="Rounded Rectangle 99"/>
            <p:cNvSpPr/>
            <p:nvPr/>
          </p:nvSpPr>
          <p:spPr>
            <a:xfrm>
              <a:off x="4240670" y="2397753"/>
              <a:ext cx="561758" cy="206915"/>
            </a:xfrm>
            <a:prstGeom prst="roundRect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1" name="Rounded Rectangle 100"/>
            <p:cNvSpPr/>
            <p:nvPr/>
          </p:nvSpPr>
          <p:spPr>
            <a:xfrm>
              <a:off x="4240670" y="2139110"/>
              <a:ext cx="561758" cy="206915"/>
            </a:xfrm>
            <a:prstGeom prst="roundRect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2" name="Rounded Rectangle 101"/>
            <p:cNvSpPr/>
            <p:nvPr/>
          </p:nvSpPr>
          <p:spPr>
            <a:xfrm>
              <a:off x="4240670" y="1880466"/>
              <a:ext cx="561758" cy="206915"/>
            </a:xfrm>
            <a:prstGeom prst="roundRect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04" name="TextBox 103"/>
          <p:cNvSpPr txBox="1"/>
          <p:nvPr/>
        </p:nvSpPr>
        <p:spPr>
          <a:xfrm>
            <a:off x="5731804" y="1246790"/>
            <a:ext cx="29879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输入你的标题</a:t>
            </a:r>
            <a:endParaRPr lang="en-U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zh-CN" altLang="en-US" sz="1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点击编辑点击编辑点击编辑点击编辑点击编辑</a:t>
            </a:r>
            <a:r>
              <a:rPr lang="en-US" sz="1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, </a:t>
            </a:r>
            <a:endParaRPr lang="en-US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7" name="TextBox 106"/>
          <p:cNvSpPr txBox="1"/>
          <p:nvPr/>
        </p:nvSpPr>
        <p:spPr>
          <a:xfrm>
            <a:off x="5731804" y="1890742"/>
            <a:ext cx="29879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输入你的标题</a:t>
            </a:r>
            <a:endParaRPr lang="en-U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zh-CN" altLang="en-US" sz="1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点击编辑点击编辑点击编辑点击编辑点击编辑</a:t>
            </a:r>
            <a:r>
              <a:rPr lang="en-US" sz="1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, </a:t>
            </a:r>
            <a:endParaRPr lang="en-US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9" name="TextBox 108"/>
          <p:cNvSpPr txBox="1"/>
          <p:nvPr/>
        </p:nvSpPr>
        <p:spPr>
          <a:xfrm>
            <a:off x="5731804" y="2534692"/>
            <a:ext cx="29879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输入你的标题</a:t>
            </a:r>
            <a:endParaRPr lang="en-U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zh-CN" altLang="en-US" sz="1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点击编辑点击编辑点击编辑点击编辑点击编辑</a:t>
            </a:r>
            <a:endParaRPr lang="en-US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1" name="TextBox 110"/>
          <p:cNvSpPr txBox="1"/>
          <p:nvPr/>
        </p:nvSpPr>
        <p:spPr>
          <a:xfrm>
            <a:off x="5731804" y="3195154"/>
            <a:ext cx="298790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输入你的标题</a:t>
            </a:r>
            <a:endParaRPr lang="en-U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zh-CN" altLang="en-US" sz="1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点击编辑点击编辑点击编辑点击编辑点击编辑</a:t>
            </a:r>
            <a:endParaRPr lang="en-US" sz="1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2" name="TextBox 111"/>
          <p:cNvSpPr txBox="1"/>
          <p:nvPr/>
        </p:nvSpPr>
        <p:spPr>
          <a:xfrm>
            <a:off x="5710796" y="3888007"/>
            <a:ext cx="300890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输入你的标题</a:t>
            </a:r>
            <a:endParaRPr lang="en-U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zh-CN" altLang="en-US" sz="1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点击编辑点击编辑点击编辑点击编辑点击编辑</a:t>
            </a:r>
            <a:endParaRPr lang="en-US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13" name="Group 279"/>
          <p:cNvGrpSpPr/>
          <p:nvPr/>
        </p:nvGrpSpPr>
        <p:grpSpPr>
          <a:xfrm>
            <a:off x="654724" y="1094260"/>
            <a:ext cx="555782" cy="555779"/>
            <a:chOff x="846989" y="1401020"/>
            <a:chExt cx="877416" cy="877416"/>
          </a:xfrm>
          <a:effectLst/>
        </p:grpSpPr>
        <p:sp>
          <p:nvSpPr>
            <p:cNvPr id="114" name="Teardrop 113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82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5" name="Oval 114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r>
                <a:rPr lang="en-US" sz="82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90%</a:t>
              </a:r>
            </a:p>
          </p:txBody>
        </p:sp>
      </p:grpSp>
      <p:grpSp>
        <p:nvGrpSpPr>
          <p:cNvPr id="116" name="Group 279"/>
          <p:cNvGrpSpPr/>
          <p:nvPr/>
        </p:nvGrpSpPr>
        <p:grpSpPr>
          <a:xfrm>
            <a:off x="1559653" y="1094260"/>
            <a:ext cx="555782" cy="555779"/>
            <a:chOff x="846989" y="1401020"/>
            <a:chExt cx="877416" cy="877416"/>
          </a:xfrm>
          <a:effectLst/>
        </p:grpSpPr>
        <p:sp>
          <p:nvSpPr>
            <p:cNvPr id="117" name="Teardrop 116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82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8" name="Oval 117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r>
                <a:rPr lang="en-US" sz="82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80%</a:t>
              </a:r>
            </a:p>
          </p:txBody>
        </p:sp>
      </p:grpSp>
      <p:grpSp>
        <p:nvGrpSpPr>
          <p:cNvPr id="119" name="Group 279"/>
          <p:cNvGrpSpPr/>
          <p:nvPr/>
        </p:nvGrpSpPr>
        <p:grpSpPr>
          <a:xfrm>
            <a:off x="2464582" y="1094260"/>
            <a:ext cx="555782" cy="555779"/>
            <a:chOff x="846989" y="1401020"/>
            <a:chExt cx="877416" cy="877416"/>
          </a:xfrm>
          <a:effectLst/>
        </p:grpSpPr>
        <p:sp>
          <p:nvSpPr>
            <p:cNvPr id="120" name="Teardrop 119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82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1" name="Oval 120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r>
                <a:rPr lang="en-US" sz="82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70%</a:t>
              </a:r>
            </a:p>
          </p:txBody>
        </p:sp>
      </p:grpSp>
      <p:grpSp>
        <p:nvGrpSpPr>
          <p:cNvPr id="122" name="Group 279"/>
          <p:cNvGrpSpPr/>
          <p:nvPr/>
        </p:nvGrpSpPr>
        <p:grpSpPr>
          <a:xfrm>
            <a:off x="3369511" y="1094260"/>
            <a:ext cx="555782" cy="555779"/>
            <a:chOff x="846989" y="1401020"/>
            <a:chExt cx="877416" cy="877416"/>
          </a:xfrm>
          <a:effectLst/>
        </p:grpSpPr>
        <p:sp>
          <p:nvSpPr>
            <p:cNvPr id="123" name="Teardrop 122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82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4" name="Oval 123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r>
                <a:rPr lang="en-US" sz="82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95%</a:t>
              </a:r>
            </a:p>
          </p:txBody>
        </p:sp>
      </p:grpSp>
      <p:grpSp>
        <p:nvGrpSpPr>
          <p:cNvPr id="125" name="Group 279"/>
          <p:cNvGrpSpPr/>
          <p:nvPr/>
        </p:nvGrpSpPr>
        <p:grpSpPr>
          <a:xfrm>
            <a:off x="4231146" y="1094260"/>
            <a:ext cx="555782" cy="555779"/>
            <a:chOff x="846989" y="1401020"/>
            <a:chExt cx="877416" cy="877416"/>
          </a:xfrm>
          <a:effectLst/>
        </p:grpSpPr>
        <p:sp>
          <p:nvSpPr>
            <p:cNvPr id="126" name="Teardrop 125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82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7" name="Oval 126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r>
                <a:rPr lang="en-US" sz="82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85%</a:t>
              </a:r>
            </a:p>
          </p:txBody>
        </p:sp>
      </p:grpSp>
      <p:grpSp>
        <p:nvGrpSpPr>
          <p:cNvPr id="132" name="Group 131"/>
          <p:cNvGrpSpPr/>
          <p:nvPr/>
        </p:nvGrpSpPr>
        <p:grpSpPr>
          <a:xfrm>
            <a:off x="5205678" y="1309829"/>
            <a:ext cx="493370" cy="479245"/>
            <a:chOff x="5205677" y="1309828"/>
            <a:chExt cx="493370" cy="479245"/>
          </a:xfrm>
        </p:grpSpPr>
        <p:sp>
          <p:nvSpPr>
            <p:cNvPr id="103" name="Rounded Rectangle 102"/>
            <p:cNvSpPr/>
            <p:nvPr/>
          </p:nvSpPr>
          <p:spPr>
            <a:xfrm>
              <a:off x="5205677" y="1309828"/>
              <a:ext cx="493370" cy="479245"/>
            </a:xfrm>
            <a:prstGeom prst="roundRect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2" name="Freeform 117"/>
            <p:cNvSpPr/>
            <p:nvPr/>
          </p:nvSpPr>
          <p:spPr bwMode="auto">
            <a:xfrm>
              <a:off x="5317181" y="1414269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34" name="Group 133"/>
          <p:cNvGrpSpPr/>
          <p:nvPr/>
        </p:nvGrpSpPr>
        <p:grpSpPr>
          <a:xfrm>
            <a:off x="5205678" y="1966549"/>
            <a:ext cx="493370" cy="479245"/>
            <a:chOff x="5205677" y="1966548"/>
            <a:chExt cx="493370" cy="479245"/>
          </a:xfrm>
        </p:grpSpPr>
        <p:sp>
          <p:nvSpPr>
            <p:cNvPr id="106" name="Rounded Rectangle 105"/>
            <p:cNvSpPr/>
            <p:nvPr/>
          </p:nvSpPr>
          <p:spPr>
            <a:xfrm>
              <a:off x="5205677" y="1966548"/>
              <a:ext cx="493370" cy="479245"/>
            </a:xfrm>
            <a:prstGeom prst="roundRect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3" name="Freeform 36"/>
            <p:cNvSpPr>
              <a:spLocks noEditPoints="1"/>
            </p:cNvSpPr>
            <p:nvPr/>
          </p:nvSpPr>
          <p:spPr bwMode="auto">
            <a:xfrm>
              <a:off x="5317181" y="2059372"/>
              <a:ext cx="270363" cy="293597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36" name="Group 135"/>
          <p:cNvGrpSpPr/>
          <p:nvPr/>
        </p:nvGrpSpPr>
        <p:grpSpPr>
          <a:xfrm>
            <a:off x="5205678" y="2623269"/>
            <a:ext cx="493370" cy="479245"/>
            <a:chOff x="5205677" y="2623268"/>
            <a:chExt cx="493370" cy="479245"/>
          </a:xfrm>
        </p:grpSpPr>
        <p:sp>
          <p:nvSpPr>
            <p:cNvPr id="108" name="Rounded Rectangle 107"/>
            <p:cNvSpPr/>
            <p:nvPr/>
          </p:nvSpPr>
          <p:spPr>
            <a:xfrm>
              <a:off x="5205677" y="2623268"/>
              <a:ext cx="493370" cy="479245"/>
            </a:xfrm>
            <a:prstGeom prst="roundRect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5" name="Freeform 13"/>
            <p:cNvSpPr>
              <a:spLocks noEditPoints="1"/>
            </p:cNvSpPr>
            <p:nvPr/>
          </p:nvSpPr>
          <p:spPr bwMode="auto">
            <a:xfrm>
              <a:off x="5301275" y="2711803"/>
              <a:ext cx="302175" cy="302175"/>
            </a:xfrm>
            <a:custGeom>
              <a:avLst/>
              <a:gdLst/>
              <a:ahLst/>
              <a:cxnLst>
                <a:cxn ang="0">
                  <a:pos x="60" y="40"/>
                </a:cxn>
                <a:cxn ang="0">
                  <a:pos x="40" y="60"/>
                </a:cxn>
                <a:cxn ang="0">
                  <a:pos x="36" y="61"/>
                </a:cxn>
                <a:cxn ang="0">
                  <a:pos x="33" y="60"/>
                </a:cxn>
                <a:cxn ang="0">
                  <a:pos x="4" y="31"/>
                </a:cxn>
                <a:cxn ang="0">
                  <a:pos x="0" y="22"/>
                </a:cxn>
                <a:cxn ang="0">
                  <a:pos x="0" y="6"/>
                </a:cxn>
                <a:cxn ang="0">
                  <a:pos x="6" y="0"/>
                </a:cxn>
                <a:cxn ang="0">
                  <a:pos x="22" y="0"/>
                </a:cxn>
                <a:cxn ang="0">
                  <a:pos x="31" y="4"/>
                </a:cxn>
                <a:cxn ang="0">
                  <a:pos x="60" y="33"/>
                </a:cxn>
                <a:cxn ang="0">
                  <a:pos x="61" y="36"/>
                </a:cxn>
                <a:cxn ang="0">
                  <a:pos x="60" y="40"/>
                </a:cxn>
                <a:cxn ang="0">
                  <a:pos x="13" y="8"/>
                </a:cxn>
                <a:cxn ang="0">
                  <a:pos x="8" y="13"/>
                </a:cxn>
                <a:cxn ang="0">
                  <a:pos x="13" y="18"/>
                </a:cxn>
                <a:cxn ang="0">
                  <a:pos x="18" y="13"/>
                </a:cxn>
                <a:cxn ang="0">
                  <a:pos x="13" y="8"/>
                </a:cxn>
              </a:cxnLst>
              <a:rect l="0" t="0" r="r" b="b"/>
              <a:pathLst>
                <a:path w="61" h="61">
                  <a:moveTo>
                    <a:pt x="60" y="40"/>
                  </a:moveTo>
                  <a:cubicBezTo>
                    <a:pt x="40" y="60"/>
                    <a:pt x="40" y="60"/>
                    <a:pt x="40" y="60"/>
                  </a:cubicBezTo>
                  <a:cubicBezTo>
                    <a:pt x="39" y="61"/>
                    <a:pt x="38" y="61"/>
                    <a:pt x="36" y="61"/>
                  </a:cubicBezTo>
                  <a:cubicBezTo>
                    <a:pt x="35" y="61"/>
                    <a:pt x="34" y="61"/>
                    <a:pt x="33" y="60"/>
                  </a:cubicBezTo>
                  <a:cubicBezTo>
                    <a:pt x="4" y="31"/>
                    <a:pt x="4" y="31"/>
                    <a:pt x="4" y="31"/>
                  </a:cubicBezTo>
                  <a:cubicBezTo>
                    <a:pt x="2" y="29"/>
                    <a:pt x="0" y="25"/>
                    <a:pt x="0" y="22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5" y="0"/>
                    <a:pt x="29" y="2"/>
                    <a:pt x="31" y="4"/>
                  </a:cubicBezTo>
                  <a:cubicBezTo>
                    <a:pt x="60" y="33"/>
                    <a:pt x="60" y="33"/>
                    <a:pt x="60" y="33"/>
                  </a:cubicBezTo>
                  <a:cubicBezTo>
                    <a:pt x="61" y="34"/>
                    <a:pt x="61" y="35"/>
                    <a:pt x="61" y="36"/>
                  </a:cubicBezTo>
                  <a:cubicBezTo>
                    <a:pt x="61" y="38"/>
                    <a:pt x="61" y="39"/>
                    <a:pt x="60" y="40"/>
                  </a:cubicBezTo>
                  <a:close/>
                  <a:moveTo>
                    <a:pt x="13" y="8"/>
                  </a:moveTo>
                  <a:cubicBezTo>
                    <a:pt x="10" y="8"/>
                    <a:pt x="8" y="10"/>
                    <a:pt x="8" y="13"/>
                  </a:cubicBezTo>
                  <a:cubicBezTo>
                    <a:pt x="8" y="16"/>
                    <a:pt x="10" y="18"/>
                    <a:pt x="13" y="18"/>
                  </a:cubicBezTo>
                  <a:cubicBezTo>
                    <a:pt x="16" y="18"/>
                    <a:pt x="18" y="16"/>
                    <a:pt x="18" y="13"/>
                  </a:cubicBezTo>
                  <a:cubicBezTo>
                    <a:pt x="18" y="10"/>
                    <a:pt x="16" y="8"/>
                    <a:pt x="13" y="8"/>
                  </a:cubicBezTo>
                  <a:close/>
                </a:path>
              </a:pathLst>
            </a:cu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38" name="Group 137"/>
          <p:cNvGrpSpPr/>
          <p:nvPr/>
        </p:nvGrpSpPr>
        <p:grpSpPr>
          <a:xfrm>
            <a:off x="5205678" y="3279989"/>
            <a:ext cx="493370" cy="479245"/>
            <a:chOff x="5205677" y="3279988"/>
            <a:chExt cx="493370" cy="479245"/>
          </a:xfrm>
        </p:grpSpPr>
        <p:sp>
          <p:nvSpPr>
            <p:cNvPr id="105" name="Rounded Rectangle 104"/>
            <p:cNvSpPr/>
            <p:nvPr/>
          </p:nvSpPr>
          <p:spPr>
            <a:xfrm>
              <a:off x="5205677" y="3279988"/>
              <a:ext cx="493370" cy="479245"/>
            </a:xfrm>
            <a:prstGeom prst="roundRect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7" name="Freeform 171"/>
            <p:cNvSpPr>
              <a:spLocks noEditPoints="1"/>
            </p:cNvSpPr>
            <p:nvPr/>
          </p:nvSpPr>
          <p:spPr bwMode="auto">
            <a:xfrm>
              <a:off x="5300142" y="3369769"/>
              <a:ext cx="304440" cy="299683"/>
            </a:xfrm>
            <a:custGeom>
              <a:avLst/>
              <a:gdLst/>
              <a:ahLst/>
              <a:cxnLst>
                <a:cxn ang="0">
                  <a:pos x="30" y="58"/>
                </a:cxn>
                <a:cxn ang="0">
                  <a:pos x="0" y="29"/>
                </a:cxn>
                <a:cxn ang="0">
                  <a:pos x="30" y="0"/>
                </a:cxn>
                <a:cxn ang="0">
                  <a:pos x="59" y="29"/>
                </a:cxn>
                <a:cxn ang="0">
                  <a:pos x="30" y="58"/>
                </a:cxn>
                <a:cxn ang="0">
                  <a:pos x="30" y="8"/>
                </a:cxn>
                <a:cxn ang="0">
                  <a:pos x="9" y="29"/>
                </a:cxn>
                <a:cxn ang="0">
                  <a:pos x="30" y="49"/>
                </a:cxn>
                <a:cxn ang="0">
                  <a:pos x="50" y="29"/>
                </a:cxn>
                <a:cxn ang="0">
                  <a:pos x="30" y="8"/>
                </a:cxn>
                <a:cxn ang="0">
                  <a:pos x="34" y="32"/>
                </a:cxn>
                <a:cxn ang="0">
                  <a:pos x="33" y="34"/>
                </a:cxn>
                <a:cxn ang="0">
                  <a:pos x="21" y="34"/>
                </a:cxn>
                <a:cxn ang="0">
                  <a:pos x="20" y="32"/>
                </a:cxn>
                <a:cxn ang="0">
                  <a:pos x="20" y="30"/>
                </a:cxn>
                <a:cxn ang="0">
                  <a:pos x="21" y="29"/>
                </a:cxn>
                <a:cxn ang="0">
                  <a:pos x="30" y="29"/>
                </a:cxn>
                <a:cxn ang="0">
                  <a:pos x="30" y="15"/>
                </a:cxn>
                <a:cxn ang="0">
                  <a:pos x="31" y="14"/>
                </a:cxn>
                <a:cxn ang="0">
                  <a:pos x="33" y="14"/>
                </a:cxn>
                <a:cxn ang="0">
                  <a:pos x="34" y="15"/>
                </a:cxn>
                <a:cxn ang="0">
                  <a:pos x="34" y="32"/>
                </a:cxn>
              </a:cxnLst>
              <a:rect l="0" t="0" r="r" b="b"/>
              <a:pathLst>
                <a:path w="59" h="58">
                  <a:moveTo>
                    <a:pt x="30" y="58"/>
                  </a:moveTo>
                  <a:cubicBezTo>
                    <a:pt x="13" y="58"/>
                    <a:pt x="0" y="45"/>
                    <a:pt x="0" y="29"/>
                  </a:cubicBezTo>
                  <a:cubicBezTo>
                    <a:pt x="0" y="13"/>
                    <a:pt x="13" y="0"/>
                    <a:pt x="30" y="0"/>
                  </a:cubicBezTo>
                  <a:cubicBezTo>
                    <a:pt x="46" y="0"/>
                    <a:pt x="59" y="13"/>
                    <a:pt x="59" y="29"/>
                  </a:cubicBezTo>
                  <a:cubicBezTo>
                    <a:pt x="59" y="45"/>
                    <a:pt x="46" y="58"/>
                    <a:pt x="30" y="58"/>
                  </a:cubicBezTo>
                  <a:close/>
                  <a:moveTo>
                    <a:pt x="30" y="8"/>
                  </a:moveTo>
                  <a:cubicBezTo>
                    <a:pt x="18" y="8"/>
                    <a:pt x="9" y="17"/>
                    <a:pt x="9" y="29"/>
                  </a:cubicBezTo>
                  <a:cubicBezTo>
                    <a:pt x="9" y="40"/>
                    <a:pt x="18" y="49"/>
                    <a:pt x="30" y="49"/>
                  </a:cubicBezTo>
                  <a:cubicBezTo>
                    <a:pt x="41" y="49"/>
                    <a:pt x="50" y="40"/>
                    <a:pt x="50" y="29"/>
                  </a:cubicBezTo>
                  <a:cubicBezTo>
                    <a:pt x="50" y="17"/>
                    <a:pt x="41" y="8"/>
                    <a:pt x="30" y="8"/>
                  </a:cubicBezTo>
                  <a:close/>
                  <a:moveTo>
                    <a:pt x="34" y="32"/>
                  </a:moveTo>
                  <a:cubicBezTo>
                    <a:pt x="34" y="33"/>
                    <a:pt x="34" y="34"/>
                    <a:pt x="33" y="34"/>
                  </a:cubicBezTo>
                  <a:cubicBezTo>
                    <a:pt x="21" y="34"/>
                    <a:pt x="21" y="34"/>
                    <a:pt x="21" y="34"/>
                  </a:cubicBezTo>
                  <a:cubicBezTo>
                    <a:pt x="20" y="34"/>
                    <a:pt x="20" y="33"/>
                    <a:pt x="20" y="32"/>
                  </a:cubicBezTo>
                  <a:cubicBezTo>
                    <a:pt x="20" y="30"/>
                    <a:pt x="20" y="30"/>
                    <a:pt x="20" y="30"/>
                  </a:cubicBezTo>
                  <a:cubicBezTo>
                    <a:pt x="20" y="29"/>
                    <a:pt x="20" y="29"/>
                    <a:pt x="21" y="29"/>
                  </a:cubicBezTo>
                  <a:cubicBezTo>
                    <a:pt x="30" y="29"/>
                    <a:pt x="30" y="29"/>
                    <a:pt x="30" y="29"/>
                  </a:cubicBezTo>
                  <a:cubicBezTo>
                    <a:pt x="30" y="15"/>
                    <a:pt x="30" y="15"/>
                    <a:pt x="30" y="15"/>
                  </a:cubicBezTo>
                  <a:cubicBezTo>
                    <a:pt x="30" y="15"/>
                    <a:pt x="30" y="14"/>
                    <a:pt x="31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4" y="14"/>
                    <a:pt x="34" y="15"/>
                    <a:pt x="34" y="15"/>
                  </a:cubicBezTo>
                  <a:lnTo>
                    <a:pt x="34" y="32"/>
                  </a:lnTo>
                  <a:close/>
                </a:path>
              </a:pathLst>
            </a:cu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40" name="Group 139"/>
          <p:cNvGrpSpPr/>
          <p:nvPr/>
        </p:nvGrpSpPr>
        <p:grpSpPr>
          <a:xfrm>
            <a:off x="5205678" y="3936709"/>
            <a:ext cx="493370" cy="479245"/>
            <a:chOff x="5205677" y="3936708"/>
            <a:chExt cx="493370" cy="479245"/>
          </a:xfrm>
        </p:grpSpPr>
        <p:sp>
          <p:nvSpPr>
            <p:cNvPr id="110" name="Rounded Rectangle 109"/>
            <p:cNvSpPr/>
            <p:nvPr/>
          </p:nvSpPr>
          <p:spPr>
            <a:xfrm>
              <a:off x="5205677" y="3936708"/>
              <a:ext cx="493370" cy="479245"/>
            </a:xfrm>
            <a:prstGeom prst="roundRect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9" name="Freeform 135"/>
            <p:cNvSpPr>
              <a:spLocks noEditPoints="1"/>
            </p:cNvSpPr>
            <p:nvPr/>
          </p:nvSpPr>
          <p:spPr bwMode="auto">
            <a:xfrm>
              <a:off x="5326950" y="4058855"/>
              <a:ext cx="250825" cy="234950"/>
            </a:xfrm>
            <a:custGeom>
              <a:avLst/>
              <a:gdLst/>
              <a:ahLst/>
              <a:cxnLst>
                <a:cxn ang="0">
                  <a:pos x="13" y="39"/>
                </a:cxn>
                <a:cxn ang="0">
                  <a:pos x="8" y="39"/>
                </a:cxn>
                <a:cxn ang="0">
                  <a:pos x="0" y="33"/>
                </a:cxn>
                <a:cxn ang="0">
                  <a:pos x="5" y="19"/>
                </a:cxn>
                <a:cxn ang="0">
                  <a:pos x="15" y="22"/>
                </a:cxn>
                <a:cxn ang="0">
                  <a:pos x="20" y="21"/>
                </a:cxn>
                <a:cxn ang="0">
                  <a:pos x="20" y="24"/>
                </a:cxn>
                <a:cxn ang="0">
                  <a:pos x="23" y="34"/>
                </a:cxn>
                <a:cxn ang="0">
                  <a:pos x="13" y="39"/>
                </a:cxn>
                <a:cxn ang="0">
                  <a:pos x="15" y="19"/>
                </a:cxn>
                <a:cxn ang="0">
                  <a:pos x="5" y="9"/>
                </a:cxn>
                <a:cxn ang="0">
                  <a:pos x="15" y="0"/>
                </a:cxn>
                <a:cxn ang="0">
                  <a:pos x="25" y="9"/>
                </a:cxn>
                <a:cxn ang="0">
                  <a:pos x="15" y="19"/>
                </a:cxn>
                <a:cxn ang="0">
                  <a:pos x="53" y="68"/>
                </a:cxn>
                <a:cxn ang="0">
                  <a:pos x="20" y="68"/>
                </a:cxn>
                <a:cxn ang="0">
                  <a:pos x="10" y="58"/>
                </a:cxn>
                <a:cxn ang="0">
                  <a:pos x="23" y="36"/>
                </a:cxn>
                <a:cxn ang="0">
                  <a:pos x="37" y="41"/>
                </a:cxn>
                <a:cxn ang="0">
                  <a:pos x="50" y="36"/>
                </a:cxn>
                <a:cxn ang="0">
                  <a:pos x="64" y="58"/>
                </a:cxn>
                <a:cxn ang="0">
                  <a:pos x="53" y="68"/>
                </a:cxn>
                <a:cxn ang="0">
                  <a:pos x="37" y="39"/>
                </a:cxn>
                <a:cxn ang="0">
                  <a:pos x="22" y="24"/>
                </a:cxn>
                <a:cxn ang="0">
                  <a:pos x="37" y="9"/>
                </a:cxn>
                <a:cxn ang="0">
                  <a:pos x="51" y="24"/>
                </a:cxn>
                <a:cxn ang="0">
                  <a:pos x="37" y="39"/>
                </a:cxn>
                <a:cxn ang="0">
                  <a:pos x="59" y="19"/>
                </a:cxn>
                <a:cxn ang="0">
                  <a:pos x="49" y="9"/>
                </a:cxn>
                <a:cxn ang="0">
                  <a:pos x="59" y="0"/>
                </a:cxn>
                <a:cxn ang="0">
                  <a:pos x="68" y="9"/>
                </a:cxn>
                <a:cxn ang="0">
                  <a:pos x="59" y="19"/>
                </a:cxn>
                <a:cxn ang="0">
                  <a:pos x="66" y="39"/>
                </a:cxn>
                <a:cxn ang="0">
                  <a:pos x="61" y="39"/>
                </a:cxn>
                <a:cxn ang="0">
                  <a:pos x="51" y="34"/>
                </a:cxn>
                <a:cxn ang="0">
                  <a:pos x="54" y="24"/>
                </a:cxn>
                <a:cxn ang="0">
                  <a:pos x="54" y="21"/>
                </a:cxn>
                <a:cxn ang="0">
                  <a:pos x="59" y="22"/>
                </a:cxn>
                <a:cxn ang="0">
                  <a:pos x="69" y="19"/>
                </a:cxn>
                <a:cxn ang="0">
                  <a:pos x="73" y="33"/>
                </a:cxn>
                <a:cxn ang="0">
                  <a:pos x="66" y="39"/>
                </a:cxn>
              </a:cxnLst>
              <a:rect l="0" t="0" r="r" b="b"/>
              <a:pathLst>
                <a:path w="73" h="68">
                  <a:moveTo>
                    <a:pt x="13" y="39"/>
                  </a:moveTo>
                  <a:cubicBezTo>
                    <a:pt x="8" y="39"/>
                    <a:pt x="8" y="39"/>
                    <a:pt x="8" y="39"/>
                  </a:cubicBezTo>
                  <a:cubicBezTo>
                    <a:pt x="4" y="39"/>
                    <a:pt x="0" y="37"/>
                    <a:pt x="0" y="33"/>
                  </a:cubicBezTo>
                  <a:cubicBezTo>
                    <a:pt x="0" y="29"/>
                    <a:pt x="0" y="19"/>
                    <a:pt x="5" y="19"/>
                  </a:cubicBezTo>
                  <a:cubicBezTo>
                    <a:pt x="6" y="19"/>
                    <a:pt x="10" y="22"/>
                    <a:pt x="15" y="22"/>
                  </a:cubicBezTo>
                  <a:cubicBezTo>
                    <a:pt x="17" y="22"/>
                    <a:pt x="18" y="22"/>
                    <a:pt x="20" y="21"/>
                  </a:cubicBezTo>
                  <a:cubicBezTo>
                    <a:pt x="20" y="22"/>
                    <a:pt x="20" y="23"/>
                    <a:pt x="20" y="24"/>
                  </a:cubicBezTo>
                  <a:cubicBezTo>
                    <a:pt x="20" y="27"/>
                    <a:pt x="21" y="31"/>
                    <a:pt x="23" y="34"/>
                  </a:cubicBezTo>
                  <a:cubicBezTo>
                    <a:pt x="19" y="34"/>
                    <a:pt x="15" y="36"/>
                    <a:pt x="13" y="39"/>
                  </a:cubicBezTo>
                  <a:close/>
                  <a:moveTo>
                    <a:pt x="15" y="19"/>
                  </a:moveTo>
                  <a:cubicBezTo>
                    <a:pt x="10" y="19"/>
                    <a:pt x="5" y="15"/>
                    <a:pt x="5" y="9"/>
                  </a:cubicBezTo>
                  <a:cubicBezTo>
                    <a:pt x="5" y="4"/>
                    <a:pt x="10" y="0"/>
                    <a:pt x="15" y="0"/>
                  </a:cubicBezTo>
                  <a:cubicBezTo>
                    <a:pt x="20" y="0"/>
                    <a:pt x="25" y="4"/>
                    <a:pt x="25" y="9"/>
                  </a:cubicBezTo>
                  <a:cubicBezTo>
                    <a:pt x="25" y="15"/>
                    <a:pt x="20" y="19"/>
                    <a:pt x="15" y="19"/>
                  </a:cubicBezTo>
                  <a:close/>
                  <a:moveTo>
                    <a:pt x="53" y="68"/>
                  </a:moveTo>
                  <a:cubicBezTo>
                    <a:pt x="20" y="68"/>
                    <a:pt x="20" y="68"/>
                    <a:pt x="20" y="68"/>
                  </a:cubicBezTo>
                  <a:cubicBezTo>
                    <a:pt x="14" y="68"/>
                    <a:pt x="10" y="64"/>
                    <a:pt x="10" y="58"/>
                  </a:cubicBezTo>
                  <a:cubicBezTo>
                    <a:pt x="10" y="49"/>
                    <a:pt x="12" y="36"/>
                    <a:pt x="23" y="36"/>
                  </a:cubicBezTo>
                  <a:cubicBezTo>
                    <a:pt x="25" y="36"/>
                    <a:pt x="29" y="41"/>
                    <a:pt x="37" y="41"/>
                  </a:cubicBezTo>
                  <a:cubicBezTo>
                    <a:pt x="44" y="41"/>
                    <a:pt x="49" y="36"/>
                    <a:pt x="50" y="36"/>
                  </a:cubicBezTo>
                  <a:cubicBezTo>
                    <a:pt x="62" y="36"/>
                    <a:pt x="64" y="49"/>
                    <a:pt x="64" y="58"/>
                  </a:cubicBezTo>
                  <a:cubicBezTo>
                    <a:pt x="64" y="64"/>
                    <a:pt x="60" y="68"/>
                    <a:pt x="53" y="68"/>
                  </a:cubicBezTo>
                  <a:close/>
                  <a:moveTo>
                    <a:pt x="37" y="39"/>
                  </a:moveTo>
                  <a:cubicBezTo>
                    <a:pt x="29" y="39"/>
                    <a:pt x="22" y="32"/>
                    <a:pt x="22" y="24"/>
                  </a:cubicBezTo>
                  <a:cubicBezTo>
                    <a:pt x="22" y="16"/>
                    <a:pt x="29" y="9"/>
                    <a:pt x="37" y="9"/>
                  </a:cubicBezTo>
                  <a:cubicBezTo>
                    <a:pt x="45" y="9"/>
                    <a:pt x="51" y="16"/>
                    <a:pt x="51" y="24"/>
                  </a:cubicBezTo>
                  <a:cubicBezTo>
                    <a:pt x="51" y="32"/>
                    <a:pt x="45" y="39"/>
                    <a:pt x="37" y="39"/>
                  </a:cubicBezTo>
                  <a:close/>
                  <a:moveTo>
                    <a:pt x="59" y="19"/>
                  </a:moveTo>
                  <a:cubicBezTo>
                    <a:pt x="53" y="19"/>
                    <a:pt x="49" y="15"/>
                    <a:pt x="49" y="9"/>
                  </a:cubicBezTo>
                  <a:cubicBezTo>
                    <a:pt x="49" y="4"/>
                    <a:pt x="53" y="0"/>
                    <a:pt x="59" y="0"/>
                  </a:cubicBezTo>
                  <a:cubicBezTo>
                    <a:pt x="64" y="0"/>
                    <a:pt x="68" y="4"/>
                    <a:pt x="68" y="9"/>
                  </a:cubicBezTo>
                  <a:cubicBezTo>
                    <a:pt x="68" y="15"/>
                    <a:pt x="64" y="19"/>
                    <a:pt x="59" y="19"/>
                  </a:cubicBezTo>
                  <a:close/>
                  <a:moveTo>
                    <a:pt x="66" y="39"/>
                  </a:moveTo>
                  <a:cubicBezTo>
                    <a:pt x="61" y="39"/>
                    <a:pt x="61" y="39"/>
                    <a:pt x="61" y="39"/>
                  </a:cubicBezTo>
                  <a:cubicBezTo>
                    <a:pt x="58" y="36"/>
                    <a:pt x="55" y="34"/>
                    <a:pt x="51" y="34"/>
                  </a:cubicBezTo>
                  <a:cubicBezTo>
                    <a:pt x="53" y="31"/>
                    <a:pt x="54" y="27"/>
                    <a:pt x="54" y="24"/>
                  </a:cubicBezTo>
                  <a:cubicBezTo>
                    <a:pt x="54" y="23"/>
                    <a:pt x="54" y="22"/>
                    <a:pt x="54" y="21"/>
                  </a:cubicBezTo>
                  <a:cubicBezTo>
                    <a:pt x="55" y="22"/>
                    <a:pt x="57" y="22"/>
                    <a:pt x="59" y="22"/>
                  </a:cubicBezTo>
                  <a:cubicBezTo>
                    <a:pt x="64" y="22"/>
                    <a:pt x="68" y="19"/>
                    <a:pt x="69" y="19"/>
                  </a:cubicBezTo>
                  <a:cubicBezTo>
                    <a:pt x="73" y="19"/>
                    <a:pt x="73" y="29"/>
                    <a:pt x="73" y="33"/>
                  </a:cubicBezTo>
                  <a:cubicBezTo>
                    <a:pt x="73" y="37"/>
                    <a:pt x="70" y="39"/>
                    <a:pt x="66" y="39"/>
                  </a:cubicBezTo>
                  <a:close/>
                </a:path>
              </a:pathLst>
            </a:cu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41" name="文本框 140"/>
          <p:cNvSpPr txBox="1"/>
          <p:nvPr/>
        </p:nvSpPr>
        <p:spPr>
          <a:xfrm>
            <a:off x="684207" y="41661"/>
            <a:ext cx="235192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</a:rPr>
              <a:t>在此输入你的标题</a:t>
            </a:r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500"/>
                            </p:stCondLst>
                            <p:childTnLst>
                              <p:par>
                                <p:cTn id="6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000"/>
                            </p:stCondLst>
                            <p:childTnLst>
                              <p:par>
                                <p:cTn id="7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500"/>
                            </p:stCondLst>
                            <p:childTnLst>
                              <p:par>
                                <p:cTn id="8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000"/>
                            </p:stCondLst>
                            <p:childTnLst>
                              <p:par>
                                <p:cTn id="9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" grpId="0"/>
      <p:bldP spid="107" grpId="0"/>
      <p:bldP spid="109" grpId="0"/>
      <p:bldP spid="111" grpId="0"/>
      <p:bldP spid="11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" name="Group 50"/>
          <p:cNvGrpSpPr/>
          <p:nvPr/>
        </p:nvGrpSpPr>
        <p:grpSpPr>
          <a:xfrm>
            <a:off x="654725" y="1592431"/>
            <a:ext cx="1296169" cy="1296168"/>
            <a:chOff x="1400541" y="1592431"/>
            <a:chExt cx="1296169" cy="1296168"/>
          </a:xfrm>
        </p:grpSpPr>
        <p:sp>
          <p:nvSpPr>
            <p:cNvPr id="35" name="Oval 34"/>
            <p:cNvSpPr/>
            <p:nvPr/>
          </p:nvSpPr>
          <p:spPr>
            <a:xfrm>
              <a:off x="1533041" y="1693149"/>
              <a:ext cx="1094733" cy="1094733"/>
            </a:xfrm>
            <a:prstGeom prst="ellipse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Pie 35"/>
            <p:cNvSpPr/>
            <p:nvPr/>
          </p:nvSpPr>
          <p:spPr>
            <a:xfrm>
              <a:off x="1400541" y="1592431"/>
              <a:ext cx="1296169" cy="1296168"/>
            </a:xfrm>
            <a:prstGeom prst="pie">
              <a:avLst>
                <a:gd name="adj1" fmla="val 27111"/>
                <a:gd name="adj2" fmla="val 16200000"/>
              </a:avLst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1520277" y="2119522"/>
              <a:ext cx="489216" cy="21544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75%</a:t>
              </a:r>
            </a:p>
          </p:txBody>
        </p:sp>
      </p:grpSp>
      <p:grpSp>
        <p:nvGrpSpPr>
          <p:cNvPr id="52" name="Group 51"/>
          <p:cNvGrpSpPr/>
          <p:nvPr/>
        </p:nvGrpSpPr>
        <p:grpSpPr>
          <a:xfrm>
            <a:off x="2335070" y="1592431"/>
            <a:ext cx="1296169" cy="1296168"/>
            <a:chOff x="3099936" y="1592431"/>
            <a:chExt cx="1296169" cy="1296168"/>
          </a:xfrm>
        </p:grpSpPr>
        <p:sp>
          <p:nvSpPr>
            <p:cNvPr id="37" name="Oval 36"/>
            <p:cNvSpPr/>
            <p:nvPr/>
          </p:nvSpPr>
          <p:spPr>
            <a:xfrm>
              <a:off x="3232436" y="1693149"/>
              <a:ext cx="1094733" cy="1094733"/>
            </a:xfrm>
            <a:prstGeom prst="ellipse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Pie 37"/>
            <p:cNvSpPr/>
            <p:nvPr/>
          </p:nvSpPr>
          <p:spPr>
            <a:xfrm>
              <a:off x="3099936" y="1592431"/>
              <a:ext cx="1296169" cy="1296168"/>
            </a:xfrm>
            <a:prstGeom prst="pie">
              <a:avLst>
                <a:gd name="adj1" fmla="val 5379724"/>
                <a:gd name="adj2" fmla="val 16200000"/>
              </a:avLst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3219672" y="2085624"/>
              <a:ext cx="489216" cy="21544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50%</a:t>
              </a:r>
            </a:p>
          </p:txBody>
        </p:sp>
      </p:grpSp>
      <p:grpSp>
        <p:nvGrpSpPr>
          <p:cNvPr id="61" name="Group 60"/>
          <p:cNvGrpSpPr/>
          <p:nvPr/>
        </p:nvGrpSpPr>
        <p:grpSpPr>
          <a:xfrm>
            <a:off x="3957831" y="1592431"/>
            <a:ext cx="1296169" cy="1296168"/>
            <a:chOff x="4834295" y="1592431"/>
            <a:chExt cx="1296169" cy="1296168"/>
          </a:xfrm>
        </p:grpSpPr>
        <p:sp>
          <p:nvSpPr>
            <p:cNvPr id="40" name="Oval 39"/>
            <p:cNvSpPr/>
            <p:nvPr/>
          </p:nvSpPr>
          <p:spPr>
            <a:xfrm>
              <a:off x="4966795" y="1693149"/>
              <a:ext cx="1094733" cy="1094733"/>
            </a:xfrm>
            <a:prstGeom prst="ellipse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Pie 40"/>
            <p:cNvSpPr/>
            <p:nvPr/>
          </p:nvSpPr>
          <p:spPr>
            <a:xfrm>
              <a:off x="4834295" y="1592431"/>
              <a:ext cx="1296169" cy="1296168"/>
            </a:xfrm>
            <a:prstGeom prst="pie">
              <a:avLst>
                <a:gd name="adj1" fmla="val 19548649"/>
                <a:gd name="adj2" fmla="val 16200000"/>
              </a:avLst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4954031" y="2085624"/>
              <a:ext cx="489216" cy="21544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85%</a:t>
              </a:r>
            </a:p>
          </p:txBody>
        </p:sp>
      </p:grpSp>
      <p:grpSp>
        <p:nvGrpSpPr>
          <p:cNvPr id="62" name="Group 61"/>
          <p:cNvGrpSpPr/>
          <p:nvPr/>
        </p:nvGrpSpPr>
        <p:grpSpPr>
          <a:xfrm>
            <a:off x="5580112" y="1592431"/>
            <a:ext cx="1296169" cy="1296168"/>
            <a:chOff x="6447291" y="1592431"/>
            <a:chExt cx="1296169" cy="1296168"/>
          </a:xfrm>
        </p:grpSpPr>
        <p:sp>
          <p:nvSpPr>
            <p:cNvPr id="43" name="Oval 42"/>
            <p:cNvSpPr/>
            <p:nvPr/>
          </p:nvSpPr>
          <p:spPr>
            <a:xfrm>
              <a:off x="6579791" y="1661368"/>
              <a:ext cx="1094733" cy="1094733"/>
            </a:xfrm>
            <a:prstGeom prst="ellipse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Pie 43"/>
            <p:cNvSpPr/>
            <p:nvPr/>
          </p:nvSpPr>
          <p:spPr>
            <a:xfrm>
              <a:off x="6447291" y="1592431"/>
              <a:ext cx="1296169" cy="1296168"/>
            </a:xfrm>
            <a:prstGeom prst="pie">
              <a:avLst>
                <a:gd name="adj1" fmla="val 17910010"/>
                <a:gd name="adj2" fmla="val 5351067"/>
              </a:avLst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7151229" y="2134506"/>
              <a:ext cx="489216" cy="21544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75%</a:t>
              </a:r>
            </a:p>
          </p:txBody>
        </p:sp>
      </p:grpSp>
      <p:sp>
        <p:nvSpPr>
          <p:cNvPr id="47" name="TextBox 46"/>
          <p:cNvSpPr txBox="1"/>
          <p:nvPr/>
        </p:nvSpPr>
        <p:spPr>
          <a:xfrm>
            <a:off x="1124574" y="3017950"/>
            <a:ext cx="386080" cy="213360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2791990" y="3017950"/>
            <a:ext cx="396240" cy="213360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2015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4397811" y="3017950"/>
            <a:ext cx="396240" cy="213360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6022681" y="3017950"/>
            <a:ext cx="396240" cy="213360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2018</a:t>
            </a:r>
          </a:p>
        </p:txBody>
      </p:sp>
      <p:grpSp>
        <p:nvGrpSpPr>
          <p:cNvPr id="53" name="Group 52"/>
          <p:cNvGrpSpPr/>
          <p:nvPr/>
        </p:nvGrpSpPr>
        <p:grpSpPr>
          <a:xfrm>
            <a:off x="7193108" y="1592431"/>
            <a:ext cx="1296169" cy="1296168"/>
            <a:chOff x="6447291" y="1592431"/>
            <a:chExt cx="1296169" cy="1296168"/>
          </a:xfrm>
        </p:grpSpPr>
        <p:sp>
          <p:nvSpPr>
            <p:cNvPr id="54" name="Oval 53"/>
            <p:cNvSpPr/>
            <p:nvPr/>
          </p:nvSpPr>
          <p:spPr>
            <a:xfrm>
              <a:off x="6579791" y="1661368"/>
              <a:ext cx="1094733" cy="1094733"/>
            </a:xfrm>
            <a:prstGeom prst="ellipse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5" name="Pie 54"/>
            <p:cNvSpPr/>
            <p:nvPr/>
          </p:nvSpPr>
          <p:spPr>
            <a:xfrm>
              <a:off x="6447291" y="1592431"/>
              <a:ext cx="1296169" cy="1296168"/>
            </a:xfrm>
            <a:prstGeom prst="pie">
              <a:avLst>
                <a:gd name="adj1" fmla="val 93326"/>
                <a:gd name="adj2" fmla="val 13706274"/>
              </a:avLst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6511163" y="2085624"/>
              <a:ext cx="489216" cy="21544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65%</a:t>
              </a:r>
            </a:p>
          </p:txBody>
        </p:sp>
      </p:grpSp>
      <p:sp>
        <p:nvSpPr>
          <p:cNvPr id="57" name="TextBox 56"/>
          <p:cNvSpPr txBox="1"/>
          <p:nvPr/>
        </p:nvSpPr>
        <p:spPr>
          <a:xfrm>
            <a:off x="7657877" y="3017950"/>
            <a:ext cx="396240" cy="213360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2019</a:t>
            </a:r>
          </a:p>
        </p:txBody>
      </p:sp>
      <p:grpSp>
        <p:nvGrpSpPr>
          <p:cNvPr id="60" name="Group 59"/>
          <p:cNvGrpSpPr/>
          <p:nvPr/>
        </p:nvGrpSpPr>
        <p:grpSpPr>
          <a:xfrm>
            <a:off x="654724" y="3404544"/>
            <a:ext cx="1296168" cy="558403"/>
            <a:chOff x="654725" y="3050273"/>
            <a:chExt cx="1296168" cy="558403"/>
          </a:xfrm>
        </p:grpSpPr>
        <p:sp>
          <p:nvSpPr>
            <p:cNvPr id="59" name="Isosceles Triangle 58"/>
            <p:cNvSpPr/>
            <p:nvPr/>
          </p:nvSpPr>
          <p:spPr>
            <a:xfrm>
              <a:off x="1158914" y="3050273"/>
              <a:ext cx="287790" cy="212761"/>
            </a:xfrm>
            <a:prstGeom prst="triangle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8" name="Round Same Side Corner Rectangle 57"/>
            <p:cNvSpPr/>
            <p:nvPr/>
          </p:nvSpPr>
          <p:spPr>
            <a:xfrm>
              <a:off x="654725" y="3187760"/>
              <a:ext cx="1296168" cy="420916"/>
            </a:xfrm>
            <a:prstGeom prst="round2SameRect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r>
                <a:rPr lang="zh-CN" altLang="en-US" sz="15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输入你的标题</a:t>
              </a:r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9" name="Group 78"/>
          <p:cNvGrpSpPr/>
          <p:nvPr/>
        </p:nvGrpSpPr>
        <p:grpSpPr>
          <a:xfrm>
            <a:off x="2335069" y="3404544"/>
            <a:ext cx="1296168" cy="558403"/>
            <a:chOff x="654725" y="3050273"/>
            <a:chExt cx="1296168" cy="558403"/>
          </a:xfrm>
        </p:grpSpPr>
        <p:sp>
          <p:nvSpPr>
            <p:cNvPr id="80" name="Isosceles Triangle 79"/>
            <p:cNvSpPr/>
            <p:nvPr/>
          </p:nvSpPr>
          <p:spPr>
            <a:xfrm>
              <a:off x="1158914" y="3050273"/>
              <a:ext cx="287790" cy="212761"/>
            </a:xfrm>
            <a:prstGeom prst="triangle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1" name="Round Same Side Corner Rectangle 80"/>
            <p:cNvSpPr/>
            <p:nvPr/>
          </p:nvSpPr>
          <p:spPr>
            <a:xfrm>
              <a:off x="654725" y="3187760"/>
              <a:ext cx="1296168" cy="420916"/>
            </a:xfrm>
            <a:prstGeom prst="round2SameRect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r>
                <a:rPr lang="zh-CN" altLang="en-US" sz="15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输入你的标题</a:t>
              </a:r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2" name="Group 81"/>
          <p:cNvGrpSpPr/>
          <p:nvPr/>
        </p:nvGrpSpPr>
        <p:grpSpPr>
          <a:xfrm>
            <a:off x="3957830" y="3404544"/>
            <a:ext cx="1296168" cy="558403"/>
            <a:chOff x="654725" y="3050273"/>
            <a:chExt cx="1296168" cy="558403"/>
          </a:xfrm>
        </p:grpSpPr>
        <p:sp>
          <p:nvSpPr>
            <p:cNvPr id="83" name="Isosceles Triangle 82"/>
            <p:cNvSpPr/>
            <p:nvPr/>
          </p:nvSpPr>
          <p:spPr>
            <a:xfrm>
              <a:off x="1158914" y="3050273"/>
              <a:ext cx="287790" cy="212761"/>
            </a:xfrm>
            <a:prstGeom prst="triangle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4" name="Round Same Side Corner Rectangle 83"/>
            <p:cNvSpPr/>
            <p:nvPr/>
          </p:nvSpPr>
          <p:spPr>
            <a:xfrm>
              <a:off x="654725" y="3187760"/>
              <a:ext cx="1296168" cy="420916"/>
            </a:xfrm>
            <a:prstGeom prst="round2SameRect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r>
                <a:rPr lang="zh-CN" altLang="en-US" sz="15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输入你的标题</a:t>
              </a:r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5580111" y="3404544"/>
            <a:ext cx="1296168" cy="558403"/>
            <a:chOff x="654725" y="3050273"/>
            <a:chExt cx="1296168" cy="558403"/>
          </a:xfrm>
        </p:grpSpPr>
        <p:sp>
          <p:nvSpPr>
            <p:cNvPr id="86" name="Isosceles Triangle 85"/>
            <p:cNvSpPr/>
            <p:nvPr/>
          </p:nvSpPr>
          <p:spPr>
            <a:xfrm>
              <a:off x="1158914" y="3050273"/>
              <a:ext cx="287790" cy="212761"/>
            </a:xfrm>
            <a:prstGeom prst="triangle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7" name="Round Same Side Corner Rectangle 86"/>
            <p:cNvSpPr/>
            <p:nvPr/>
          </p:nvSpPr>
          <p:spPr>
            <a:xfrm>
              <a:off x="654725" y="3187760"/>
              <a:ext cx="1296168" cy="420916"/>
            </a:xfrm>
            <a:prstGeom prst="round2SameRect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r>
                <a:rPr lang="zh-CN" altLang="en-US" sz="15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输入你的标题</a:t>
              </a:r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8" name="Group 87"/>
          <p:cNvGrpSpPr/>
          <p:nvPr/>
        </p:nvGrpSpPr>
        <p:grpSpPr>
          <a:xfrm>
            <a:off x="7193107" y="3404544"/>
            <a:ext cx="1296168" cy="558403"/>
            <a:chOff x="654725" y="3050273"/>
            <a:chExt cx="1296168" cy="558403"/>
          </a:xfrm>
        </p:grpSpPr>
        <p:sp>
          <p:nvSpPr>
            <p:cNvPr id="89" name="Isosceles Triangle 88"/>
            <p:cNvSpPr/>
            <p:nvPr/>
          </p:nvSpPr>
          <p:spPr>
            <a:xfrm>
              <a:off x="1158914" y="3050273"/>
              <a:ext cx="287790" cy="212761"/>
            </a:xfrm>
            <a:prstGeom prst="triangle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0" name="Round Same Side Corner Rectangle 89"/>
            <p:cNvSpPr/>
            <p:nvPr/>
          </p:nvSpPr>
          <p:spPr>
            <a:xfrm>
              <a:off x="654725" y="3187760"/>
              <a:ext cx="1296168" cy="420916"/>
            </a:xfrm>
            <a:prstGeom prst="round2SameRect">
              <a:avLst/>
            </a:prstGeom>
            <a:solidFill>
              <a:srgbClr val="FFFFFF">
                <a:alpha val="30196"/>
              </a:srgbClr>
            </a:solidFill>
            <a:ln>
              <a:solidFill>
                <a:schemeClr val="bg1"/>
              </a:solidFill>
            </a:ln>
          </p:spPr>
          <p:txBody>
            <a:bodyPr vert="horz" wrap="square" lIns="68580" tIns="34290" rIns="68580" bIns="34290" numCol="1" anchor="ctr" anchorCtr="0" compatLnSpc="1"/>
            <a:lstStyle/>
            <a:p>
              <a:pPr algn="ctr"/>
              <a:r>
                <a:rPr lang="zh-CN" altLang="en-US" sz="15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输入你的标题</a:t>
              </a:r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6" name="文本框 45"/>
          <p:cNvSpPr txBox="1"/>
          <p:nvPr/>
        </p:nvSpPr>
        <p:spPr>
          <a:xfrm>
            <a:off x="684207" y="41661"/>
            <a:ext cx="235192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</a:rPr>
              <a:t>在此输入你的标题</a:t>
            </a:r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3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500"/>
                            </p:stCondLst>
                            <p:childTnLst>
                              <p:par>
                                <p:cTn id="4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5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000"/>
                            </p:stCondLst>
                            <p:childTnLst>
                              <p:par>
                                <p:cTn id="5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48" grpId="0"/>
      <p:bldP spid="49" grpId="0"/>
      <p:bldP spid="50" grpId="0"/>
      <p:bldP spid="5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0911" y="267470"/>
            <a:ext cx="2802178" cy="2802178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3094673" y="3147820"/>
            <a:ext cx="29546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dirty="0">
                <a:solidFill>
                  <a:srgbClr val="ECEBEA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感谢观看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1_Custom Design">
  <a:themeElements>
    <a:clrScheme name="1_Colored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BE384B"/>
      </a:accent1>
      <a:accent2>
        <a:srgbClr val="6A868F"/>
      </a:accent2>
      <a:accent3>
        <a:srgbClr val="32788E"/>
      </a:accent3>
      <a:accent4>
        <a:srgbClr val="D6C88B"/>
      </a:accent4>
      <a:accent5>
        <a:srgbClr val="D66E49"/>
      </a:accent5>
      <a:accent6>
        <a:srgbClr val="BFBFBF"/>
      </a:accent6>
      <a:hlink>
        <a:srgbClr val="49B6DF"/>
      </a:hlink>
      <a:folHlink>
        <a:srgbClr val="A8D08D"/>
      </a:folHlink>
    </a:clrScheme>
    <a:fontScheme name="Arial">
      <a:majorFont>
        <a:latin typeface="Arial"/>
        <a:ea typeface=""/>
        <a:cs typeface="FontAwesome"/>
      </a:majorFont>
      <a:minorFont>
        <a:latin typeface="Arial"/>
        <a:ea typeface=""/>
        <a:cs typeface="FontAwesome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C000"/>
        </a:solidFill>
        <a:ln>
          <a:noFill/>
        </a:ln>
      </a:spPr>
      <a:bodyPr rtlCol="0" anchor="ctr"/>
      <a:lstStyle>
        <a:defPPr algn="ctr">
          <a:defRPr dirty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1898</Words>
  <Application>Microsoft Office PowerPoint</Application>
  <PresentationFormat>全屏显示(16:9)</PresentationFormat>
  <Paragraphs>297</Paragraphs>
  <Slides>28</Slides>
  <Notes>16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28</vt:i4>
      </vt:variant>
    </vt:vector>
  </HeadingPairs>
  <TitlesOfParts>
    <vt:vector size="29" baseType="lpstr">
      <vt:lpstr>1_Custom Design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dfdfdfdfd</dc:title>
  <dc:creator>High Tech</dc:creator>
  <cp:lastModifiedBy>Sky123.Org</cp:lastModifiedBy>
  <cp:revision>7430</cp:revision>
  <dcterms:created xsi:type="dcterms:W3CDTF">2014-09-03T19:30:00Z</dcterms:created>
  <dcterms:modified xsi:type="dcterms:W3CDTF">2018-01-24T01:45:17Z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2052-10.1.0.6260</vt:lpwstr>
  </property>
</Properties>
</file>