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81" r:id="rId6"/>
    <p:sldId id="264" r:id="rId7"/>
    <p:sldId id="263" r:id="rId8"/>
    <p:sldId id="262" r:id="rId9"/>
    <p:sldId id="266" r:id="rId10"/>
    <p:sldId id="270" r:id="rId11"/>
    <p:sldId id="268" r:id="rId12"/>
    <p:sldId id="260" r:id="rId13"/>
    <p:sldId id="267" r:id="rId14"/>
    <p:sldId id="265" r:id="rId15"/>
    <p:sldId id="269" r:id="rId16"/>
    <p:sldId id="275" r:id="rId17"/>
    <p:sldId id="272" r:id="rId18"/>
    <p:sldId id="277" r:id="rId19"/>
    <p:sldId id="271" r:id="rId20"/>
    <p:sldId id="273" r:id="rId21"/>
    <p:sldId id="278" r:id="rId22"/>
    <p:sldId id="279" r:id="rId23"/>
    <p:sldId id="261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9" d="100"/>
          <a:sy n="89" d="100"/>
        </p:scale>
        <p:origin x="-16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2018/1/24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D:\PPT\&#40664;&#35748;\42&#27454;IOS&#39118;&#26684;PPT\&#32972;&#26223;&#38899;&#20048;\Ryan%20Beatty-Every%20Little%20Thing.mp3" TargetMode="External"/><Relationship Id="rId1" Type="http://schemas.microsoft.com/office/2007/relationships/media" Target="file:///D:\PPT\&#40664;&#35748;\42&#27454;IOS&#39118;&#26684;PPT\&#32972;&#26223;&#38899;&#20048;\Ryan%20Beatty-Every%20Little%20Thing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2218270" y="3929164"/>
            <a:ext cx="755440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eiryo" panose="020B0604030504040204" pitchFamily="34" charset="-128"/>
              </a:rPr>
              <a:t>IOS</a:t>
            </a:r>
            <a:r>
              <a:rPr lang="zh-CN" altLang="en-US" sz="5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eiryo" panose="020B0604030504040204" pitchFamily="34" charset="-128"/>
              </a:rPr>
              <a:t>求职简历模板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379439" y="4852494"/>
            <a:ext cx="3163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curriculum vitae</a:t>
            </a:r>
            <a:endParaRPr lang="zh-CN" altLang="en-US" sz="5400" b="1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 rot="2419569">
            <a:off x="5039992" y="1281799"/>
            <a:ext cx="1910961" cy="1910961"/>
            <a:chOff x="-953499" y="-1069141"/>
            <a:chExt cx="3009585" cy="3009585"/>
          </a:xfrm>
          <a:solidFill>
            <a:srgbClr val="FFFFFF">
              <a:alpha val="10196"/>
            </a:srgbClr>
          </a:solidFill>
        </p:grpSpPr>
        <p:sp>
          <p:nvSpPr>
            <p:cNvPr id="28" name="圆角矩形 148"/>
            <p:cNvSpPr/>
            <p:nvPr/>
          </p:nvSpPr>
          <p:spPr>
            <a:xfrm>
              <a:off x="-953499" y="-1069141"/>
              <a:ext cx="3009585" cy="3009585"/>
            </a:xfrm>
            <a:prstGeom prst="roundRect">
              <a:avLst>
                <a:gd name="adj" fmla="val 2407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9" name="圆角矩形 149"/>
            <p:cNvSpPr/>
            <p:nvPr/>
          </p:nvSpPr>
          <p:spPr>
            <a:xfrm rot="1800000">
              <a:off x="-953499" y="-1069141"/>
              <a:ext cx="3009585" cy="3009585"/>
            </a:xfrm>
            <a:prstGeom prst="roundRect">
              <a:avLst>
                <a:gd name="adj" fmla="val 2407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0" name="圆角矩形 150"/>
            <p:cNvSpPr/>
            <p:nvPr/>
          </p:nvSpPr>
          <p:spPr>
            <a:xfrm rot="3600000">
              <a:off x="-953499" y="-1069141"/>
              <a:ext cx="3009585" cy="3009585"/>
            </a:xfrm>
            <a:prstGeom prst="roundRect">
              <a:avLst>
                <a:gd name="adj" fmla="val 2407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5088115" y="1883337"/>
            <a:ext cx="1746472" cy="743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zh-CN" altLang="en-US" sz="4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 flipV="1">
            <a:off x="0" y="2146852"/>
            <a:ext cx="4447685" cy="1325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7642423" y="2160104"/>
            <a:ext cx="4447685" cy="1325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Ryan Beatty-Every Little Thing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86120" y="3119120"/>
            <a:ext cx="619125" cy="619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6" repeatCount="indefinite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09789" y="2356398"/>
            <a:ext cx="2786082" cy="2954203"/>
            <a:chOff x="509789" y="2356398"/>
            <a:chExt cx="2786082" cy="2954203"/>
          </a:xfrm>
        </p:grpSpPr>
        <p:grpSp>
          <p:nvGrpSpPr>
            <p:cNvPr id="5" name="组合 4"/>
            <p:cNvGrpSpPr/>
            <p:nvPr/>
          </p:nvGrpSpPr>
          <p:grpSpPr>
            <a:xfrm>
              <a:off x="685800" y="2356398"/>
              <a:ext cx="2285300" cy="2954203"/>
              <a:chOff x="685800" y="2356398"/>
              <a:chExt cx="2285300" cy="2954203"/>
            </a:xfrm>
          </p:grpSpPr>
          <p:sp>
            <p:nvSpPr>
              <p:cNvPr id="7" name="圆角矩形 59"/>
              <p:cNvSpPr/>
              <p:nvPr/>
            </p:nvSpPr>
            <p:spPr>
              <a:xfrm rot="16200000">
                <a:off x="516711" y="2856213"/>
                <a:ext cx="2623477" cy="228530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alpha val="70000"/>
                    </a:schemeClr>
                  </a:gs>
                  <a:gs pos="26000">
                    <a:schemeClr val="bg1">
                      <a:alpha val="10000"/>
                    </a:schemeClr>
                  </a:gs>
                </a:gsLst>
                <a:lin ang="0" scaled="1"/>
                <a:tileRect/>
              </a:gradFill>
              <a:ln w="3175">
                <a:solidFill>
                  <a:srgbClr val="FFFFFF">
                    <a:alpha val="69804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Freeform 127"/>
              <p:cNvSpPr/>
              <p:nvPr/>
            </p:nvSpPr>
            <p:spPr bwMode="auto">
              <a:xfrm rot="15300000">
                <a:off x="1683942" y="2329582"/>
                <a:ext cx="530356" cy="583988"/>
              </a:xfrm>
              <a:custGeom>
                <a:avLst/>
                <a:gdLst>
                  <a:gd name="T0" fmla="*/ 40 w 50"/>
                  <a:gd name="T1" fmla="*/ 55 h 55"/>
                  <a:gd name="T2" fmla="*/ 32 w 50"/>
                  <a:gd name="T3" fmla="*/ 51 h 55"/>
                  <a:gd name="T4" fmla="*/ 4 w 50"/>
                  <a:gd name="T5" fmla="*/ 24 h 55"/>
                  <a:gd name="T6" fmla="*/ 0 w 50"/>
                  <a:gd name="T7" fmla="*/ 14 h 55"/>
                  <a:gd name="T8" fmla="*/ 13 w 50"/>
                  <a:gd name="T9" fmla="*/ 0 h 55"/>
                  <a:gd name="T10" fmla="*/ 23 w 50"/>
                  <a:gd name="T11" fmla="*/ 5 h 55"/>
                  <a:gd name="T12" fmla="*/ 45 w 50"/>
                  <a:gd name="T13" fmla="*/ 26 h 55"/>
                  <a:gd name="T14" fmla="*/ 45 w 50"/>
                  <a:gd name="T15" fmla="*/ 27 h 55"/>
                  <a:gd name="T16" fmla="*/ 42 w 50"/>
                  <a:gd name="T17" fmla="*/ 30 h 55"/>
                  <a:gd name="T18" fmla="*/ 42 w 50"/>
                  <a:gd name="T19" fmla="*/ 29 h 55"/>
                  <a:gd name="T20" fmla="*/ 20 w 50"/>
                  <a:gd name="T21" fmla="*/ 8 h 55"/>
                  <a:gd name="T22" fmla="*/ 13 w 50"/>
                  <a:gd name="T23" fmla="*/ 5 h 55"/>
                  <a:gd name="T24" fmla="*/ 4 w 50"/>
                  <a:gd name="T25" fmla="*/ 14 h 55"/>
                  <a:gd name="T26" fmla="*/ 7 w 50"/>
                  <a:gd name="T27" fmla="*/ 21 h 55"/>
                  <a:gd name="T28" fmla="*/ 35 w 50"/>
                  <a:gd name="T29" fmla="*/ 48 h 55"/>
                  <a:gd name="T30" fmla="*/ 40 w 50"/>
                  <a:gd name="T31" fmla="*/ 50 h 55"/>
                  <a:gd name="T32" fmla="*/ 45 w 50"/>
                  <a:gd name="T33" fmla="*/ 45 h 55"/>
                  <a:gd name="T34" fmla="*/ 43 w 50"/>
                  <a:gd name="T35" fmla="*/ 40 h 55"/>
                  <a:gd name="T36" fmla="*/ 22 w 50"/>
                  <a:gd name="T37" fmla="*/ 19 h 55"/>
                  <a:gd name="T38" fmla="*/ 20 w 50"/>
                  <a:gd name="T39" fmla="*/ 18 h 55"/>
                  <a:gd name="T40" fmla="*/ 18 w 50"/>
                  <a:gd name="T41" fmla="*/ 21 h 55"/>
                  <a:gd name="T42" fmla="*/ 19 w 50"/>
                  <a:gd name="T43" fmla="*/ 23 h 55"/>
                  <a:gd name="T44" fmla="*/ 33 w 50"/>
                  <a:gd name="T45" fmla="*/ 38 h 55"/>
                  <a:gd name="T46" fmla="*/ 34 w 50"/>
                  <a:gd name="T47" fmla="*/ 38 h 55"/>
                  <a:gd name="T48" fmla="*/ 31 w 50"/>
                  <a:gd name="T49" fmla="*/ 41 h 55"/>
                  <a:gd name="T50" fmla="*/ 30 w 50"/>
                  <a:gd name="T51" fmla="*/ 41 h 55"/>
                  <a:gd name="T52" fmla="*/ 16 w 50"/>
                  <a:gd name="T53" fmla="*/ 26 h 55"/>
                  <a:gd name="T54" fmla="*/ 13 w 50"/>
                  <a:gd name="T55" fmla="*/ 21 h 55"/>
                  <a:gd name="T56" fmla="*/ 20 w 50"/>
                  <a:gd name="T57" fmla="*/ 14 h 55"/>
                  <a:gd name="T58" fmla="*/ 26 w 50"/>
                  <a:gd name="T59" fmla="*/ 16 h 55"/>
                  <a:gd name="T60" fmla="*/ 46 w 50"/>
                  <a:gd name="T61" fmla="*/ 37 h 55"/>
                  <a:gd name="T62" fmla="*/ 50 w 50"/>
                  <a:gd name="T63" fmla="*/ 45 h 55"/>
                  <a:gd name="T64" fmla="*/ 40 w 50"/>
                  <a:gd name="T65" fmla="*/ 55 h 55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50" h="55">
                    <a:moveTo>
                      <a:pt x="40" y="55"/>
                    </a:moveTo>
                    <a:cubicBezTo>
                      <a:pt x="37" y="55"/>
                      <a:pt x="34" y="54"/>
                      <a:pt x="32" y="51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1" y="21"/>
                      <a:pt x="0" y="18"/>
                      <a:pt x="0" y="14"/>
                    </a:cubicBezTo>
                    <a:cubicBezTo>
                      <a:pt x="0" y="7"/>
                      <a:pt x="6" y="0"/>
                      <a:pt x="13" y="0"/>
                    </a:cubicBezTo>
                    <a:cubicBezTo>
                      <a:pt x="17" y="0"/>
                      <a:pt x="21" y="2"/>
                      <a:pt x="23" y="5"/>
                    </a:cubicBezTo>
                    <a:cubicBezTo>
                      <a:pt x="45" y="26"/>
                      <a:pt x="45" y="26"/>
                      <a:pt x="45" y="26"/>
                    </a:cubicBezTo>
                    <a:cubicBezTo>
                      <a:pt x="45" y="26"/>
                      <a:pt x="45" y="27"/>
                      <a:pt x="45" y="27"/>
                    </a:cubicBezTo>
                    <a:cubicBezTo>
                      <a:pt x="45" y="28"/>
                      <a:pt x="43" y="30"/>
                      <a:pt x="42" y="30"/>
                    </a:cubicBezTo>
                    <a:cubicBezTo>
                      <a:pt x="42" y="30"/>
                      <a:pt x="42" y="30"/>
                      <a:pt x="42" y="2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8" y="6"/>
                      <a:pt x="16" y="5"/>
                      <a:pt x="13" y="5"/>
                    </a:cubicBezTo>
                    <a:cubicBezTo>
                      <a:pt x="8" y="5"/>
                      <a:pt x="4" y="9"/>
                      <a:pt x="4" y="14"/>
                    </a:cubicBezTo>
                    <a:cubicBezTo>
                      <a:pt x="4" y="16"/>
                      <a:pt x="5" y="19"/>
                      <a:pt x="7" y="21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6" y="50"/>
                      <a:pt x="38" y="50"/>
                      <a:pt x="40" y="50"/>
                    </a:cubicBezTo>
                    <a:cubicBezTo>
                      <a:pt x="43" y="50"/>
                      <a:pt x="45" y="48"/>
                      <a:pt x="45" y="45"/>
                    </a:cubicBezTo>
                    <a:cubicBezTo>
                      <a:pt x="45" y="43"/>
                      <a:pt x="44" y="41"/>
                      <a:pt x="43" y="40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1" y="18"/>
                      <a:pt x="20" y="18"/>
                    </a:cubicBezTo>
                    <a:cubicBezTo>
                      <a:pt x="19" y="18"/>
                      <a:pt x="18" y="19"/>
                      <a:pt x="18" y="21"/>
                    </a:cubicBezTo>
                    <a:cubicBezTo>
                      <a:pt x="18" y="22"/>
                      <a:pt x="18" y="22"/>
                      <a:pt x="19" y="23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34" y="39"/>
                      <a:pt x="32" y="41"/>
                      <a:pt x="31" y="41"/>
                    </a:cubicBezTo>
                    <a:cubicBezTo>
                      <a:pt x="31" y="41"/>
                      <a:pt x="30" y="41"/>
                      <a:pt x="30" y="4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4" y="25"/>
                      <a:pt x="13" y="23"/>
                      <a:pt x="13" y="21"/>
                    </a:cubicBezTo>
                    <a:cubicBezTo>
                      <a:pt x="13" y="17"/>
                      <a:pt x="16" y="14"/>
                      <a:pt x="20" y="14"/>
                    </a:cubicBezTo>
                    <a:cubicBezTo>
                      <a:pt x="22" y="14"/>
                      <a:pt x="24" y="15"/>
                      <a:pt x="26" y="16"/>
                    </a:cubicBezTo>
                    <a:cubicBezTo>
                      <a:pt x="46" y="37"/>
                      <a:pt x="46" y="37"/>
                      <a:pt x="46" y="37"/>
                    </a:cubicBezTo>
                    <a:cubicBezTo>
                      <a:pt x="49" y="39"/>
                      <a:pt x="50" y="42"/>
                      <a:pt x="50" y="45"/>
                    </a:cubicBezTo>
                    <a:cubicBezTo>
                      <a:pt x="50" y="51"/>
                      <a:pt x="46" y="55"/>
                      <a:pt x="40" y="55"/>
                    </a:cubicBezTo>
                    <a:close/>
                  </a:path>
                </a:pathLst>
              </a:custGeom>
              <a:solidFill>
                <a:srgbClr val="FFFFFF">
                  <a:alpha val="7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60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文本框 60"/>
              <p:cNvSpPr txBox="1">
                <a:spLocks noChangeArrowheads="1"/>
              </p:cNvSpPr>
              <p:nvPr/>
            </p:nvSpPr>
            <p:spPr bwMode="auto">
              <a:xfrm>
                <a:off x="1467925" y="2804817"/>
                <a:ext cx="822350" cy="7007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r" eaLnBrk="1" hangingPunct="1">
                  <a:lnSpc>
                    <a:spcPct val="120000"/>
                  </a:lnSpc>
                </a:pPr>
                <a:r>
                  <a:rPr lang="en-US" altLang="zh-CN" sz="3600">
                    <a:solidFill>
                      <a:schemeClr val="bg1">
                        <a:lumMod val="9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360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" name="矩形 5"/>
            <p:cNvSpPr/>
            <p:nvPr/>
          </p:nvSpPr>
          <p:spPr>
            <a:xfrm>
              <a:off x="509789" y="3607800"/>
              <a:ext cx="2786082" cy="1071570"/>
            </a:xfrm>
            <a:prstGeom prst="rect">
              <a:avLst/>
            </a:prstGeom>
            <a:no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</a:p>
            <a:p>
              <a:pPr algn="ctr"/>
              <a:r>
                <a:rPr lang="en-US" altLang="zh-CN" sz="16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It is a temple here.</a:t>
              </a:r>
            </a:p>
            <a:p>
              <a:pPr algn="ctr"/>
              <a:r>
                <a:rPr lang="en-US" altLang="zh-CN" sz="16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 Please add your text.</a:t>
              </a:r>
              <a:endParaRPr lang="zh-CN" altLang="en-US" sz="16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471881" y="2341500"/>
            <a:ext cx="2786082" cy="2954204"/>
            <a:chOff x="3471881" y="2341500"/>
            <a:chExt cx="2786082" cy="2954204"/>
          </a:xfrm>
        </p:grpSpPr>
        <p:sp>
          <p:nvSpPr>
            <p:cNvPr id="11" name="圆角矩形 64"/>
            <p:cNvSpPr/>
            <p:nvPr/>
          </p:nvSpPr>
          <p:spPr>
            <a:xfrm rot="16200000">
              <a:off x="3468039" y="2842061"/>
              <a:ext cx="2621986" cy="2285300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alpha val="70000"/>
                  </a:schemeClr>
                </a:gs>
                <a:gs pos="26000">
                  <a:schemeClr val="bg1">
                    <a:alpha val="10000"/>
                  </a:schemeClr>
                </a:gs>
              </a:gsLst>
              <a:lin ang="0" scaled="1"/>
              <a:tileRect/>
            </a:gradFill>
            <a:ln w="3175">
              <a:solidFill>
                <a:srgbClr val="FFFFFF">
                  <a:alpha val="69804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127"/>
            <p:cNvSpPr/>
            <p:nvPr/>
          </p:nvSpPr>
          <p:spPr bwMode="auto">
            <a:xfrm rot="15300000">
              <a:off x="4634525" y="2314684"/>
              <a:ext cx="530356" cy="583988"/>
            </a:xfrm>
            <a:custGeom>
              <a:avLst/>
              <a:gdLst>
                <a:gd name="T0" fmla="*/ 40 w 50"/>
                <a:gd name="T1" fmla="*/ 55 h 55"/>
                <a:gd name="T2" fmla="*/ 32 w 50"/>
                <a:gd name="T3" fmla="*/ 51 h 55"/>
                <a:gd name="T4" fmla="*/ 4 w 50"/>
                <a:gd name="T5" fmla="*/ 24 h 55"/>
                <a:gd name="T6" fmla="*/ 0 w 50"/>
                <a:gd name="T7" fmla="*/ 14 h 55"/>
                <a:gd name="T8" fmla="*/ 13 w 50"/>
                <a:gd name="T9" fmla="*/ 0 h 55"/>
                <a:gd name="T10" fmla="*/ 23 w 50"/>
                <a:gd name="T11" fmla="*/ 5 h 55"/>
                <a:gd name="T12" fmla="*/ 45 w 50"/>
                <a:gd name="T13" fmla="*/ 26 h 55"/>
                <a:gd name="T14" fmla="*/ 45 w 50"/>
                <a:gd name="T15" fmla="*/ 27 h 55"/>
                <a:gd name="T16" fmla="*/ 42 w 50"/>
                <a:gd name="T17" fmla="*/ 30 h 55"/>
                <a:gd name="T18" fmla="*/ 42 w 50"/>
                <a:gd name="T19" fmla="*/ 29 h 55"/>
                <a:gd name="T20" fmla="*/ 20 w 50"/>
                <a:gd name="T21" fmla="*/ 8 h 55"/>
                <a:gd name="T22" fmla="*/ 13 w 50"/>
                <a:gd name="T23" fmla="*/ 5 h 55"/>
                <a:gd name="T24" fmla="*/ 4 w 50"/>
                <a:gd name="T25" fmla="*/ 14 h 55"/>
                <a:gd name="T26" fmla="*/ 7 w 50"/>
                <a:gd name="T27" fmla="*/ 21 h 55"/>
                <a:gd name="T28" fmla="*/ 35 w 50"/>
                <a:gd name="T29" fmla="*/ 48 h 55"/>
                <a:gd name="T30" fmla="*/ 40 w 50"/>
                <a:gd name="T31" fmla="*/ 50 h 55"/>
                <a:gd name="T32" fmla="*/ 45 w 50"/>
                <a:gd name="T33" fmla="*/ 45 h 55"/>
                <a:gd name="T34" fmla="*/ 43 w 50"/>
                <a:gd name="T35" fmla="*/ 40 h 55"/>
                <a:gd name="T36" fmla="*/ 22 w 50"/>
                <a:gd name="T37" fmla="*/ 19 h 55"/>
                <a:gd name="T38" fmla="*/ 20 w 50"/>
                <a:gd name="T39" fmla="*/ 18 h 55"/>
                <a:gd name="T40" fmla="*/ 18 w 50"/>
                <a:gd name="T41" fmla="*/ 21 h 55"/>
                <a:gd name="T42" fmla="*/ 19 w 50"/>
                <a:gd name="T43" fmla="*/ 23 h 55"/>
                <a:gd name="T44" fmla="*/ 33 w 50"/>
                <a:gd name="T45" fmla="*/ 38 h 55"/>
                <a:gd name="T46" fmla="*/ 34 w 50"/>
                <a:gd name="T47" fmla="*/ 38 h 55"/>
                <a:gd name="T48" fmla="*/ 31 w 50"/>
                <a:gd name="T49" fmla="*/ 41 h 55"/>
                <a:gd name="T50" fmla="*/ 30 w 50"/>
                <a:gd name="T51" fmla="*/ 41 h 55"/>
                <a:gd name="T52" fmla="*/ 16 w 50"/>
                <a:gd name="T53" fmla="*/ 26 h 55"/>
                <a:gd name="T54" fmla="*/ 13 w 50"/>
                <a:gd name="T55" fmla="*/ 21 h 55"/>
                <a:gd name="T56" fmla="*/ 20 w 50"/>
                <a:gd name="T57" fmla="*/ 14 h 55"/>
                <a:gd name="T58" fmla="*/ 26 w 50"/>
                <a:gd name="T59" fmla="*/ 16 h 55"/>
                <a:gd name="T60" fmla="*/ 46 w 50"/>
                <a:gd name="T61" fmla="*/ 37 h 55"/>
                <a:gd name="T62" fmla="*/ 50 w 50"/>
                <a:gd name="T63" fmla="*/ 45 h 55"/>
                <a:gd name="T64" fmla="*/ 40 w 50"/>
                <a:gd name="T65" fmla="*/ 55 h 5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0" h="55">
                  <a:moveTo>
                    <a:pt x="40" y="55"/>
                  </a:moveTo>
                  <a:cubicBezTo>
                    <a:pt x="37" y="55"/>
                    <a:pt x="34" y="54"/>
                    <a:pt x="32" y="51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1" y="21"/>
                    <a:pt x="0" y="18"/>
                    <a:pt x="0" y="14"/>
                  </a:cubicBezTo>
                  <a:cubicBezTo>
                    <a:pt x="0" y="7"/>
                    <a:pt x="6" y="0"/>
                    <a:pt x="13" y="0"/>
                  </a:cubicBezTo>
                  <a:cubicBezTo>
                    <a:pt x="17" y="0"/>
                    <a:pt x="21" y="2"/>
                    <a:pt x="23" y="5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7"/>
                    <a:pt x="45" y="27"/>
                  </a:cubicBezTo>
                  <a:cubicBezTo>
                    <a:pt x="45" y="28"/>
                    <a:pt x="43" y="30"/>
                    <a:pt x="42" y="30"/>
                  </a:cubicBezTo>
                  <a:cubicBezTo>
                    <a:pt x="42" y="30"/>
                    <a:pt x="42" y="30"/>
                    <a:pt x="42" y="2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8" y="6"/>
                    <a:pt x="16" y="5"/>
                    <a:pt x="13" y="5"/>
                  </a:cubicBezTo>
                  <a:cubicBezTo>
                    <a:pt x="8" y="5"/>
                    <a:pt x="4" y="9"/>
                    <a:pt x="4" y="14"/>
                  </a:cubicBezTo>
                  <a:cubicBezTo>
                    <a:pt x="4" y="16"/>
                    <a:pt x="5" y="19"/>
                    <a:pt x="7" y="21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6" y="50"/>
                    <a:pt x="38" y="50"/>
                    <a:pt x="40" y="50"/>
                  </a:cubicBezTo>
                  <a:cubicBezTo>
                    <a:pt x="43" y="50"/>
                    <a:pt x="45" y="48"/>
                    <a:pt x="45" y="45"/>
                  </a:cubicBezTo>
                  <a:cubicBezTo>
                    <a:pt x="45" y="43"/>
                    <a:pt x="44" y="41"/>
                    <a:pt x="43" y="40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1" y="18"/>
                    <a:pt x="20" y="18"/>
                  </a:cubicBezTo>
                  <a:cubicBezTo>
                    <a:pt x="19" y="18"/>
                    <a:pt x="18" y="19"/>
                    <a:pt x="18" y="21"/>
                  </a:cubicBezTo>
                  <a:cubicBezTo>
                    <a:pt x="18" y="22"/>
                    <a:pt x="18" y="22"/>
                    <a:pt x="19" y="23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4" y="39"/>
                    <a:pt x="32" y="41"/>
                    <a:pt x="31" y="41"/>
                  </a:cubicBezTo>
                  <a:cubicBezTo>
                    <a:pt x="31" y="41"/>
                    <a:pt x="30" y="41"/>
                    <a:pt x="30" y="41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4" y="25"/>
                    <a:pt x="13" y="23"/>
                    <a:pt x="13" y="21"/>
                  </a:cubicBezTo>
                  <a:cubicBezTo>
                    <a:pt x="13" y="17"/>
                    <a:pt x="16" y="14"/>
                    <a:pt x="20" y="14"/>
                  </a:cubicBezTo>
                  <a:cubicBezTo>
                    <a:pt x="22" y="14"/>
                    <a:pt x="24" y="15"/>
                    <a:pt x="26" y="16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9" y="39"/>
                    <a:pt x="50" y="42"/>
                    <a:pt x="50" y="45"/>
                  </a:cubicBezTo>
                  <a:cubicBezTo>
                    <a:pt x="50" y="51"/>
                    <a:pt x="46" y="55"/>
                    <a:pt x="40" y="55"/>
                  </a:cubicBezTo>
                  <a:close/>
                </a:path>
              </a:pathLst>
            </a:custGeom>
            <a:solidFill>
              <a:srgbClr val="FFFFFF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60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文本框 66"/>
            <p:cNvSpPr txBox="1">
              <a:spLocks noChangeArrowheads="1"/>
            </p:cNvSpPr>
            <p:nvPr/>
          </p:nvSpPr>
          <p:spPr bwMode="auto">
            <a:xfrm>
              <a:off x="4418508" y="2791409"/>
              <a:ext cx="822350" cy="7007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>
                <a:lnSpc>
                  <a:spcPct val="120000"/>
                </a:lnSpc>
              </a:pPr>
              <a:r>
                <a:rPr lang="en-US" altLang="zh-CN" sz="360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360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471881" y="3602888"/>
              <a:ext cx="2786082" cy="1071570"/>
            </a:xfrm>
            <a:prstGeom prst="rect">
              <a:avLst/>
            </a:prstGeom>
            <a:no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</a:p>
            <a:p>
              <a:pPr algn="ctr"/>
              <a:r>
                <a:rPr lang="en-US" altLang="zh-CN" sz="16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It is a temple here.</a:t>
              </a:r>
            </a:p>
            <a:p>
              <a:pPr algn="ctr"/>
              <a:r>
                <a:rPr lang="en-US" altLang="zh-CN" sz="16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 Please add your text.</a:t>
              </a:r>
              <a:endParaRPr lang="zh-CN" altLang="en-US" sz="16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349706" y="2356398"/>
            <a:ext cx="2786082" cy="2954203"/>
            <a:chOff x="6349706" y="2356398"/>
            <a:chExt cx="2786082" cy="2954203"/>
          </a:xfrm>
        </p:grpSpPr>
        <p:grpSp>
          <p:nvGrpSpPr>
            <p:cNvPr id="16" name="组合 15"/>
            <p:cNvGrpSpPr/>
            <p:nvPr/>
          </p:nvGrpSpPr>
          <p:grpSpPr>
            <a:xfrm>
              <a:off x="6573714" y="2356398"/>
              <a:ext cx="2285300" cy="2954203"/>
              <a:chOff x="6573714" y="2356398"/>
              <a:chExt cx="2285300" cy="2954203"/>
            </a:xfrm>
          </p:grpSpPr>
          <p:sp>
            <p:nvSpPr>
              <p:cNvPr id="18" name="圆角矩形 69"/>
              <p:cNvSpPr/>
              <p:nvPr/>
            </p:nvSpPr>
            <p:spPr>
              <a:xfrm rot="16200000">
                <a:off x="6404625" y="2856213"/>
                <a:ext cx="2623477" cy="228530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alpha val="70000"/>
                    </a:schemeClr>
                  </a:gs>
                  <a:gs pos="26000">
                    <a:schemeClr val="bg1">
                      <a:alpha val="10000"/>
                    </a:schemeClr>
                  </a:gs>
                </a:gsLst>
                <a:lin ang="0" scaled="1"/>
                <a:tileRect/>
              </a:gradFill>
              <a:ln w="3175">
                <a:solidFill>
                  <a:srgbClr val="FFFFFF">
                    <a:alpha val="69804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60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Freeform 127"/>
              <p:cNvSpPr/>
              <p:nvPr/>
            </p:nvSpPr>
            <p:spPr bwMode="auto">
              <a:xfrm rot="15300000">
                <a:off x="7571856" y="2329582"/>
                <a:ext cx="530356" cy="583988"/>
              </a:xfrm>
              <a:custGeom>
                <a:avLst/>
                <a:gdLst>
                  <a:gd name="T0" fmla="*/ 40 w 50"/>
                  <a:gd name="T1" fmla="*/ 55 h 55"/>
                  <a:gd name="T2" fmla="*/ 32 w 50"/>
                  <a:gd name="T3" fmla="*/ 51 h 55"/>
                  <a:gd name="T4" fmla="*/ 4 w 50"/>
                  <a:gd name="T5" fmla="*/ 24 h 55"/>
                  <a:gd name="T6" fmla="*/ 0 w 50"/>
                  <a:gd name="T7" fmla="*/ 14 h 55"/>
                  <a:gd name="T8" fmla="*/ 13 w 50"/>
                  <a:gd name="T9" fmla="*/ 0 h 55"/>
                  <a:gd name="T10" fmla="*/ 23 w 50"/>
                  <a:gd name="T11" fmla="*/ 5 h 55"/>
                  <a:gd name="T12" fmla="*/ 45 w 50"/>
                  <a:gd name="T13" fmla="*/ 26 h 55"/>
                  <a:gd name="T14" fmla="*/ 45 w 50"/>
                  <a:gd name="T15" fmla="*/ 27 h 55"/>
                  <a:gd name="T16" fmla="*/ 42 w 50"/>
                  <a:gd name="T17" fmla="*/ 30 h 55"/>
                  <a:gd name="T18" fmla="*/ 42 w 50"/>
                  <a:gd name="T19" fmla="*/ 29 h 55"/>
                  <a:gd name="T20" fmla="*/ 20 w 50"/>
                  <a:gd name="T21" fmla="*/ 8 h 55"/>
                  <a:gd name="T22" fmla="*/ 13 w 50"/>
                  <a:gd name="T23" fmla="*/ 5 h 55"/>
                  <a:gd name="T24" fmla="*/ 4 w 50"/>
                  <a:gd name="T25" fmla="*/ 14 h 55"/>
                  <a:gd name="T26" fmla="*/ 7 w 50"/>
                  <a:gd name="T27" fmla="*/ 21 h 55"/>
                  <a:gd name="T28" fmla="*/ 35 w 50"/>
                  <a:gd name="T29" fmla="*/ 48 h 55"/>
                  <a:gd name="T30" fmla="*/ 40 w 50"/>
                  <a:gd name="T31" fmla="*/ 50 h 55"/>
                  <a:gd name="T32" fmla="*/ 45 w 50"/>
                  <a:gd name="T33" fmla="*/ 45 h 55"/>
                  <a:gd name="T34" fmla="*/ 43 w 50"/>
                  <a:gd name="T35" fmla="*/ 40 h 55"/>
                  <a:gd name="T36" fmla="*/ 22 w 50"/>
                  <a:gd name="T37" fmla="*/ 19 h 55"/>
                  <a:gd name="T38" fmla="*/ 20 w 50"/>
                  <a:gd name="T39" fmla="*/ 18 h 55"/>
                  <a:gd name="T40" fmla="*/ 18 w 50"/>
                  <a:gd name="T41" fmla="*/ 21 h 55"/>
                  <a:gd name="T42" fmla="*/ 19 w 50"/>
                  <a:gd name="T43" fmla="*/ 23 h 55"/>
                  <a:gd name="T44" fmla="*/ 33 w 50"/>
                  <a:gd name="T45" fmla="*/ 38 h 55"/>
                  <a:gd name="T46" fmla="*/ 34 w 50"/>
                  <a:gd name="T47" fmla="*/ 38 h 55"/>
                  <a:gd name="T48" fmla="*/ 31 w 50"/>
                  <a:gd name="T49" fmla="*/ 41 h 55"/>
                  <a:gd name="T50" fmla="*/ 30 w 50"/>
                  <a:gd name="T51" fmla="*/ 41 h 55"/>
                  <a:gd name="T52" fmla="*/ 16 w 50"/>
                  <a:gd name="T53" fmla="*/ 26 h 55"/>
                  <a:gd name="T54" fmla="*/ 13 w 50"/>
                  <a:gd name="T55" fmla="*/ 21 h 55"/>
                  <a:gd name="T56" fmla="*/ 20 w 50"/>
                  <a:gd name="T57" fmla="*/ 14 h 55"/>
                  <a:gd name="T58" fmla="*/ 26 w 50"/>
                  <a:gd name="T59" fmla="*/ 16 h 55"/>
                  <a:gd name="T60" fmla="*/ 46 w 50"/>
                  <a:gd name="T61" fmla="*/ 37 h 55"/>
                  <a:gd name="T62" fmla="*/ 50 w 50"/>
                  <a:gd name="T63" fmla="*/ 45 h 55"/>
                  <a:gd name="T64" fmla="*/ 40 w 50"/>
                  <a:gd name="T65" fmla="*/ 55 h 55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50" h="55">
                    <a:moveTo>
                      <a:pt x="40" y="55"/>
                    </a:moveTo>
                    <a:cubicBezTo>
                      <a:pt x="37" y="55"/>
                      <a:pt x="34" y="54"/>
                      <a:pt x="32" y="51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1" y="21"/>
                      <a:pt x="0" y="18"/>
                      <a:pt x="0" y="14"/>
                    </a:cubicBezTo>
                    <a:cubicBezTo>
                      <a:pt x="0" y="7"/>
                      <a:pt x="6" y="0"/>
                      <a:pt x="13" y="0"/>
                    </a:cubicBezTo>
                    <a:cubicBezTo>
                      <a:pt x="17" y="0"/>
                      <a:pt x="21" y="2"/>
                      <a:pt x="23" y="5"/>
                    </a:cubicBezTo>
                    <a:cubicBezTo>
                      <a:pt x="45" y="26"/>
                      <a:pt x="45" y="26"/>
                      <a:pt x="45" y="26"/>
                    </a:cubicBezTo>
                    <a:cubicBezTo>
                      <a:pt x="45" y="26"/>
                      <a:pt x="45" y="27"/>
                      <a:pt x="45" y="27"/>
                    </a:cubicBezTo>
                    <a:cubicBezTo>
                      <a:pt x="45" y="28"/>
                      <a:pt x="43" y="30"/>
                      <a:pt x="42" y="30"/>
                    </a:cubicBezTo>
                    <a:cubicBezTo>
                      <a:pt x="42" y="30"/>
                      <a:pt x="42" y="30"/>
                      <a:pt x="42" y="2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8" y="6"/>
                      <a:pt x="16" y="5"/>
                      <a:pt x="13" y="5"/>
                    </a:cubicBezTo>
                    <a:cubicBezTo>
                      <a:pt x="8" y="5"/>
                      <a:pt x="4" y="9"/>
                      <a:pt x="4" y="14"/>
                    </a:cubicBezTo>
                    <a:cubicBezTo>
                      <a:pt x="4" y="16"/>
                      <a:pt x="5" y="19"/>
                      <a:pt x="7" y="21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6" y="50"/>
                      <a:pt x="38" y="50"/>
                      <a:pt x="40" y="50"/>
                    </a:cubicBezTo>
                    <a:cubicBezTo>
                      <a:pt x="43" y="50"/>
                      <a:pt x="45" y="48"/>
                      <a:pt x="45" y="45"/>
                    </a:cubicBezTo>
                    <a:cubicBezTo>
                      <a:pt x="45" y="43"/>
                      <a:pt x="44" y="41"/>
                      <a:pt x="43" y="40"/>
                    </a:cubicBezTo>
                    <a:cubicBezTo>
                      <a:pt x="22" y="19"/>
                      <a:pt x="22" y="19"/>
                      <a:pt x="22" y="19"/>
                    </a:cubicBezTo>
                    <a:cubicBezTo>
                      <a:pt x="22" y="19"/>
                      <a:pt x="21" y="18"/>
                      <a:pt x="20" y="18"/>
                    </a:cubicBezTo>
                    <a:cubicBezTo>
                      <a:pt x="19" y="18"/>
                      <a:pt x="18" y="19"/>
                      <a:pt x="18" y="21"/>
                    </a:cubicBezTo>
                    <a:cubicBezTo>
                      <a:pt x="18" y="22"/>
                      <a:pt x="18" y="22"/>
                      <a:pt x="19" y="23"/>
                    </a:cubicBezTo>
                    <a:cubicBezTo>
                      <a:pt x="33" y="38"/>
                      <a:pt x="33" y="38"/>
                      <a:pt x="33" y="38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34" y="39"/>
                      <a:pt x="32" y="41"/>
                      <a:pt x="31" y="41"/>
                    </a:cubicBezTo>
                    <a:cubicBezTo>
                      <a:pt x="31" y="41"/>
                      <a:pt x="30" y="41"/>
                      <a:pt x="30" y="4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4" y="25"/>
                      <a:pt x="13" y="23"/>
                      <a:pt x="13" y="21"/>
                    </a:cubicBezTo>
                    <a:cubicBezTo>
                      <a:pt x="13" y="17"/>
                      <a:pt x="16" y="14"/>
                      <a:pt x="20" y="14"/>
                    </a:cubicBezTo>
                    <a:cubicBezTo>
                      <a:pt x="22" y="14"/>
                      <a:pt x="24" y="15"/>
                      <a:pt x="26" y="16"/>
                    </a:cubicBezTo>
                    <a:cubicBezTo>
                      <a:pt x="46" y="37"/>
                      <a:pt x="46" y="37"/>
                      <a:pt x="46" y="37"/>
                    </a:cubicBezTo>
                    <a:cubicBezTo>
                      <a:pt x="49" y="39"/>
                      <a:pt x="50" y="42"/>
                      <a:pt x="50" y="45"/>
                    </a:cubicBezTo>
                    <a:cubicBezTo>
                      <a:pt x="50" y="51"/>
                      <a:pt x="46" y="55"/>
                      <a:pt x="40" y="55"/>
                    </a:cubicBezTo>
                    <a:close/>
                  </a:path>
                </a:pathLst>
              </a:custGeom>
              <a:solidFill>
                <a:srgbClr val="FFFFFF">
                  <a:alpha val="7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60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文本框 71"/>
              <p:cNvSpPr txBox="1">
                <a:spLocks noChangeArrowheads="1"/>
              </p:cNvSpPr>
              <p:nvPr/>
            </p:nvSpPr>
            <p:spPr bwMode="auto">
              <a:xfrm>
                <a:off x="7355840" y="2804817"/>
                <a:ext cx="822350" cy="7007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r" eaLnBrk="1" hangingPunct="1">
                  <a:lnSpc>
                    <a:spcPct val="120000"/>
                  </a:lnSpc>
                </a:pPr>
                <a:r>
                  <a:rPr lang="en-US" altLang="zh-CN" sz="3600">
                    <a:solidFill>
                      <a:schemeClr val="bg1">
                        <a:lumMod val="9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360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6349706" y="3612510"/>
              <a:ext cx="2786082" cy="1071570"/>
            </a:xfrm>
            <a:prstGeom prst="rect">
              <a:avLst/>
            </a:prstGeom>
            <a:no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</a:p>
            <a:p>
              <a:pPr algn="ctr"/>
              <a:r>
                <a:rPr lang="en-US" altLang="zh-CN" sz="16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It is a temple here.</a:t>
              </a:r>
            </a:p>
            <a:p>
              <a:pPr algn="ctr"/>
              <a:r>
                <a:rPr lang="en-US" altLang="zh-CN" sz="16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 Please add your text.</a:t>
              </a:r>
              <a:endParaRPr lang="zh-CN" altLang="en-US" sz="16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162170" y="2356399"/>
            <a:ext cx="2786082" cy="2954203"/>
            <a:chOff x="9162170" y="2356399"/>
            <a:chExt cx="2786082" cy="2954203"/>
          </a:xfrm>
        </p:grpSpPr>
        <p:sp>
          <p:nvSpPr>
            <p:cNvPr id="22" name="圆角矩形 69"/>
            <p:cNvSpPr/>
            <p:nvPr/>
          </p:nvSpPr>
          <p:spPr>
            <a:xfrm rot="16200000">
              <a:off x="9243473" y="2856214"/>
              <a:ext cx="2623477" cy="2285300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alpha val="70000"/>
                  </a:schemeClr>
                </a:gs>
                <a:gs pos="26000">
                  <a:schemeClr val="bg1">
                    <a:alpha val="10000"/>
                  </a:schemeClr>
                </a:gs>
              </a:gsLst>
              <a:lin ang="0" scaled="1"/>
              <a:tileRect/>
            </a:gradFill>
            <a:ln w="3175">
              <a:solidFill>
                <a:srgbClr val="FFFFFF">
                  <a:alpha val="69804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Freeform 127"/>
            <p:cNvSpPr/>
            <p:nvPr/>
          </p:nvSpPr>
          <p:spPr bwMode="auto">
            <a:xfrm rot="15300000">
              <a:off x="10410704" y="2329583"/>
              <a:ext cx="530356" cy="583988"/>
            </a:xfrm>
            <a:custGeom>
              <a:avLst/>
              <a:gdLst>
                <a:gd name="T0" fmla="*/ 40 w 50"/>
                <a:gd name="T1" fmla="*/ 55 h 55"/>
                <a:gd name="T2" fmla="*/ 32 w 50"/>
                <a:gd name="T3" fmla="*/ 51 h 55"/>
                <a:gd name="T4" fmla="*/ 4 w 50"/>
                <a:gd name="T5" fmla="*/ 24 h 55"/>
                <a:gd name="T6" fmla="*/ 0 w 50"/>
                <a:gd name="T7" fmla="*/ 14 h 55"/>
                <a:gd name="T8" fmla="*/ 13 w 50"/>
                <a:gd name="T9" fmla="*/ 0 h 55"/>
                <a:gd name="T10" fmla="*/ 23 w 50"/>
                <a:gd name="T11" fmla="*/ 5 h 55"/>
                <a:gd name="T12" fmla="*/ 45 w 50"/>
                <a:gd name="T13" fmla="*/ 26 h 55"/>
                <a:gd name="T14" fmla="*/ 45 w 50"/>
                <a:gd name="T15" fmla="*/ 27 h 55"/>
                <a:gd name="T16" fmla="*/ 42 w 50"/>
                <a:gd name="T17" fmla="*/ 30 h 55"/>
                <a:gd name="T18" fmla="*/ 42 w 50"/>
                <a:gd name="T19" fmla="*/ 29 h 55"/>
                <a:gd name="T20" fmla="*/ 20 w 50"/>
                <a:gd name="T21" fmla="*/ 8 h 55"/>
                <a:gd name="T22" fmla="*/ 13 w 50"/>
                <a:gd name="T23" fmla="*/ 5 h 55"/>
                <a:gd name="T24" fmla="*/ 4 w 50"/>
                <a:gd name="T25" fmla="*/ 14 h 55"/>
                <a:gd name="T26" fmla="*/ 7 w 50"/>
                <a:gd name="T27" fmla="*/ 21 h 55"/>
                <a:gd name="T28" fmla="*/ 35 w 50"/>
                <a:gd name="T29" fmla="*/ 48 h 55"/>
                <a:gd name="T30" fmla="*/ 40 w 50"/>
                <a:gd name="T31" fmla="*/ 50 h 55"/>
                <a:gd name="T32" fmla="*/ 45 w 50"/>
                <a:gd name="T33" fmla="*/ 45 h 55"/>
                <a:gd name="T34" fmla="*/ 43 w 50"/>
                <a:gd name="T35" fmla="*/ 40 h 55"/>
                <a:gd name="T36" fmla="*/ 22 w 50"/>
                <a:gd name="T37" fmla="*/ 19 h 55"/>
                <a:gd name="T38" fmla="*/ 20 w 50"/>
                <a:gd name="T39" fmla="*/ 18 h 55"/>
                <a:gd name="T40" fmla="*/ 18 w 50"/>
                <a:gd name="T41" fmla="*/ 21 h 55"/>
                <a:gd name="T42" fmla="*/ 19 w 50"/>
                <a:gd name="T43" fmla="*/ 23 h 55"/>
                <a:gd name="T44" fmla="*/ 33 w 50"/>
                <a:gd name="T45" fmla="*/ 38 h 55"/>
                <a:gd name="T46" fmla="*/ 34 w 50"/>
                <a:gd name="T47" fmla="*/ 38 h 55"/>
                <a:gd name="T48" fmla="*/ 31 w 50"/>
                <a:gd name="T49" fmla="*/ 41 h 55"/>
                <a:gd name="T50" fmla="*/ 30 w 50"/>
                <a:gd name="T51" fmla="*/ 41 h 55"/>
                <a:gd name="T52" fmla="*/ 16 w 50"/>
                <a:gd name="T53" fmla="*/ 26 h 55"/>
                <a:gd name="T54" fmla="*/ 13 w 50"/>
                <a:gd name="T55" fmla="*/ 21 h 55"/>
                <a:gd name="T56" fmla="*/ 20 w 50"/>
                <a:gd name="T57" fmla="*/ 14 h 55"/>
                <a:gd name="T58" fmla="*/ 26 w 50"/>
                <a:gd name="T59" fmla="*/ 16 h 55"/>
                <a:gd name="T60" fmla="*/ 46 w 50"/>
                <a:gd name="T61" fmla="*/ 37 h 55"/>
                <a:gd name="T62" fmla="*/ 50 w 50"/>
                <a:gd name="T63" fmla="*/ 45 h 55"/>
                <a:gd name="T64" fmla="*/ 40 w 50"/>
                <a:gd name="T65" fmla="*/ 55 h 5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0" h="55">
                  <a:moveTo>
                    <a:pt x="40" y="55"/>
                  </a:moveTo>
                  <a:cubicBezTo>
                    <a:pt x="37" y="55"/>
                    <a:pt x="34" y="54"/>
                    <a:pt x="32" y="51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1" y="21"/>
                    <a:pt x="0" y="18"/>
                    <a:pt x="0" y="14"/>
                  </a:cubicBezTo>
                  <a:cubicBezTo>
                    <a:pt x="0" y="7"/>
                    <a:pt x="6" y="0"/>
                    <a:pt x="13" y="0"/>
                  </a:cubicBezTo>
                  <a:cubicBezTo>
                    <a:pt x="17" y="0"/>
                    <a:pt x="21" y="2"/>
                    <a:pt x="23" y="5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7"/>
                    <a:pt x="45" y="27"/>
                  </a:cubicBezTo>
                  <a:cubicBezTo>
                    <a:pt x="45" y="28"/>
                    <a:pt x="43" y="30"/>
                    <a:pt x="42" y="30"/>
                  </a:cubicBezTo>
                  <a:cubicBezTo>
                    <a:pt x="42" y="30"/>
                    <a:pt x="42" y="30"/>
                    <a:pt x="42" y="29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8" y="6"/>
                    <a:pt x="16" y="5"/>
                    <a:pt x="13" y="5"/>
                  </a:cubicBezTo>
                  <a:cubicBezTo>
                    <a:pt x="8" y="5"/>
                    <a:pt x="4" y="9"/>
                    <a:pt x="4" y="14"/>
                  </a:cubicBezTo>
                  <a:cubicBezTo>
                    <a:pt x="4" y="16"/>
                    <a:pt x="5" y="19"/>
                    <a:pt x="7" y="21"/>
                  </a:cubicBezTo>
                  <a:cubicBezTo>
                    <a:pt x="35" y="48"/>
                    <a:pt x="35" y="48"/>
                    <a:pt x="35" y="48"/>
                  </a:cubicBezTo>
                  <a:cubicBezTo>
                    <a:pt x="36" y="50"/>
                    <a:pt x="38" y="50"/>
                    <a:pt x="40" y="50"/>
                  </a:cubicBezTo>
                  <a:cubicBezTo>
                    <a:pt x="43" y="50"/>
                    <a:pt x="45" y="48"/>
                    <a:pt x="45" y="45"/>
                  </a:cubicBezTo>
                  <a:cubicBezTo>
                    <a:pt x="45" y="43"/>
                    <a:pt x="44" y="41"/>
                    <a:pt x="43" y="40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9"/>
                    <a:pt x="21" y="18"/>
                    <a:pt x="20" y="18"/>
                  </a:cubicBezTo>
                  <a:cubicBezTo>
                    <a:pt x="19" y="18"/>
                    <a:pt x="18" y="19"/>
                    <a:pt x="18" y="21"/>
                  </a:cubicBezTo>
                  <a:cubicBezTo>
                    <a:pt x="18" y="22"/>
                    <a:pt x="18" y="22"/>
                    <a:pt x="19" y="23"/>
                  </a:cubicBezTo>
                  <a:cubicBezTo>
                    <a:pt x="33" y="38"/>
                    <a:pt x="33" y="38"/>
                    <a:pt x="33" y="38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4" y="39"/>
                    <a:pt x="32" y="41"/>
                    <a:pt x="31" y="41"/>
                  </a:cubicBezTo>
                  <a:cubicBezTo>
                    <a:pt x="31" y="41"/>
                    <a:pt x="30" y="41"/>
                    <a:pt x="30" y="41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4" y="25"/>
                    <a:pt x="13" y="23"/>
                    <a:pt x="13" y="21"/>
                  </a:cubicBezTo>
                  <a:cubicBezTo>
                    <a:pt x="13" y="17"/>
                    <a:pt x="16" y="14"/>
                    <a:pt x="20" y="14"/>
                  </a:cubicBezTo>
                  <a:cubicBezTo>
                    <a:pt x="22" y="14"/>
                    <a:pt x="24" y="15"/>
                    <a:pt x="26" y="16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9" y="39"/>
                    <a:pt x="50" y="42"/>
                    <a:pt x="50" y="45"/>
                  </a:cubicBezTo>
                  <a:cubicBezTo>
                    <a:pt x="50" y="51"/>
                    <a:pt x="46" y="55"/>
                    <a:pt x="40" y="55"/>
                  </a:cubicBezTo>
                  <a:close/>
                </a:path>
              </a:pathLst>
            </a:custGeom>
            <a:solidFill>
              <a:srgbClr val="FFFFFF">
                <a:alpha val="7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60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71"/>
            <p:cNvSpPr txBox="1">
              <a:spLocks noChangeArrowheads="1"/>
            </p:cNvSpPr>
            <p:nvPr/>
          </p:nvSpPr>
          <p:spPr bwMode="auto">
            <a:xfrm>
              <a:off x="10194688" y="2804818"/>
              <a:ext cx="822350" cy="7007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 eaLnBrk="1" hangingPunct="1">
                <a:lnSpc>
                  <a:spcPct val="120000"/>
                </a:lnSpc>
              </a:pPr>
              <a:r>
                <a:rPr lang="en-US" altLang="zh-CN" sz="36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36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9162170" y="3602888"/>
              <a:ext cx="2786082" cy="1071570"/>
            </a:xfrm>
            <a:prstGeom prst="rect">
              <a:avLst/>
            </a:prstGeom>
            <a:noFill/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</a:p>
            <a:p>
              <a:pPr algn="ctr"/>
              <a:r>
                <a:rPr lang="en-US" altLang="zh-CN" sz="16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It is a temple here.</a:t>
              </a:r>
            </a:p>
            <a:p>
              <a:pPr algn="ctr"/>
              <a:r>
                <a:rPr lang="en-US" altLang="zh-CN" sz="16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 Please add your text.</a:t>
              </a:r>
              <a:endParaRPr lang="zh-CN" altLang="en-US" sz="16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 rot="2419569">
            <a:off x="-663018" y="-864797"/>
            <a:ext cx="3376408" cy="3376408"/>
            <a:chOff x="-953499" y="-1069141"/>
            <a:chExt cx="3009585" cy="3009585"/>
          </a:xfrm>
          <a:solidFill>
            <a:srgbClr val="FFFFFF">
              <a:alpha val="10196"/>
            </a:srgbClr>
          </a:solidFill>
        </p:grpSpPr>
        <p:sp>
          <p:nvSpPr>
            <p:cNvPr id="27" name="圆角矩形 148"/>
            <p:cNvSpPr/>
            <p:nvPr/>
          </p:nvSpPr>
          <p:spPr>
            <a:xfrm>
              <a:off x="-953499" y="-1069141"/>
              <a:ext cx="3009585" cy="3009585"/>
            </a:xfrm>
            <a:prstGeom prst="roundRect">
              <a:avLst>
                <a:gd name="adj" fmla="val 2407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8" name="圆角矩形 149"/>
            <p:cNvSpPr/>
            <p:nvPr/>
          </p:nvSpPr>
          <p:spPr>
            <a:xfrm rot="1800000">
              <a:off x="-953499" y="-1069141"/>
              <a:ext cx="3009585" cy="3009585"/>
            </a:xfrm>
            <a:prstGeom prst="roundRect">
              <a:avLst>
                <a:gd name="adj" fmla="val 2407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9" name="圆角矩形 150"/>
            <p:cNvSpPr/>
            <p:nvPr/>
          </p:nvSpPr>
          <p:spPr>
            <a:xfrm rot="3600000">
              <a:off x="-953499" y="-1069141"/>
              <a:ext cx="3009585" cy="3009585"/>
            </a:xfrm>
            <a:prstGeom prst="roundRect">
              <a:avLst>
                <a:gd name="adj" fmla="val 2407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30" name="文本框 146"/>
          <p:cNvSpPr txBox="1">
            <a:spLocks noChangeArrowheads="1"/>
          </p:cNvSpPr>
          <p:nvPr/>
        </p:nvSpPr>
        <p:spPr bwMode="auto">
          <a:xfrm>
            <a:off x="271777" y="376557"/>
            <a:ext cx="1905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</a:p>
        </p:txBody>
      </p:sp>
      <p:sp>
        <p:nvSpPr>
          <p:cNvPr id="31" name="文本框 157"/>
          <p:cNvSpPr txBox="1">
            <a:spLocks noChangeArrowheads="1"/>
          </p:cNvSpPr>
          <p:nvPr/>
        </p:nvSpPr>
        <p:spPr bwMode="auto">
          <a:xfrm>
            <a:off x="326041" y="1226303"/>
            <a:ext cx="1905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257300" y="2386014"/>
            <a:ext cx="9786821" cy="1943099"/>
            <a:chOff x="4003705" y="1185990"/>
            <a:chExt cx="5312274" cy="968874"/>
          </a:xfrm>
        </p:grpSpPr>
        <p:grpSp>
          <p:nvGrpSpPr>
            <p:cNvPr id="5" name="组合 4"/>
            <p:cNvGrpSpPr/>
            <p:nvPr/>
          </p:nvGrpSpPr>
          <p:grpSpPr>
            <a:xfrm>
              <a:off x="4003705" y="1185990"/>
              <a:ext cx="968874" cy="968874"/>
              <a:chOff x="4290060" y="1623060"/>
              <a:chExt cx="4076700" cy="4076700"/>
            </a:xfrm>
            <a:solidFill>
              <a:srgbClr val="FFFFFF">
                <a:alpha val="50196"/>
              </a:srgbClr>
            </a:solidFill>
          </p:grpSpPr>
          <p:sp>
            <p:nvSpPr>
              <p:cNvPr id="15" name="椭圆 14"/>
              <p:cNvSpPr/>
              <p:nvPr/>
            </p:nvSpPr>
            <p:spPr>
              <a:xfrm>
                <a:off x="4293870" y="1626870"/>
                <a:ext cx="4069080" cy="406908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空心弧 15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6931517"/>
                  <a:gd name="adj2" fmla="val 778292"/>
                  <a:gd name="adj3" fmla="val 204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空心弧 16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806163"/>
                  <a:gd name="adj2" fmla="val 7671884"/>
                  <a:gd name="adj3" fmla="val 189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空心弧 17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2601397"/>
                  <a:gd name="adj2" fmla="val 16184346"/>
                  <a:gd name="adj3" fmla="val 199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空心弧 18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8236269"/>
                  <a:gd name="adj2" fmla="val 12041164"/>
                  <a:gd name="adj3" fmla="val 188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4170640" y="1352925"/>
              <a:ext cx="635004" cy="635004"/>
              <a:chOff x="4290060" y="1623060"/>
              <a:chExt cx="4076700" cy="4076700"/>
            </a:xfrm>
            <a:solidFill>
              <a:srgbClr val="FFFFFF">
                <a:alpha val="50196"/>
              </a:srgbClr>
            </a:solidFill>
          </p:grpSpPr>
          <p:sp>
            <p:nvSpPr>
              <p:cNvPr id="11" name="椭圆 10"/>
              <p:cNvSpPr/>
              <p:nvPr/>
            </p:nvSpPr>
            <p:spPr>
              <a:xfrm>
                <a:off x="4293869" y="1626869"/>
                <a:ext cx="4069080" cy="406908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空心弧 11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9681661"/>
                  <a:gd name="adj2" fmla="val 5685163"/>
                  <a:gd name="adj3" fmla="val 272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空心弧 12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2068090"/>
                  <a:gd name="adj2" fmla="val 18473715"/>
                  <a:gd name="adj3" fmla="val 271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空心弧 13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7038442"/>
                  <a:gd name="adj2" fmla="val 10845693"/>
                  <a:gd name="adj3" fmla="val 291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文本框 169"/>
            <p:cNvSpPr txBox="1">
              <a:spLocks noChangeArrowheads="1"/>
            </p:cNvSpPr>
            <p:nvPr/>
          </p:nvSpPr>
          <p:spPr bwMode="auto">
            <a:xfrm>
              <a:off x="5110813" y="1352925"/>
              <a:ext cx="4105918" cy="281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请点击输入标题</a:t>
              </a:r>
            </a:p>
          </p:txBody>
        </p:sp>
        <p:sp>
          <p:nvSpPr>
            <p:cNvPr id="8" name="文本框 170"/>
            <p:cNvSpPr txBox="1">
              <a:spLocks noChangeArrowheads="1"/>
            </p:cNvSpPr>
            <p:nvPr/>
          </p:nvSpPr>
          <p:spPr bwMode="auto">
            <a:xfrm>
              <a:off x="4280570" y="1521362"/>
              <a:ext cx="720907" cy="340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5177539" y="1694038"/>
              <a:ext cx="4028678" cy="0"/>
            </a:xfrm>
            <a:prstGeom prst="line">
              <a:avLst/>
            </a:prstGeom>
            <a:ln w="3175">
              <a:solidFill>
                <a:srgbClr val="FFFFFF">
                  <a:alpha val="40000"/>
                </a:srgbClr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172"/>
            <p:cNvSpPr txBox="1">
              <a:spLocks noChangeArrowheads="1"/>
            </p:cNvSpPr>
            <p:nvPr/>
          </p:nvSpPr>
          <p:spPr bwMode="auto">
            <a:xfrm>
              <a:off x="5084039" y="1694038"/>
              <a:ext cx="4231940" cy="251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The Title Here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框 3"/>
          <p:cNvSpPr txBox="1">
            <a:spLocks noChangeArrowheads="1"/>
          </p:cNvSpPr>
          <p:nvPr/>
        </p:nvSpPr>
        <p:spPr bwMode="auto">
          <a:xfrm>
            <a:off x="5566257" y="1556693"/>
            <a:ext cx="460858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eaLnBrk="1" hangingPunct="1"/>
            <a:r>
              <a:rPr 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ADD YOUR NAME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1" name="文本框 4"/>
          <p:cNvSpPr txBox="1">
            <a:spLocks noChangeArrowheads="1"/>
          </p:cNvSpPr>
          <p:nvPr/>
        </p:nvSpPr>
        <p:spPr bwMode="auto">
          <a:xfrm>
            <a:off x="5634258" y="2364849"/>
            <a:ext cx="454058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just" eaLnBrk="1" hangingPunct="1"/>
            <a:r>
              <a: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I will not be a mental loafer. I will read something that requires effort, thought and concentration.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32" name="组合 123"/>
          <p:cNvGrpSpPr/>
          <p:nvPr/>
        </p:nvGrpSpPr>
        <p:grpSpPr bwMode="auto">
          <a:xfrm>
            <a:off x="5607393" y="3706168"/>
            <a:ext cx="476734" cy="1965828"/>
            <a:chOff x="0" y="0"/>
            <a:chExt cx="269890" cy="1112411"/>
          </a:xfrm>
        </p:grpSpPr>
        <p:grpSp>
          <p:nvGrpSpPr>
            <p:cNvPr id="33" name="组合 28"/>
            <p:cNvGrpSpPr/>
            <p:nvPr/>
          </p:nvGrpSpPr>
          <p:grpSpPr bwMode="auto">
            <a:xfrm>
              <a:off x="0" y="0"/>
              <a:ext cx="269890" cy="269890"/>
              <a:chOff x="0" y="0"/>
              <a:chExt cx="269890" cy="269890"/>
            </a:xfrm>
          </p:grpSpPr>
          <p:sp>
            <p:nvSpPr>
              <p:cNvPr id="40" name="圆角矩形 2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69890" cy="269771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/>
                <a:endParaRPr lang="zh-CN" altLang="en-US" sz="2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Freeform 5"/>
              <p:cNvSpPr>
                <a:spLocks noEditPoints="1"/>
              </p:cNvSpPr>
              <p:nvPr/>
            </p:nvSpPr>
            <p:spPr bwMode="auto">
              <a:xfrm>
                <a:off x="43573" y="53501"/>
                <a:ext cx="182743" cy="162888"/>
              </a:xfrm>
              <a:custGeom>
                <a:avLst/>
                <a:gdLst>
                  <a:gd name="T0" fmla="*/ 830 w 957"/>
                  <a:gd name="T1" fmla="*/ 139 h 850"/>
                  <a:gd name="T2" fmla="*/ 650 w 957"/>
                  <a:gd name="T3" fmla="*/ 139 h 850"/>
                  <a:gd name="T4" fmla="*/ 650 w 957"/>
                  <a:gd name="T5" fmla="*/ 26 h 850"/>
                  <a:gd name="T6" fmla="*/ 625 w 957"/>
                  <a:gd name="T7" fmla="*/ 0 h 850"/>
                  <a:gd name="T8" fmla="*/ 332 w 957"/>
                  <a:gd name="T9" fmla="*/ 0 h 850"/>
                  <a:gd name="T10" fmla="*/ 307 w 957"/>
                  <a:gd name="T11" fmla="*/ 26 h 850"/>
                  <a:gd name="T12" fmla="*/ 307 w 957"/>
                  <a:gd name="T13" fmla="*/ 139 h 850"/>
                  <a:gd name="T14" fmla="*/ 127 w 957"/>
                  <a:gd name="T15" fmla="*/ 139 h 850"/>
                  <a:gd name="T16" fmla="*/ 0 w 957"/>
                  <a:gd name="T17" fmla="*/ 266 h 850"/>
                  <a:gd name="T18" fmla="*/ 0 w 957"/>
                  <a:gd name="T19" fmla="*/ 723 h 850"/>
                  <a:gd name="T20" fmla="*/ 127 w 957"/>
                  <a:gd name="T21" fmla="*/ 850 h 850"/>
                  <a:gd name="T22" fmla="*/ 830 w 957"/>
                  <a:gd name="T23" fmla="*/ 850 h 850"/>
                  <a:gd name="T24" fmla="*/ 957 w 957"/>
                  <a:gd name="T25" fmla="*/ 723 h 850"/>
                  <a:gd name="T26" fmla="*/ 957 w 957"/>
                  <a:gd name="T27" fmla="*/ 266 h 850"/>
                  <a:gd name="T28" fmla="*/ 830 w 957"/>
                  <a:gd name="T29" fmla="*/ 139 h 850"/>
                  <a:gd name="T30" fmla="*/ 521 w 957"/>
                  <a:gd name="T31" fmla="*/ 439 h 850"/>
                  <a:gd name="T32" fmla="*/ 436 w 957"/>
                  <a:gd name="T33" fmla="*/ 439 h 850"/>
                  <a:gd name="T34" fmla="*/ 423 w 957"/>
                  <a:gd name="T35" fmla="*/ 451 h 850"/>
                  <a:gd name="T36" fmla="*/ 423 w 957"/>
                  <a:gd name="T37" fmla="*/ 482 h 850"/>
                  <a:gd name="T38" fmla="*/ 127 w 957"/>
                  <a:gd name="T39" fmla="*/ 482 h 850"/>
                  <a:gd name="T40" fmla="*/ 38 w 957"/>
                  <a:gd name="T41" fmla="*/ 393 h 850"/>
                  <a:gd name="T42" fmla="*/ 38 w 957"/>
                  <a:gd name="T43" fmla="*/ 266 h 850"/>
                  <a:gd name="T44" fmla="*/ 127 w 957"/>
                  <a:gd name="T45" fmla="*/ 177 h 850"/>
                  <a:gd name="T46" fmla="*/ 830 w 957"/>
                  <a:gd name="T47" fmla="*/ 177 h 850"/>
                  <a:gd name="T48" fmla="*/ 919 w 957"/>
                  <a:gd name="T49" fmla="*/ 266 h 850"/>
                  <a:gd name="T50" fmla="*/ 919 w 957"/>
                  <a:gd name="T51" fmla="*/ 393 h 850"/>
                  <a:gd name="T52" fmla="*/ 830 w 957"/>
                  <a:gd name="T53" fmla="*/ 482 h 850"/>
                  <a:gd name="T54" fmla="*/ 534 w 957"/>
                  <a:gd name="T55" fmla="*/ 482 h 850"/>
                  <a:gd name="T56" fmla="*/ 534 w 957"/>
                  <a:gd name="T57" fmla="*/ 451 h 850"/>
                  <a:gd name="T58" fmla="*/ 521 w 957"/>
                  <a:gd name="T59" fmla="*/ 439 h 850"/>
                  <a:gd name="T60" fmla="*/ 509 w 957"/>
                  <a:gd name="T61" fmla="*/ 464 h 850"/>
                  <a:gd name="T62" fmla="*/ 509 w 957"/>
                  <a:gd name="T63" fmla="*/ 524 h 850"/>
                  <a:gd name="T64" fmla="*/ 448 w 957"/>
                  <a:gd name="T65" fmla="*/ 524 h 850"/>
                  <a:gd name="T66" fmla="*/ 448 w 957"/>
                  <a:gd name="T67" fmla="*/ 464 h 850"/>
                  <a:gd name="T68" fmla="*/ 509 w 957"/>
                  <a:gd name="T69" fmla="*/ 464 h 850"/>
                  <a:gd name="T70" fmla="*/ 357 w 957"/>
                  <a:gd name="T71" fmla="*/ 51 h 850"/>
                  <a:gd name="T72" fmla="*/ 600 w 957"/>
                  <a:gd name="T73" fmla="*/ 51 h 850"/>
                  <a:gd name="T74" fmla="*/ 600 w 957"/>
                  <a:gd name="T75" fmla="*/ 139 h 850"/>
                  <a:gd name="T76" fmla="*/ 357 w 957"/>
                  <a:gd name="T77" fmla="*/ 139 h 850"/>
                  <a:gd name="T78" fmla="*/ 357 w 957"/>
                  <a:gd name="T79" fmla="*/ 51 h 850"/>
                  <a:gd name="T80" fmla="*/ 830 w 957"/>
                  <a:gd name="T81" fmla="*/ 799 h 850"/>
                  <a:gd name="T82" fmla="*/ 127 w 957"/>
                  <a:gd name="T83" fmla="*/ 799 h 850"/>
                  <a:gd name="T84" fmla="*/ 51 w 957"/>
                  <a:gd name="T85" fmla="*/ 723 h 850"/>
                  <a:gd name="T86" fmla="*/ 51 w 957"/>
                  <a:gd name="T87" fmla="*/ 477 h 850"/>
                  <a:gd name="T88" fmla="*/ 127 w 957"/>
                  <a:gd name="T89" fmla="*/ 507 h 850"/>
                  <a:gd name="T90" fmla="*/ 423 w 957"/>
                  <a:gd name="T91" fmla="*/ 507 h 850"/>
                  <a:gd name="T92" fmla="*/ 423 w 957"/>
                  <a:gd name="T93" fmla="*/ 537 h 850"/>
                  <a:gd name="T94" fmla="*/ 436 w 957"/>
                  <a:gd name="T95" fmla="*/ 550 h 850"/>
                  <a:gd name="T96" fmla="*/ 521 w 957"/>
                  <a:gd name="T97" fmla="*/ 550 h 850"/>
                  <a:gd name="T98" fmla="*/ 534 w 957"/>
                  <a:gd name="T99" fmla="*/ 537 h 850"/>
                  <a:gd name="T100" fmla="*/ 534 w 957"/>
                  <a:gd name="T101" fmla="*/ 507 h 850"/>
                  <a:gd name="T102" fmla="*/ 830 w 957"/>
                  <a:gd name="T103" fmla="*/ 507 h 850"/>
                  <a:gd name="T104" fmla="*/ 906 w 957"/>
                  <a:gd name="T105" fmla="*/ 477 h 850"/>
                  <a:gd name="T106" fmla="*/ 906 w 957"/>
                  <a:gd name="T107" fmla="*/ 723 h 850"/>
                  <a:gd name="T108" fmla="*/ 830 w 957"/>
                  <a:gd name="T109" fmla="*/ 799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957" h="850">
                    <a:moveTo>
                      <a:pt x="830" y="139"/>
                    </a:moveTo>
                    <a:cubicBezTo>
                      <a:pt x="650" y="139"/>
                      <a:pt x="650" y="139"/>
                      <a:pt x="650" y="139"/>
                    </a:cubicBezTo>
                    <a:cubicBezTo>
                      <a:pt x="650" y="26"/>
                      <a:pt x="650" y="26"/>
                      <a:pt x="650" y="26"/>
                    </a:cubicBezTo>
                    <a:cubicBezTo>
                      <a:pt x="650" y="12"/>
                      <a:pt x="639" y="0"/>
                      <a:pt x="625" y="0"/>
                    </a:cubicBezTo>
                    <a:cubicBezTo>
                      <a:pt x="332" y="0"/>
                      <a:pt x="332" y="0"/>
                      <a:pt x="332" y="0"/>
                    </a:cubicBezTo>
                    <a:cubicBezTo>
                      <a:pt x="318" y="0"/>
                      <a:pt x="307" y="12"/>
                      <a:pt x="307" y="26"/>
                    </a:cubicBezTo>
                    <a:cubicBezTo>
                      <a:pt x="307" y="139"/>
                      <a:pt x="307" y="139"/>
                      <a:pt x="307" y="139"/>
                    </a:cubicBezTo>
                    <a:cubicBezTo>
                      <a:pt x="127" y="139"/>
                      <a:pt x="127" y="139"/>
                      <a:pt x="127" y="139"/>
                    </a:cubicBezTo>
                    <a:cubicBezTo>
                      <a:pt x="57" y="139"/>
                      <a:pt x="0" y="196"/>
                      <a:pt x="0" y="266"/>
                    </a:cubicBezTo>
                    <a:cubicBezTo>
                      <a:pt x="0" y="723"/>
                      <a:pt x="0" y="723"/>
                      <a:pt x="0" y="723"/>
                    </a:cubicBezTo>
                    <a:cubicBezTo>
                      <a:pt x="0" y="793"/>
                      <a:pt x="57" y="850"/>
                      <a:pt x="127" y="850"/>
                    </a:cubicBezTo>
                    <a:cubicBezTo>
                      <a:pt x="830" y="850"/>
                      <a:pt x="830" y="850"/>
                      <a:pt x="830" y="850"/>
                    </a:cubicBezTo>
                    <a:cubicBezTo>
                      <a:pt x="900" y="850"/>
                      <a:pt x="957" y="793"/>
                      <a:pt x="957" y="723"/>
                    </a:cubicBezTo>
                    <a:cubicBezTo>
                      <a:pt x="957" y="266"/>
                      <a:pt x="957" y="266"/>
                      <a:pt x="957" y="266"/>
                    </a:cubicBezTo>
                    <a:cubicBezTo>
                      <a:pt x="957" y="196"/>
                      <a:pt x="900" y="139"/>
                      <a:pt x="830" y="139"/>
                    </a:cubicBezTo>
                    <a:close/>
                    <a:moveTo>
                      <a:pt x="521" y="439"/>
                    </a:moveTo>
                    <a:cubicBezTo>
                      <a:pt x="436" y="439"/>
                      <a:pt x="436" y="439"/>
                      <a:pt x="436" y="439"/>
                    </a:cubicBezTo>
                    <a:cubicBezTo>
                      <a:pt x="429" y="439"/>
                      <a:pt x="423" y="445"/>
                      <a:pt x="423" y="451"/>
                    </a:cubicBezTo>
                    <a:cubicBezTo>
                      <a:pt x="423" y="482"/>
                      <a:pt x="423" y="482"/>
                      <a:pt x="423" y="482"/>
                    </a:cubicBezTo>
                    <a:cubicBezTo>
                      <a:pt x="127" y="482"/>
                      <a:pt x="127" y="482"/>
                      <a:pt x="127" y="482"/>
                    </a:cubicBezTo>
                    <a:cubicBezTo>
                      <a:pt x="78" y="482"/>
                      <a:pt x="38" y="442"/>
                      <a:pt x="38" y="393"/>
                    </a:cubicBezTo>
                    <a:cubicBezTo>
                      <a:pt x="38" y="266"/>
                      <a:pt x="38" y="266"/>
                      <a:pt x="38" y="266"/>
                    </a:cubicBezTo>
                    <a:cubicBezTo>
                      <a:pt x="38" y="217"/>
                      <a:pt x="78" y="177"/>
                      <a:pt x="127" y="177"/>
                    </a:cubicBezTo>
                    <a:cubicBezTo>
                      <a:pt x="830" y="177"/>
                      <a:pt x="830" y="177"/>
                      <a:pt x="830" y="177"/>
                    </a:cubicBezTo>
                    <a:cubicBezTo>
                      <a:pt x="879" y="177"/>
                      <a:pt x="919" y="217"/>
                      <a:pt x="919" y="266"/>
                    </a:cubicBezTo>
                    <a:cubicBezTo>
                      <a:pt x="919" y="393"/>
                      <a:pt x="919" y="393"/>
                      <a:pt x="919" y="393"/>
                    </a:cubicBezTo>
                    <a:cubicBezTo>
                      <a:pt x="919" y="442"/>
                      <a:pt x="879" y="482"/>
                      <a:pt x="830" y="482"/>
                    </a:cubicBezTo>
                    <a:cubicBezTo>
                      <a:pt x="534" y="482"/>
                      <a:pt x="534" y="482"/>
                      <a:pt x="534" y="482"/>
                    </a:cubicBezTo>
                    <a:cubicBezTo>
                      <a:pt x="534" y="451"/>
                      <a:pt x="534" y="451"/>
                      <a:pt x="534" y="451"/>
                    </a:cubicBezTo>
                    <a:cubicBezTo>
                      <a:pt x="534" y="445"/>
                      <a:pt x="528" y="439"/>
                      <a:pt x="521" y="439"/>
                    </a:cubicBezTo>
                    <a:close/>
                    <a:moveTo>
                      <a:pt x="509" y="464"/>
                    </a:moveTo>
                    <a:cubicBezTo>
                      <a:pt x="509" y="524"/>
                      <a:pt x="509" y="524"/>
                      <a:pt x="509" y="524"/>
                    </a:cubicBezTo>
                    <a:cubicBezTo>
                      <a:pt x="448" y="524"/>
                      <a:pt x="448" y="524"/>
                      <a:pt x="448" y="524"/>
                    </a:cubicBezTo>
                    <a:cubicBezTo>
                      <a:pt x="448" y="464"/>
                      <a:pt x="448" y="464"/>
                      <a:pt x="448" y="464"/>
                    </a:cubicBezTo>
                    <a:lnTo>
                      <a:pt x="509" y="464"/>
                    </a:lnTo>
                    <a:close/>
                    <a:moveTo>
                      <a:pt x="357" y="51"/>
                    </a:moveTo>
                    <a:cubicBezTo>
                      <a:pt x="600" y="51"/>
                      <a:pt x="600" y="51"/>
                      <a:pt x="600" y="51"/>
                    </a:cubicBezTo>
                    <a:cubicBezTo>
                      <a:pt x="600" y="139"/>
                      <a:pt x="600" y="139"/>
                      <a:pt x="600" y="139"/>
                    </a:cubicBezTo>
                    <a:cubicBezTo>
                      <a:pt x="357" y="139"/>
                      <a:pt x="357" y="139"/>
                      <a:pt x="357" y="139"/>
                    </a:cubicBezTo>
                    <a:lnTo>
                      <a:pt x="357" y="51"/>
                    </a:lnTo>
                    <a:close/>
                    <a:moveTo>
                      <a:pt x="830" y="799"/>
                    </a:moveTo>
                    <a:cubicBezTo>
                      <a:pt x="127" y="799"/>
                      <a:pt x="127" y="799"/>
                      <a:pt x="127" y="799"/>
                    </a:cubicBezTo>
                    <a:cubicBezTo>
                      <a:pt x="85" y="799"/>
                      <a:pt x="51" y="765"/>
                      <a:pt x="51" y="723"/>
                    </a:cubicBezTo>
                    <a:cubicBezTo>
                      <a:pt x="51" y="477"/>
                      <a:pt x="51" y="477"/>
                      <a:pt x="51" y="477"/>
                    </a:cubicBezTo>
                    <a:cubicBezTo>
                      <a:pt x="71" y="496"/>
                      <a:pt x="98" y="507"/>
                      <a:pt x="127" y="507"/>
                    </a:cubicBezTo>
                    <a:cubicBezTo>
                      <a:pt x="423" y="507"/>
                      <a:pt x="423" y="507"/>
                      <a:pt x="423" y="507"/>
                    </a:cubicBezTo>
                    <a:cubicBezTo>
                      <a:pt x="423" y="537"/>
                      <a:pt x="423" y="537"/>
                      <a:pt x="423" y="537"/>
                    </a:cubicBezTo>
                    <a:cubicBezTo>
                      <a:pt x="423" y="544"/>
                      <a:pt x="429" y="550"/>
                      <a:pt x="436" y="550"/>
                    </a:cubicBezTo>
                    <a:cubicBezTo>
                      <a:pt x="521" y="550"/>
                      <a:pt x="521" y="550"/>
                      <a:pt x="521" y="550"/>
                    </a:cubicBezTo>
                    <a:cubicBezTo>
                      <a:pt x="528" y="550"/>
                      <a:pt x="534" y="544"/>
                      <a:pt x="534" y="537"/>
                    </a:cubicBezTo>
                    <a:cubicBezTo>
                      <a:pt x="534" y="507"/>
                      <a:pt x="534" y="507"/>
                      <a:pt x="534" y="507"/>
                    </a:cubicBezTo>
                    <a:cubicBezTo>
                      <a:pt x="830" y="507"/>
                      <a:pt x="830" y="507"/>
                      <a:pt x="830" y="507"/>
                    </a:cubicBezTo>
                    <a:cubicBezTo>
                      <a:pt x="859" y="507"/>
                      <a:pt x="886" y="496"/>
                      <a:pt x="906" y="477"/>
                    </a:cubicBezTo>
                    <a:cubicBezTo>
                      <a:pt x="906" y="723"/>
                      <a:pt x="906" y="723"/>
                      <a:pt x="906" y="723"/>
                    </a:cubicBezTo>
                    <a:cubicBezTo>
                      <a:pt x="906" y="765"/>
                      <a:pt x="872" y="799"/>
                      <a:pt x="830" y="799"/>
                    </a:cubicBezTo>
                    <a:close/>
                  </a:path>
                </a:pathLst>
              </a:custGeom>
              <a:solidFill>
                <a:srgbClr val="183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8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4" name="组合 29"/>
            <p:cNvGrpSpPr/>
            <p:nvPr/>
          </p:nvGrpSpPr>
          <p:grpSpPr bwMode="auto">
            <a:xfrm>
              <a:off x="0" y="421260"/>
              <a:ext cx="269890" cy="269890"/>
              <a:chOff x="0" y="0"/>
              <a:chExt cx="269890" cy="269890"/>
            </a:xfrm>
          </p:grpSpPr>
          <p:sp>
            <p:nvSpPr>
              <p:cNvPr id="38" name="圆角矩形 26"/>
              <p:cNvSpPr>
                <a:spLocks noChangeArrowheads="1"/>
              </p:cNvSpPr>
              <p:nvPr/>
            </p:nvSpPr>
            <p:spPr bwMode="auto">
              <a:xfrm>
                <a:off x="0" y="-734"/>
                <a:ext cx="269890" cy="271357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/>
                <a:endParaRPr lang="zh-CN" altLang="en-US" sz="2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Freeform 6"/>
              <p:cNvSpPr>
                <a:spLocks noEditPoints="1"/>
              </p:cNvSpPr>
              <p:nvPr/>
            </p:nvSpPr>
            <p:spPr bwMode="auto">
              <a:xfrm>
                <a:off x="15209" y="51069"/>
                <a:ext cx="239470" cy="167751"/>
              </a:xfrm>
              <a:custGeom>
                <a:avLst/>
                <a:gdLst>
                  <a:gd name="T0" fmla="*/ 981 w 1254"/>
                  <a:gd name="T1" fmla="*/ 11 h 876"/>
                  <a:gd name="T2" fmla="*/ 764 w 1254"/>
                  <a:gd name="T3" fmla="*/ 114 h 876"/>
                  <a:gd name="T4" fmla="*/ 757 w 1254"/>
                  <a:gd name="T5" fmla="*/ 152 h 876"/>
                  <a:gd name="T6" fmla="*/ 660 w 1254"/>
                  <a:gd name="T7" fmla="*/ 180 h 876"/>
                  <a:gd name="T8" fmla="*/ 629 w 1254"/>
                  <a:gd name="T9" fmla="*/ 221 h 876"/>
                  <a:gd name="T10" fmla="*/ 598 w 1254"/>
                  <a:gd name="T11" fmla="*/ 180 h 876"/>
                  <a:gd name="T12" fmla="*/ 497 w 1254"/>
                  <a:gd name="T13" fmla="*/ 157 h 876"/>
                  <a:gd name="T14" fmla="*/ 490 w 1254"/>
                  <a:gd name="T15" fmla="*/ 119 h 876"/>
                  <a:gd name="T16" fmla="*/ 273 w 1254"/>
                  <a:gd name="T17" fmla="*/ 16 h 876"/>
                  <a:gd name="T18" fmla="*/ 8 w 1254"/>
                  <a:gd name="T19" fmla="*/ 366 h 876"/>
                  <a:gd name="T20" fmla="*/ 169 w 1254"/>
                  <a:gd name="T21" fmla="*/ 534 h 876"/>
                  <a:gd name="T22" fmla="*/ 188 w 1254"/>
                  <a:gd name="T23" fmla="*/ 525 h 876"/>
                  <a:gd name="T24" fmla="*/ 451 w 1254"/>
                  <a:gd name="T25" fmla="*/ 719 h 876"/>
                  <a:gd name="T26" fmla="*/ 698 w 1254"/>
                  <a:gd name="T27" fmla="*/ 876 h 876"/>
                  <a:gd name="T28" fmla="*/ 984 w 1254"/>
                  <a:gd name="T29" fmla="*/ 668 h 876"/>
                  <a:gd name="T30" fmla="*/ 986 w 1254"/>
                  <a:gd name="T31" fmla="*/ 649 h 876"/>
                  <a:gd name="T32" fmla="*/ 1057 w 1254"/>
                  <a:gd name="T33" fmla="*/ 510 h 876"/>
                  <a:gd name="T34" fmla="*/ 1085 w 1254"/>
                  <a:gd name="T35" fmla="*/ 529 h 876"/>
                  <a:gd name="T36" fmla="*/ 1104 w 1254"/>
                  <a:gd name="T37" fmla="*/ 521 h 876"/>
                  <a:gd name="T38" fmla="*/ 1246 w 1254"/>
                  <a:gd name="T39" fmla="*/ 328 h 876"/>
                  <a:gd name="T40" fmla="*/ 61 w 1254"/>
                  <a:gd name="T41" fmla="*/ 348 h 876"/>
                  <a:gd name="T42" fmla="*/ 438 w 1254"/>
                  <a:gd name="T43" fmla="*/ 147 h 876"/>
                  <a:gd name="T44" fmla="*/ 915 w 1254"/>
                  <a:gd name="T45" fmla="*/ 688 h 876"/>
                  <a:gd name="T46" fmla="*/ 703 w 1254"/>
                  <a:gd name="T47" fmla="*/ 535 h 876"/>
                  <a:gd name="T48" fmla="*/ 837 w 1254"/>
                  <a:gd name="T49" fmla="*/ 745 h 876"/>
                  <a:gd name="T50" fmla="*/ 652 w 1254"/>
                  <a:gd name="T51" fmla="*/ 616 h 876"/>
                  <a:gd name="T52" fmla="*/ 759 w 1254"/>
                  <a:gd name="T53" fmla="*/ 803 h 876"/>
                  <a:gd name="T54" fmla="*/ 597 w 1254"/>
                  <a:gd name="T55" fmla="*/ 695 h 876"/>
                  <a:gd name="T56" fmla="*/ 698 w 1254"/>
                  <a:gd name="T57" fmla="*/ 848 h 876"/>
                  <a:gd name="T58" fmla="*/ 217 w 1254"/>
                  <a:gd name="T59" fmla="*/ 490 h 876"/>
                  <a:gd name="T60" fmla="*/ 588 w 1254"/>
                  <a:gd name="T61" fmla="*/ 204 h 876"/>
                  <a:gd name="T62" fmla="*/ 591 w 1254"/>
                  <a:gd name="T63" fmla="*/ 281 h 876"/>
                  <a:gd name="T64" fmla="*/ 504 w 1254"/>
                  <a:gd name="T65" fmla="*/ 426 h 876"/>
                  <a:gd name="T66" fmla="*/ 575 w 1254"/>
                  <a:gd name="T67" fmla="*/ 484 h 876"/>
                  <a:gd name="T68" fmla="*/ 687 w 1254"/>
                  <a:gd name="T69" fmla="*/ 360 h 876"/>
                  <a:gd name="T70" fmla="*/ 916 w 1254"/>
                  <a:gd name="T71" fmla="*/ 612 h 876"/>
                  <a:gd name="T72" fmla="*/ 958 w 1254"/>
                  <a:gd name="T73" fmla="*/ 656 h 876"/>
                  <a:gd name="T74" fmla="*/ 926 w 1254"/>
                  <a:gd name="T75" fmla="*/ 586 h 876"/>
                  <a:gd name="T76" fmla="*/ 699 w 1254"/>
                  <a:gd name="T77" fmla="*/ 332 h 876"/>
                  <a:gd name="T78" fmla="*/ 689 w 1254"/>
                  <a:gd name="T79" fmla="*/ 326 h 876"/>
                  <a:gd name="T80" fmla="*/ 573 w 1254"/>
                  <a:gd name="T81" fmla="*/ 454 h 876"/>
                  <a:gd name="T82" fmla="*/ 612 w 1254"/>
                  <a:gd name="T83" fmla="*/ 295 h 876"/>
                  <a:gd name="T84" fmla="*/ 784 w 1254"/>
                  <a:gd name="T85" fmla="*/ 184 h 876"/>
                  <a:gd name="T86" fmla="*/ 926 w 1254"/>
                  <a:gd name="T87" fmla="*/ 586 h 876"/>
                  <a:gd name="T88" fmla="*/ 815 w 1254"/>
                  <a:gd name="T89" fmla="*/ 143 h 876"/>
                  <a:gd name="T90" fmla="*/ 1193 w 1254"/>
                  <a:gd name="T91" fmla="*/ 344 h 8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54" h="876">
                    <a:moveTo>
                      <a:pt x="1246" y="328"/>
                    </a:moveTo>
                    <a:cubicBezTo>
                      <a:pt x="981" y="11"/>
                      <a:pt x="981" y="11"/>
                      <a:pt x="981" y="11"/>
                    </a:cubicBezTo>
                    <a:cubicBezTo>
                      <a:pt x="973" y="2"/>
                      <a:pt x="959" y="0"/>
                      <a:pt x="948" y="6"/>
                    </a:cubicBezTo>
                    <a:cubicBezTo>
                      <a:pt x="764" y="114"/>
                      <a:pt x="764" y="114"/>
                      <a:pt x="764" y="114"/>
                    </a:cubicBezTo>
                    <a:cubicBezTo>
                      <a:pt x="757" y="118"/>
                      <a:pt x="753" y="124"/>
                      <a:pt x="752" y="131"/>
                    </a:cubicBezTo>
                    <a:cubicBezTo>
                      <a:pt x="750" y="139"/>
                      <a:pt x="752" y="146"/>
                      <a:pt x="757" y="152"/>
                    </a:cubicBezTo>
                    <a:cubicBezTo>
                      <a:pt x="765" y="161"/>
                      <a:pt x="765" y="161"/>
                      <a:pt x="765" y="161"/>
                    </a:cubicBezTo>
                    <a:cubicBezTo>
                      <a:pt x="660" y="180"/>
                      <a:pt x="660" y="180"/>
                      <a:pt x="660" y="180"/>
                    </a:cubicBezTo>
                    <a:cubicBezTo>
                      <a:pt x="657" y="180"/>
                      <a:pt x="653" y="182"/>
                      <a:pt x="651" y="185"/>
                    </a:cubicBezTo>
                    <a:cubicBezTo>
                      <a:pt x="629" y="221"/>
                      <a:pt x="629" y="221"/>
                      <a:pt x="629" y="221"/>
                    </a:cubicBezTo>
                    <a:cubicBezTo>
                      <a:pt x="606" y="185"/>
                      <a:pt x="606" y="185"/>
                      <a:pt x="606" y="185"/>
                    </a:cubicBezTo>
                    <a:cubicBezTo>
                      <a:pt x="604" y="182"/>
                      <a:pt x="601" y="180"/>
                      <a:pt x="598" y="180"/>
                    </a:cubicBezTo>
                    <a:cubicBezTo>
                      <a:pt x="493" y="161"/>
                      <a:pt x="493" y="161"/>
                      <a:pt x="493" y="161"/>
                    </a:cubicBezTo>
                    <a:cubicBezTo>
                      <a:pt x="497" y="157"/>
                      <a:pt x="497" y="157"/>
                      <a:pt x="497" y="157"/>
                    </a:cubicBezTo>
                    <a:cubicBezTo>
                      <a:pt x="501" y="151"/>
                      <a:pt x="503" y="144"/>
                      <a:pt x="502" y="136"/>
                    </a:cubicBezTo>
                    <a:cubicBezTo>
                      <a:pt x="501" y="129"/>
                      <a:pt x="496" y="122"/>
                      <a:pt x="490" y="119"/>
                    </a:cubicBezTo>
                    <a:cubicBezTo>
                      <a:pt x="305" y="10"/>
                      <a:pt x="305" y="10"/>
                      <a:pt x="305" y="10"/>
                    </a:cubicBezTo>
                    <a:cubicBezTo>
                      <a:pt x="295" y="4"/>
                      <a:pt x="281" y="7"/>
                      <a:pt x="273" y="16"/>
                    </a:cubicBezTo>
                    <a:cubicBezTo>
                      <a:pt x="8" y="333"/>
                      <a:pt x="8" y="333"/>
                      <a:pt x="8" y="333"/>
                    </a:cubicBezTo>
                    <a:cubicBezTo>
                      <a:pt x="0" y="342"/>
                      <a:pt x="0" y="356"/>
                      <a:pt x="8" y="366"/>
                    </a:cubicBezTo>
                    <a:cubicBezTo>
                      <a:pt x="150" y="525"/>
                      <a:pt x="150" y="525"/>
                      <a:pt x="150" y="525"/>
                    </a:cubicBezTo>
                    <a:cubicBezTo>
                      <a:pt x="155" y="531"/>
                      <a:pt x="162" y="534"/>
                      <a:pt x="169" y="534"/>
                    </a:cubicBezTo>
                    <a:cubicBezTo>
                      <a:pt x="169" y="534"/>
                      <a:pt x="169" y="534"/>
                      <a:pt x="169" y="534"/>
                    </a:cubicBezTo>
                    <a:cubicBezTo>
                      <a:pt x="177" y="534"/>
                      <a:pt x="184" y="530"/>
                      <a:pt x="188" y="525"/>
                    </a:cubicBezTo>
                    <a:cubicBezTo>
                      <a:pt x="201" y="510"/>
                      <a:pt x="201" y="510"/>
                      <a:pt x="201" y="510"/>
                    </a:cubicBezTo>
                    <a:cubicBezTo>
                      <a:pt x="451" y="719"/>
                      <a:pt x="451" y="719"/>
                      <a:pt x="451" y="719"/>
                    </a:cubicBezTo>
                    <a:cubicBezTo>
                      <a:pt x="691" y="874"/>
                      <a:pt x="691" y="874"/>
                      <a:pt x="691" y="874"/>
                    </a:cubicBezTo>
                    <a:cubicBezTo>
                      <a:pt x="693" y="875"/>
                      <a:pt x="696" y="876"/>
                      <a:pt x="698" y="876"/>
                    </a:cubicBezTo>
                    <a:cubicBezTo>
                      <a:pt x="701" y="876"/>
                      <a:pt x="703" y="875"/>
                      <a:pt x="706" y="873"/>
                    </a:cubicBezTo>
                    <a:cubicBezTo>
                      <a:pt x="984" y="668"/>
                      <a:pt x="984" y="668"/>
                      <a:pt x="984" y="668"/>
                    </a:cubicBezTo>
                    <a:cubicBezTo>
                      <a:pt x="987" y="666"/>
                      <a:pt x="989" y="662"/>
                      <a:pt x="990" y="659"/>
                    </a:cubicBezTo>
                    <a:cubicBezTo>
                      <a:pt x="990" y="655"/>
                      <a:pt x="989" y="652"/>
                      <a:pt x="986" y="649"/>
                    </a:cubicBezTo>
                    <a:cubicBezTo>
                      <a:pt x="944" y="605"/>
                      <a:pt x="944" y="605"/>
                      <a:pt x="944" y="605"/>
                    </a:cubicBezTo>
                    <a:cubicBezTo>
                      <a:pt x="1057" y="510"/>
                      <a:pt x="1057" y="510"/>
                      <a:pt x="1057" y="510"/>
                    </a:cubicBezTo>
                    <a:cubicBezTo>
                      <a:pt x="1065" y="520"/>
                      <a:pt x="1065" y="520"/>
                      <a:pt x="1065" y="520"/>
                    </a:cubicBezTo>
                    <a:cubicBezTo>
                      <a:pt x="1070" y="526"/>
                      <a:pt x="1077" y="529"/>
                      <a:pt x="1085" y="529"/>
                    </a:cubicBezTo>
                    <a:cubicBezTo>
                      <a:pt x="1085" y="529"/>
                      <a:pt x="1085" y="529"/>
                      <a:pt x="1085" y="529"/>
                    </a:cubicBezTo>
                    <a:cubicBezTo>
                      <a:pt x="1092" y="529"/>
                      <a:pt x="1099" y="526"/>
                      <a:pt x="1104" y="521"/>
                    </a:cubicBezTo>
                    <a:cubicBezTo>
                      <a:pt x="1245" y="361"/>
                      <a:pt x="1245" y="361"/>
                      <a:pt x="1245" y="361"/>
                    </a:cubicBezTo>
                    <a:cubicBezTo>
                      <a:pt x="1254" y="352"/>
                      <a:pt x="1254" y="338"/>
                      <a:pt x="1246" y="328"/>
                    </a:cubicBezTo>
                    <a:close/>
                    <a:moveTo>
                      <a:pt x="168" y="470"/>
                    </a:moveTo>
                    <a:cubicBezTo>
                      <a:pt x="61" y="348"/>
                      <a:pt x="61" y="348"/>
                      <a:pt x="61" y="348"/>
                    </a:cubicBezTo>
                    <a:cubicBezTo>
                      <a:pt x="298" y="65"/>
                      <a:pt x="298" y="65"/>
                      <a:pt x="298" y="65"/>
                    </a:cubicBezTo>
                    <a:cubicBezTo>
                      <a:pt x="438" y="147"/>
                      <a:pt x="438" y="147"/>
                      <a:pt x="438" y="147"/>
                    </a:cubicBezTo>
                    <a:lnTo>
                      <a:pt x="168" y="470"/>
                    </a:lnTo>
                    <a:close/>
                    <a:moveTo>
                      <a:pt x="915" y="688"/>
                    </a:moveTo>
                    <a:cubicBezTo>
                      <a:pt x="720" y="516"/>
                      <a:pt x="720" y="516"/>
                      <a:pt x="720" y="516"/>
                    </a:cubicBezTo>
                    <a:cubicBezTo>
                      <a:pt x="703" y="535"/>
                      <a:pt x="703" y="535"/>
                      <a:pt x="703" y="535"/>
                    </a:cubicBezTo>
                    <a:cubicBezTo>
                      <a:pt x="894" y="703"/>
                      <a:pt x="894" y="703"/>
                      <a:pt x="894" y="703"/>
                    </a:cubicBezTo>
                    <a:cubicBezTo>
                      <a:pt x="837" y="745"/>
                      <a:pt x="837" y="745"/>
                      <a:pt x="837" y="745"/>
                    </a:cubicBezTo>
                    <a:cubicBezTo>
                      <a:pt x="668" y="597"/>
                      <a:pt x="668" y="597"/>
                      <a:pt x="668" y="597"/>
                    </a:cubicBezTo>
                    <a:cubicBezTo>
                      <a:pt x="652" y="616"/>
                      <a:pt x="652" y="616"/>
                      <a:pt x="652" y="616"/>
                    </a:cubicBezTo>
                    <a:cubicBezTo>
                      <a:pt x="816" y="760"/>
                      <a:pt x="816" y="760"/>
                      <a:pt x="816" y="760"/>
                    </a:cubicBezTo>
                    <a:cubicBezTo>
                      <a:pt x="759" y="803"/>
                      <a:pt x="759" y="803"/>
                      <a:pt x="759" y="803"/>
                    </a:cubicBezTo>
                    <a:cubicBezTo>
                      <a:pt x="614" y="676"/>
                      <a:pt x="614" y="676"/>
                      <a:pt x="614" y="676"/>
                    </a:cubicBezTo>
                    <a:cubicBezTo>
                      <a:pt x="597" y="695"/>
                      <a:pt x="597" y="695"/>
                      <a:pt x="597" y="695"/>
                    </a:cubicBezTo>
                    <a:cubicBezTo>
                      <a:pt x="738" y="818"/>
                      <a:pt x="738" y="818"/>
                      <a:pt x="738" y="818"/>
                    </a:cubicBezTo>
                    <a:cubicBezTo>
                      <a:pt x="698" y="848"/>
                      <a:pt x="698" y="848"/>
                      <a:pt x="698" y="848"/>
                    </a:cubicBezTo>
                    <a:cubicBezTo>
                      <a:pt x="466" y="699"/>
                      <a:pt x="466" y="699"/>
                      <a:pt x="466" y="699"/>
                    </a:cubicBezTo>
                    <a:cubicBezTo>
                      <a:pt x="217" y="490"/>
                      <a:pt x="217" y="490"/>
                      <a:pt x="217" y="490"/>
                    </a:cubicBezTo>
                    <a:cubicBezTo>
                      <a:pt x="474" y="184"/>
                      <a:pt x="474" y="184"/>
                      <a:pt x="474" y="184"/>
                    </a:cubicBezTo>
                    <a:cubicBezTo>
                      <a:pt x="588" y="204"/>
                      <a:pt x="588" y="204"/>
                      <a:pt x="588" y="204"/>
                    </a:cubicBezTo>
                    <a:cubicBezTo>
                      <a:pt x="614" y="244"/>
                      <a:pt x="614" y="244"/>
                      <a:pt x="614" y="244"/>
                    </a:cubicBezTo>
                    <a:cubicBezTo>
                      <a:pt x="591" y="281"/>
                      <a:pt x="591" y="281"/>
                      <a:pt x="591" y="281"/>
                    </a:cubicBezTo>
                    <a:cubicBezTo>
                      <a:pt x="503" y="409"/>
                      <a:pt x="503" y="409"/>
                      <a:pt x="503" y="409"/>
                    </a:cubicBezTo>
                    <a:cubicBezTo>
                      <a:pt x="499" y="415"/>
                      <a:pt x="500" y="422"/>
                      <a:pt x="504" y="426"/>
                    </a:cubicBezTo>
                    <a:cubicBezTo>
                      <a:pt x="566" y="481"/>
                      <a:pt x="566" y="481"/>
                      <a:pt x="566" y="481"/>
                    </a:cubicBezTo>
                    <a:cubicBezTo>
                      <a:pt x="569" y="484"/>
                      <a:pt x="572" y="485"/>
                      <a:pt x="575" y="484"/>
                    </a:cubicBezTo>
                    <a:cubicBezTo>
                      <a:pt x="579" y="484"/>
                      <a:pt x="582" y="483"/>
                      <a:pt x="584" y="480"/>
                    </a:cubicBezTo>
                    <a:cubicBezTo>
                      <a:pt x="687" y="360"/>
                      <a:pt x="687" y="360"/>
                      <a:pt x="687" y="360"/>
                    </a:cubicBezTo>
                    <a:cubicBezTo>
                      <a:pt x="714" y="401"/>
                      <a:pt x="714" y="401"/>
                      <a:pt x="714" y="401"/>
                    </a:cubicBezTo>
                    <a:cubicBezTo>
                      <a:pt x="916" y="612"/>
                      <a:pt x="916" y="612"/>
                      <a:pt x="916" y="612"/>
                    </a:cubicBezTo>
                    <a:cubicBezTo>
                      <a:pt x="916" y="612"/>
                      <a:pt x="916" y="612"/>
                      <a:pt x="916" y="612"/>
                    </a:cubicBezTo>
                    <a:cubicBezTo>
                      <a:pt x="958" y="656"/>
                      <a:pt x="958" y="656"/>
                      <a:pt x="958" y="656"/>
                    </a:cubicBezTo>
                    <a:lnTo>
                      <a:pt x="915" y="688"/>
                    </a:lnTo>
                    <a:close/>
                    <a:moveTo>
                      <a:pt x="926" y="586"/>
                    </a:moveTo>
                    <a:cubicBezTo>
                      <a:pt x="734" y="385"/>
                      <a:pt x="734" y="385"/>
                      <a:pt x="734" y="385"/>
                    </a:cubicBezTo>
                    <a:cubicBezTo>
                      <a:pt x="699" y="332"/>
                      <a:pt x="699" y="332"/>
                      <a:pt x="699" y="332"/>
                    </a:cubicBezTo>
                    <a:cubicBezTo>
                      <a:pt x="697" y="328"/>
                      <a:pt x="694" y="326"/>
                      <a:pt x="690" y="326"/>
                    </a:cubicBezTo>
                    <a:cubicBezTo>
                      <a:pt x="689" y="326"/>
                      <a:pt x="689" y="326"/>
                      <a:pt x="689" y="326"/>
                    </a:cubicBezTo>
                    <a:cubicBezTo>
                      <a:pt x="685" y="326"/>
                      <a:pt x="681" y="327"/>
                      <a:pt x="679" y="330"/>
                    </a:cubicBezTo>
                    <a:cubicBezTo>
                      <a:pt x="573" y="454"/>
                      <a:pt x="573" y="454"/>
                      <a:pt x="573" y="454"/>
                    </a:cubicBezTo>
                    <a:cubicBezTo>
                      <a:pt x="530" y="415"/>
                      <a:pt x="530" y="415"/>
                      <a:pt x="530" y="415"/>
                    </a:cubicBezTo>
                    <a:cubicBezTo>
                      <a:pt x="612" y="295"/>
                      <a:pt x="612" y="295"/>
                      <a:pt x="612" y="295"/>
                    </a:cubicBezTo>
                    <a:cubicBezTo>
                      <a:pt x="670" y="204"/>
                      <a:pt x="670" y="204"/>
                      <a:pt x="670" y="204"/>
                    </a:cubicBezTo>
                    <a:cubicBezTo>
                      <a:pt x="784" y="184"/>
                      <a:pt x="784" y="184"/>
                      <a:pt x="784" y="184"/>
                    </a:cubicBezTo>
                    <a:cubicBezTo>
                      <a:pt x="1041" y="490"/>
                      <a:pt x="1041" y="490"/>
                      <a:pt x="1041" y="490"/>
                    </a:cubicBezTo>
                    <a:lnTo>
                      <a:pt x="926" y="586"/>
                    </a:lnTo>
                    <a:close/>
                    <a:moveTo>
                      <a:pt x="1085" y="465"/>
                    </a:moveTo>
                    <a:cubicBezTo>
                      <a:pt x="815" y="143"/>
                      <a:pt x="815" y="143"/>
                      <a:pt x="815" y="143"/>
                    </a:cubicBezTo>
                    <a:cubicBezTo>
                      <a:pt x="956" y="61"/>
                      <a:pt x="956" y="61"/>
                      <a:pt x="956" y="61"/>
                    </a:cubicBezTo>
                    <a:cubicBezTo>
                      <a:pt x="1193" y="344"/>
                      <a:pt x="1193" y="344"/>
                      <a:pt x="1193" y="344"/>
                    </a:cubicBezTo>
                    <a:lnTo>
                      <a:pt x="1085" y="465"/>
                    </a:lnTo>
                    <a:close/>
                  </a:path>
                </a:pathLst>
              </a:custGeom>
              <a:solidFill>
                <a:srgbClr val="183D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8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5" name="组合 30"/>
            <p:cNvGrpSpPr/>
            <p:nvPr/>
          </p:nvGrpSpPr>
          <p:grpSpPr bwMode="auto">
            <a:xfrm>
              <a:off x="0" y="842521"/>
              <a:ext cx="269890" cy="269890"/>
              <a:chOff x="0" y="0"/>
              <a:chExt cx="269890" cy="269890"/>
            </a:xfrm>
          </p:grpSpPr>
          <p:sp>
            <p:nvSpPr>
              <p:cNvPr id="36" name="圆角矩形 27"/>
              <p:cNvSpPr>
                <a:spLocks noChangeArrowheads="1"/>
              </p:cNvSpPr>
              <p:nvPr/>
            </p:nvSpPr>
            <p:spPr bwMode="auto">
              <a:xfrm>
                <a:off x="0" y="119"/>
                <a:ext cx="269890" cy="269771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/>
                <a:endParaRPr lang="zh-CN" altLang="en-US" sz="2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37" name="组合 24"/>
              <p:cNvPicPr>
                <a:picLocks noChangeArrowheads="1"/>
              </p:cNvPicPr>
              <p:nvPr/>
            </p:nvPicPr>
            <p:blipFill>
              <a:blip r:embed="rId2" cstate="email"/>
              <a:srcRect/>
              <a:stretch>
                <a:fillRect/>
              </a:stretch>
            </p:blipFill>
            <p:spPr bwMode="auto">
              <a:xfrm>
                <a:off x="46485" y="57691"/>
                <a:ext cx="176794" cy="1645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42" name="组合 127"/>
          <p:cNvGrpSpPr/>
          <p:nvPr/>
        </p:nvGrpSpPr>
        <p:grpSpPr bwMode="auto">
          <a:xfrm>
            <a:off x="6207034" y="3825950"/>
            <a:ext cx="3894917" cy="1612302"/>
            <a:chOff x="0" y="0"/>
            <a:chExt cx="2435179" cy="1008678"/>
          </a:xfrm>
        </p:grpSpPr>
        <p:grpSp>
          <p:nvGrpSpPr>
            <p:cNvPr id="43" name="组合 33"/>
            <p:cNvGrpSpPr/>
            <p:nvPr/>
          </p:nvGrpSpPr>
          <p:grpSpPr bwMode="auto">
            <a:xfrm>
              <a:off x="0" y="0"/>
              <a:ext cx="2435179" cy="168289"/>
              <a:chOff x="0" y="0"/>
              <a:chExt cx="2330453" cy="168289"/>
            </a:xfrm>
          </p:grpSpPr>
          <p:sp>
            <p:nvSpPr>
              <p:cNvPr id="50" name="圆角矩形 3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330453" cy="168378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/>
                <a:endParaRPr lang="zh-CN" altLang="en-US" sz="2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圆角矩形 3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032690" cy="168378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/>
                <a:endParaRPr lang="zh-CN" altLang="en-US" sz="2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4" name="组合 34"/>
            <p:cNvGrpSpPr/>
            <p:nvPr/>
          </p:nvGrpSpPr>
          <p:grpSpPr bwMode="auto">
            <a:xfrm>
              <a:off x="3" y="420195"/>
              <a:ext cx="2435176" cy="168289"/>
              <a:chOff x="0" y="0"/>
              <a:chExt cx="2330450" cy="168289"/>
            </a:xfrm>
          </p:grpSpPr>
          <p:sp>
            <p:nvSpPr>
              <p:cNvPr id="48" name="圆角矩形 35"/>
              <p:cNvSpPr>
                <a:spLocks noChangeArrowheads="1"/>
              </p:cNvSpPr>
              <p:nvPr/>
            </p:nvSpPr>
            <p:spPr bwMode="auto">
              <a:xfrm>
                <a:off x="-3" y="749"/>
                <a:ext cx="2330453" cy="166790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/>
                <a:endParaRPr lang="zh-CN" altLang="en-US" sz="2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圆角矩形 36"/>
              <p:cNvSpPr>
                <a:spLocks noChangeArrowheads="1"/>
              </p:cNvSpPr>
              <p:nvPr/>
            </p:nvSpPr>
            <p:spPr bwMode="auto">
              <a:xfrm>
                <a:off x="-3" y="749"/>
                <a:ext cx="1578449" cy="166790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/>
                <a:endParaRPr lang="zh-CN" altLang="en-US" sz="2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5" name="组合 37"/>
            <p:cNvGrpSpPr/>
            <p:nvPr/>
          </p:nvGrpSpPr>
          <p:grpSpPr bwMode="auto">
            <a:xfrm>
              <a:off x="3" y="840389"/>
              <a:ext cx="2435176" cy="168289"/>
              <a:chOff x="0" y="0"/>
              <a:chExt cx="2330450" cy="168289"/>
            </a:xfrm>
          </p:grpSpPr>
          <p:sp>
            <p:nvSpPr>
              <p:cNvPr id="46" name="圆角矩形 38"/>
              <p:cNvSpPr>
                <a:spLocks noChangeArrowheads="1"/>
              </p:cNvSpPr>
              <p:nvPr/>
            </p:nvSpPr>
            <p:spPr bwMode="auto">
              <a:xfrm>
                <a:off x="-3" y="-89"/>
                <a:ext cx="2330453" cy="168378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/>
                <a:endParaRPr lang="zh-CN" altLang="en-US" sz="2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圆角矩形 39"/>
              <p:cNvSpPr>
                <a:spLocks noChangeArrowheads="1"/>
              </p:cNvSpPr>
              <p:nvPr/>
            </p:nvSpPr>
            <p:spPr bwMode="auto">
              <a:xfrm>
                <a:off x="-3" y="-89"/>
                <a:ext cx="1412856" cy="168378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/>
                <a:endParaRPr lang="zh-CN" altLang="en-US" sz="2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pic>
        <p:nvPicPr>
          <p:cNvPr id="52" name="图片 51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815213" y="1469266"/>
            <a:ext cx="4483465" cy="44834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utoUpdateAnimBg="0"/>
      <p:bldP spid="31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169940" y="1664996"/>
            <a:ext cx="1143007" cy="1151306"/>
            <a:chOff x="2928926" y="1071546"/>
            <a:chExt cx="3540956" cy="3566668"/>
          </a:xfrm>
        </p:grpSpPr>
        <p:grpSp>
          <p:nvGrpSpPr>
            <p:cNvPr id="5" name="组合 30"/>
            <p:cNvGrpSpPr/>
            <p:nvPr/>
          </p:nvGrpSpPr>
          <p:grpSpPr>
            <a:xfrm>
              <a:off x="2928926" y="1071546"/>
              <a:ext cx="3540956" cy="3566668"/>
              <a:chOff x="641437" y="1900071"/>
              <a:chExt cx="3540956" cy="3566668"/>
            </a:xfrm>
          </p:grpSpPr>
          <p:sp>
            <p:nvSpPr>
              <p:cNvPr id="7" name="八角星 6"/>
              <p:cNvSpPr/>
              <p:nvPr/>
            </p:nvSpPr>
            <p:spPr>
              <a:xfrm rot="1388962">
                <a:off x="659298" y="1970562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八角星 7"/>
              <p:cNvSpPr/>
              <p:nvPr/>
            </p:nvSpPr>
            <p:spPr>
              <a:xfrm rot="1765316">
                <a:off x="649431" y="1988849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八角星 8"/>
              <p:cNvSpPr/>
              <p:nvPr/>
            </p:nvSpPr>
            <p:spPr>
              <a:xfrm rot="2125577">
                <a:off x="641437" y="1979814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八角星 9"/>
              <p:cNvSpPr/>
              <p:nvPr/>
            </p:nvSpPr>
            <p:spPr>
              <a:xfrm rot="2517147">
                <a:off x="642737" y="1969345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八角星 10"/>
              <p:cNvSpPr/>
              <p:nvPr/>
            </p:nvSpPr>
            <p:spPr>
              <a:xfrm rot="2859596">
                <a:off x="651410" y="1949987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八角星 11"/>
              <p:cNvSpPr/>
              <p:nvPr/>
            </p:nvSpPr>
            <p:spPr>
              <a:xfrm rot="3230781">
                <a:off x="664881" y="1936868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八角星 12"/>
              <p:cNvSpPr/>
              <p:nvPr/>
            </p:nvSpPr>
            <p:spPr>
              <a:xfrm rot="3628512">
                <a:off x="670280" y="1980441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 useBgFill="1">
          <p:nvSpPr>
            <p:cNvPr id="6" name="椭圆 3"/>
            <p:cNvSpPr/>
            <p:nvPr/>
          </p:nvSpPr>
          <p:spPr>
            <a:xfrm>
              <a:off x="3706687" y="1935110"/>
              <a:ext cx="1949972" cy="18452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169941" y="3037852"/>
            <a:ext cx="1143007" cy="1151306"/>
            <a:chOff x="2928926" y="1071546"/>
            <a:chExt cx="3540956" cy="3566668"/>
          </a:xfrm>
        </p:grpSpPr>
        <p:grpSp>
          <p:nvGrpSpPr>
            <p:cNvPr id="15" name="组合 30"/>
            <p:cNvGrpSpPr/>
            <p:nvPr/>
          </p:nvGrpSpPr>
          <p:grpSpPr>
            <a:xfrm>
              <a:off x="2928926" y="1071546"/>
              <a:ext cx="3540956" cy="3566668"/>
              <a:chOff x="641437" y="1900071"/>
              <a:chExt cx="3540956" cy="3566668"/>
            </a:xfrm>
          </p:grpSpPr>
          <p:sp>
            <p:nvSpPr>
              <p:cNvPr id="17" name="八角星 17"/>
              <p:cNvSpPr/>
              <p:nvPr/>
            </p:nvSpPr>
            <p:spPr>
              <a:xfrm rot="1388962">
                <a:off x="659298" y="1970562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八角星 18"/>
              <p:cNvSpPr/>
              <p:nvPr/>
            </p:nvSpPr>
            <p:spPr>
              <a:xfrm rot="1765316">
                <a:off x="649431" y="1988849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八角星 19"/>
              <p:cNvSpPr/>
              <p:nvPr/>
            </p:nvSpPr>
            <p:spPr>
              <a:xfrm rot="2125577">
                <a:off x="641437" y="1979814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八角星 20"/>
              <p:cNvSpPr/>
              <p:nvPr/>
            </p:nvSpPr>
            <p:spPr>
              <a:xfrm rot="2517147">
                <a:off x="642737" y="1969345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八角星 21"/>
              <p:cNvSpPr/>
              <p:nvPr/>
            </p:nvSpPr>
            <p:spPr>
              <a:xfrm rot="2859596">
                <a:off x="651410" y="1949987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八角星 22"/>
              <p:cNvSpPr/>
              <p:nvPr/>
            </p:nvSpPr>
            <p:spPr>
              <a:xfrm rot="3230781">
                <a:off x="664881" y="1936868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八角星 23"/>
              <p:cNvSpPr/>
              <p:nvPr/>
            </p:nvSpPr>
            <p:spPr>
              <a:xfrm rot="3628512">
                <a:off x="670280" y="1980441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 useBgFill="1">
          <p:nvSpPr>
            <p:cNvPr id="16" name="椭圆 3"/>
            <p:cNvSpPr/>
            <p:nvPr/>
          </p:nvSpPr>
          <p:spPr>
            <a:xfrm>
              <a:off x="3706687" y="1935110"/>
              <a:ext cx="1949972" cy="18452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169942" y="4423960"/>
            <a:ext cx="1143007" cy="1151306"/>
            <a:chOff x="2928926" y="1071546"/>
            <a:chExt cx="3540956" cy="3566668"/>
          </a:xfrm>
        </p:grpSpPr>
        <p:grpSp>
          <p:nvGrpSpPr>
            <p:cNvPr id="25" name="组合 30"/>
            <p:cNvGrpSpPr/>
            <p:nvPr/>
          </p:nvGrpSpPr>
          <p:grpSpPr>
            <a:xfrm>
              <a:off x="2928926" y="1071546"/>
              <a:ext cx="3540956" cy="3566668"/>
              <a:chOff x="641437" y="1900071"/>
              <a:chExt cx="3540956" cy="3566668"/>
            </a:xfrm>
          </p:grpSpPr>
          <p:sp>
            <p:nvSpPr>
              <p:cNvPr id="27" name="八角星 27"/>
              <p:cNvSpPr/>
              <p:nvPr/>
            </p:nvSpPr>
            <p:spPr>
              <a:xfrm rot="1388962">
                <a:off x="659298" y="1970562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八角星 28"/>
              <p:cNvSpPr/>
              <p:nvPr/>
            </p:nvSpPr>
            <p:spPr>
              <a:xfrm rot="1765316">
                <a:off x="649431" y="1988849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八角星 29"/>
              <p:cNvSpPr/>
              <p:nvPr/>
            </p:nvSpPr>
            <p:spPr>
              <a:xfrm rot="2125577">
                <a:off x="641437" y="1979814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八角星 30"/>
              <p:cNvSpPr/>
              <p:nvPr/>
            </p:nvSpPr>
            <p:spPr>
              <a:xfrm rot="2517147">
                <a:off x="642737" y="1969345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八角星 31"/>
              <p:cNvSpPr/>
              <p:nvPr/>
            </p:nvSpPr>
            <p:spPr>
              <a:xfrm rot="2859596">
                <a:off x="651410" y="1949987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八角星 32"/>
              <p:cNvSpPr/>
              <p:nvPr/>
            </p:nvSpPr>
            <p:spPr>
              <a:xfrm rot="3230781">
                <a:off x="664881" y="1936868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八角星 33"/>
              <p:cNvSpPr/>
              <p:nvPr/>
            </p:nvSpPr>
            <p:spPr>
              <a:xfrm rot="3628512">
                <a:off x="670280" y="1980441"/>
                <a:ext cx="3523095" cy="3449502"/>
              </a:xfrm>
              <a:prstGeom prst="star8">
                <a:avLst>
                  <a:gd name="adj" fmla="val 29999"/>
                </a:avLst>
              </a:prstGeom>
              <a:gradFill flip="none" rotWithShape="1">
                <a:gsLst>
                  <a:gs pos="0">
                    <a:schemeClr val="bg1"/>
                  </a:gs>
                  <a:gs pos="42000">
                    <a:schemeClr val="bg1">
                      <a:alpha val="39000"/>
                    </a:schemeClr>
                  </a:gs>
                  <a:gs pos="68000">
                    <a:schemeClr val="bg1">
                      <a:alpha val="1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>
                <a:solidFill>
                  <a:schemeClr val="bg1">
                    <a:alpha val="34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 useBgFill="1">
          <p:nvSpPr>
            <p:cNvPr id="26" name="椭圆 3"/>
            <p:cNvSpPr/>
            <p:nvPr/>
          </p:nvSpPr>
          <p:spPr>
            <a:xfrm>
              <a:off x="3706687" y="1935110"/>
              <a:ext cx="1949972" cy="18452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4527262" y="1879310"/>
            <a:ext cx="5572164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TEXT HERE</a:t>
            </a:r>
          </a:p>
          <a:p>
            <a:r>
              <a: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It is a temple here. Please add your text.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527262" y="3252166"/>
            <a:ext cx="5572164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TEXT HERE</a:t>
            </a:r>
          </a:p>
          <a:p>
            <a:r>
              <a: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It is a temple here. Please add your text.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527262" y="4638274"/>
            <a:ext cx="5572164" cy="785818"/>
          </a:xfrm>
          <a:prstGeom prst="rect">
            <a:avLst/>
          </a:prstGeom>
          <a:noFill/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TEXT HERE</a:t>
            </a:r>
          </a:p>
          <a:p>
            <a:r>
              <a: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It is a temple here. Please add your text.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3552182" y="2043520"/>
            <a:ext cx="365998" cy="534920"/>
            <a:chOff x="5967422" y="642918"/>
            <a:chExt cx="2786082" cy="4071966"/>
          </a:xfrm>
        </p:grpSpPr>
        <p:sp>
          <p:nvSpPr>
            <p:cNvPr id="38" name="饼形 38"/>
            <p:cNvSpPr/>
            <p:nvPr/>
          </p:nvSpPr>
          <p:spPr>
            <a:xfrm>
              <a:off x="5967422" y="1928802"/>
              <a:ext cx="2786082" cy="2786082"/>
            </a:xfrm>
            <a:prstGeom prst="pie">
              <a:avLst>
                <a:gd name="adj1" fmla="val 10756964"/>
                <a:gd name="adj2" fmla="val 982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01600" dist="889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菱形 38"/>
            <p:cNvSpPr/>
            <p:nvPr/>
          </p:nvSpPr>
          <p:spPr>
            <a:xfrm>
              <a:off x="7224730" y="2028814"/>
              <a:ext cx="307860" cy="1295410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101600" dist="50800" dir="18900000">
                <a:schemeClr val="tx1"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菱形 39"/>
            <p:cNvSpPr/>
            <p:nvPr/>
          </p:nvSpPr>
          <p:spPr>
            <a:xfrm>
              <a:off x="7148530" y="1895464"/>
              <a:ext cx="433370" cy="409586"/>
            </a:xfrm>
            <a:prstGeom prst="diamond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6786578" y="642918"/>
              <a:ext cx="1143008" cy="114300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27000" dist="762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527130" y="3395043"/>
            <a:ext cx="428628" cy="409345"/>
            <a:chOff x="3643306" y="2552700"/>
            <a:chExt cx="1835157" cy="1752600"/>
          </a:xfrm>
        </p:grpSpPr>
        <p:sp>
          <p:nvSpPr>
            <p:cNvPr id="43" name="AutoShape 4"/>
            <p:cNvSpPr>
              <a:spLocks noChangeAspect="1" noChangeArrowheads="1" noTextEdit="1"/>
            </p:cNvSpPr>
            <p:nvPr/>
          </p:nvSpPr>
          <p:spPr bwMode="auto">
            <a:xfrm>
              <a:off x="3665538" y="2552700"/>
              <a:ext cx="1812925" cy="17526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6"/>
            <p:cNvSpPr/>
            <p:nvPr/>
          </p:nvSpPr>
          <p:spPr bwMode="auto">
            <a:xfrm>
              <a:off x="4038601" y="2784475"/>
              <a:ext cx="163513" cy="622300"/>
            </a:xfrm>
            <a:custGeom>
              <a:avLst/>
              <a:gdLst/>
              <a:ahLst/>
              <a:cxnLst>
                <a:cxn ang="0">
                  <a:pos x="205" y="450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85"/>
                </a:cxn>
                <a:cxn ang="0">
                  <a:pos x="205" y="450"/>
                </a:cxn>
              </a:cxnLst>
              <a:rect l="0" t="0" r="r" b="b"/>
              <a:pathLst>
                <a:path w="205" h="785">
                  <a:moveTo>
                    <a:pt x="205" y="450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85"/>
                  </a:lnTo>
                  <a:lnTo>
                    <a:pt x="205" y="45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7"/>
            <p:cNvSpPr/>
            <p:nvPr/>
          </p:nvSpPr>
          <p:spPr bwMode="auto">
            <a:xfrm>
              <a:off x="4378326" y="2552700"/>
              <a:ext cx="161925" cy="900113"/>
            </a:xfrm>
            <a:custGeom>
              <a:avLst/>
              <a:gdLst/>
              <a:ahLst/>
              <a:cxnLst>
                <a:cxn ang="0">
                  <a:pos x="205" y="1134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729"/>
                </a:cxn>
                <a:cxn ang="0">
                  <a:pos x="205" y="1134"/>
                </a:cxn>
              </a:cxnLst>
              <a:rect l="0" t="0" r="r" b="b"/>
              <a:pathLst>
                <a:path w="205" h="1134">
                  <a:moveTo>
                    <a:pt x="205" y="1134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729"/>
                  </a:lnTo>
                  <a:lnTo>
                    <a:pt x="205" y="113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8"/>
            <p:cNvSpPr/>
            <p:nvPr/>
          </p:nvSpPr>
          <p:spPr bwMode="auto">
            <a:xfrm>
              <a:off x="4718051" y="2781300"/>
              <a:ext cx="161925" cy="814388"/>
            </a:xfrm>
            <a:custGeom>
              <a:avLst/>
              <a:gdLst/>
              <a:ahLst/>
              <a:cxnLst>
                <a:cxn ang="0">
                  <a:pos x="205" y="823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1026"/>
                </a:cxn>
                <a:cxn ang="0">
                  <a:pos x="205" y="823"/>
                </a:cxn>
              </a:cxnLst>
              <a:rect l="0" t="0" r="r" b="b"/>
              <a:pathLst>
                <a:path w="205" h="1026">
                  <a:moveTo>
                    <a:pt x="205" y="823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1026"/>
                  </a:lnTo>
                  <a:lnTo>
                    <a:pt x="205" y="82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Freeform 9"/>
            <p:cNvSpPr/>
            <p:nvPr/>
          </p:nvSpPr>
          <p:spPr bwMode="auto">
            <a:xfrm>
              <a:off x="5057776" y="3052763"/>
              <a:ext cx="163513" cy="438150"/>
            </a:xfrm>
            <a:custGeom>
              <a:avLst/>
              <a:gdLst/>
              <a:ahLst/>
              <a:cxnLst>
                <a:cxn ang="0">
                  <a:pos x="205" y="551"/>
                </a:cxn>
                <a:cxn ang="0">
                  <a:pos x="205" y="0"/>
                </a:cxn>
                <a:cxn ang="0">
                  <a:pos x="0" y="0"/>
                </a:cxn>
                <a:cxn ang="0">
                  <a:pos x="0" y="419"/>
                </a:cxn>
                <a:cxn ang="0">
                  <a:pos x="205" y="551"/>
                </a:cxn>
              </a:cxnLst>
              <a:rect l="0" t="0" r="r" b="b"/>
              <a:pathLst>
                <a:path w="205" h="551">
                  <a:moveTo>
                    <a:pt x="205" y="551"/>
                  </a:moveTo>
                  <a:lnTo>
                    <a:pt x="205" y="0"/>
                  </a:lnTo>
                  <a:lnTo>
                    <a:pt x="0" y="0"/>
                  </a:lnTo>
                  <a:lnTo>
                    <a:pt x="0" y="419"/>
                  </a:lnTo>
                  <a:lnTo>
                    <a:pt x="205" y="5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Freeform 10"/>
            <p:cNvSpPr/>
            <p:nvPr/>
          </p:nvSpPr>
          <p:spPr bwMode="auto">
            <a:xfrm>
              <a:off x="3643306" y="3324225"/>
              <a:ext cx="1808163" cy="981075"/>
            </a:xfrm>
            <a:custGeom>
              <a:avLst/>
              <a:gdLst/>
              <a:ahLst/>
              <a:cxnLst>
                <a:cxn ang="0">
                  <a:pos x="1952" y="1142"/>
                </a:cxn>
                <a:cxn ang="0">
                  <a:pos x="1952" y="364"/>
                </a:cxn>
                <a:cxn ang="0">
                  <a:pos x="1747" y="230"/>
                </a:cxn>
                <a:cxn ang="0">
                  <a:pos x="1747" y="1142"/>
                </a:cxn>
                <a:cxn ang="0">
                  <a:pos x="1523" y="1142"/>
                </a:cxn>
                <a:cxn ang="0">
                  <a:pos x="1523" y="328"/>
                </a:cxn>
                <a:cxn ang="0">
                  <a:pos x="1318" y="524"/>
                </a:cxn>
                <a:cxn ang="0">
                  <a:pos x="1318" y="1142"/>
                </a:cxn>
                <a:cxn ang="0">
                  <a:pos x="1096" y="1142"/>
                </a:cxn>
                <a:cxn ang="0">
                  <a:pos x="1096" y="364"/>
                </a:cxn>
                <a:cxn ang="0">
                  <a:pos x="891" y="0"/>
                </a:cxn>
                <a:cxn ang="0">
                  <a:pos x="891" y="1142"/>
                </a:cxn>
                <a:cxn ang="0">
                  <a:pos x="668" y="1142"/>
                </a:cxn>
                <a:cxn ang="0">
                  <a:pos x="668" y="42"/>
                </a:cxn>
                <a:cxn ang="0">
                  <a:pos x="463" y="329"/>
                </a:cxn>
                <a:cxn ang="0">
                  <a:pos x="463" y="1142"/>
                </a:cxn>
                <a:cxn ang="0">
                  <a:pos x="0" y="1142"/>
                </a:cxn>
                <a:cxn ang="0">
                  <a:pos x="0" y="1235"/>
                </a:cxn>
                <a:cxn ang="0">
                  <a:pos x="2222" y="1235"/>
                </a:cxn>
                <a:cxn ang="0">
                  <a:pos x="2277" y="1142"/>
                </a:cxn>
                <a:cxn ang="0">
                  <a:pos x="1952" y="1142"/>
                </a:cxn>
              </a:cxnLst>
              <a:rect l="0" t="0" r="r" b="b"/>
              <a:pathLst>
                <a:path w="2277" h="1235">
                  <a:moveTo>
                    <a:pt x="1952" y="1142"/>
                  </a:moveTo>
                  <a:lnTo>
                    <a:pt x="1952" y="364"/>
                  </a:lnTo>
                  <a:lnTo>
                    <a:pt x="1747" y="230"/>
                  </a:lnTo>
                  <a:lnTo>
                    <a:pt x="1747" y="1142"/>
                  </a:lnTo>
                  <a:lnTo>
                    <a:pt x="1523" y="1142"/>
                  </a:lnTo>
                  <a:lnTo>
                    <a:pt x="1523" y="328"/>
                  </a:lnTo>
                  <a:lnTo>
                    <a:pt x="1318" y="524"/>
                  </a:lnTo>
                  <a:lnTo>
                    <a:pt x="1318" y="1142"/>
                  </a:lnTo>
                  <a:lnTo>
                    <a:pt x="1096" y="1142"/>
                  </a:lnTo>
                  <a:lnTo>
                    <a:pt x="1096" y="364"/>
                  </a:lnTo>
                  <a:lnTo>
                    <a:pt x="891" y="0"/>
                  </a:lnTo>
                  <a:lnTo>
                    <a:pt x="891" y="1142"/>
                  </a:lnTo>
                  <a:lnTo>
                    <a:pt x="668" y="1142"/>
                  </a:lnTo>
                  <a:lnTo>
                    <a:pt x="668" y="42"/>
                  </a:lnTo>
                  <a:lnTo>
                    <a:pt x="463" y="329"/>
                  </a:lnTo>
                  <a:lnTo>
                    <a:pt x="463" y="1142"/>
                  </a:lnTo>
                  <a:lnTo>
                    <a:pt x="0" y="1142"/>
                  </a:lnTo>
                  <a:lnTo>
                    <a:pt x="0" y="1235"/>
                  </a:lnTo>
                  <a:lnTo>
                    <a:pt x="2222" y="1235"/>
                  </a:lnTo>
                  <a:lnTo>
                    <a:pt x="2277" y="1142"/>
                  </a:lnTo>
                  <a:lnTo>
                    <a:pt x="1952" y="11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Freeform 11"/>
            <p:cNvSpPr/>
            <p:nvPr/>
          </p:nvSpPr>
          <p:spPr bwMode="auto">
            <a:xfrm>
              <a:off x="3897313" y="3114675"/>
              <a:ext cx="1490663" cy="763588"/>
            </a:xfrm>
            <a:custGeom>
              <a:avLst/>
              <a:gdLst/>
              <a:ahLst/>
              <a:cxnLst>
                <a:cxn ang="0">
                  <a:pos x="1874" y="835"/>
                </a:cxn>
                <a:cxn ang="0">
                  <a:pos x="1380" y="502"/>
                </a:cxn>
                <a:cxn ang="0">
                  <a:pos x="930" y="942"/>
                </a:cxn>
                <a:cxn ang="0">
                  <a:pos x="488" y="147"/>
                </a:cxn>
                <a:cxn ang="0">
                  <a:pos x="2" y="962"/>
                </a:cxn>
                <a:cxn ang="0">
                  <a:pos x="0" y="812"/>
                </a:cxn>
                <a:cxn ang="0">
                  <a:pos x="492" y="0"/>
                </a:cxn>
                <a:cxn ang="0">
                  <a:pos x="943" y="814"/>
                </a:cxn>
                <a:cxn ang="0">
                  <a:pos x="1374" y="393"/>
                </a:cxn>
                <a:cxn ang="0">
                  <a:pos x="1878" y="736"/>
                </a:cxn>
                <a:cxn ang="0">
                  <a:pos x="1874" y="835"/>
                </a:cxn>
              </a:cxnLst>
              <a:rect l="0" t="0" r="r" b="b"/>
              <a:pathLst>
                <a:path w="1878" h="962">
                  <a:moveTo>
                    <a:pt x="1874" y="835"/>
                  </a:moveTo>
                  <a:lnTo>
                    <a:pt x="1380" y="502"/>
                  </a:lnTo>
                  <a:lnTo>
                    <a:pt x="930" y="942"/>
                  </a:lnTo>
                  <a:lnTo>
                    <a:pt x="488" y="147"/>
                  </a:lnTo>
                  <a:lnTo>
                    <a:pt x="2" y="962"/>
                  </a:lnTo>
                  <a:lnTo>
                    <a:pt x="0" y="812"/>
                  </a:lnTo>
                  <a:lnTo>
                    <a:pt x="492" y="0"/>
                  </a:lnTo>
                  <a:lnTo>
                    <a:pt x="943" y="814"/>
                  </a:lnTo>
                  <a:lnTo>
                    <a:pt x="1374" y="393"/>
                  </a:lnTo>
                  <a:lnTo>
                    <a:pt x="1878" y="736"/>
                  </a:lnTo>
                  <a:lnTo>
                    <a:pt x="1874" y="835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514253" y="4851596"/>
            <a:ext cx="571503" cy="473531"/>
            <a:chOff x="4127500" y="3060700"/>
            <a:chExt cx="889000" cy="736600"/>
          </a:xfrm>
        </p:grpSpPr>
        <p:sp>
          <p:nvSpPr>
            <p:cNvPr id="51" name="AutoShape 24"/>
            <p:cNvSpPr>
              <a:spLocks noChangeAspect="1" noChangeArrowheads="1" noTextEdit="1"/>
            </p:cNvSpPr>
            <p:nvPr/>
          </p:nvSpPr>
          <p:spPr bwMode="auto">
            <a:xfrm>
              <a:off x="4127500" y="3060700"/>
              <a:ext cx="889000" cy="7366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Freeform 26"/>
            <p:cNvSpPr/>
            <p:nvPr/>
          </p:nvSpPr>
          <p:spPr bwMode="auto">
            <a:xfrm>
              <a:off x="4687888" y="3087688"/>
              <a:ext cx="31750" cy="14288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35" y="3"/>
                </a:cxn>
                <a:cxn ang="0">
                  <a:pos x="29" y="4"/>
                </a:cxn>
                <a:cxn ang="0">
                  <a:pos x="25" y="6"/>
                </a:cxn>
                <a:cxn ang="0">
                  <a:pos x="20" y="9"/>
                </a:cxn>
                <a:cxn ang="0">
                  <a:pos x="14" y="10"/>
                </a:cxn>
                <a:cxn ang="0">
                  <a:pos x="10" y="12"/>
                </a:cxn>
                <a:cxn ang="0">
                  <a:pos x="5" y="14"/>
                </a:cxn>
                <a:cxn ang="0">
                  <a:pos x="0" y="17"/>
                </a:cxn>
                <a:cxn ang="0">
                  <a:pos x="3" y="18"/>
                </a:cxn>
                <a:cxn ang="0">
                  <a:pos x="5" y="18"/>
                </a:cxn>
                <a:cxn ang="0">
                  <a:pos x="7" y="19"/>
                </a:cxn>
                <a:cxn ang="0">
                  <a:pos x="10" y="19"/>
                </a:cxn>
                <a:cxn ang="0">
                  <a:pos x="19" y="18"/>
                </a:cxn>
                <a:cxn ang="0">
                  <a:pos x="27" y="13"/>
                </a:cxn>
                <a:cxn ang="0">
                  <a:pos x="34" y="7"/>
                </a:cxn>
                <a:cxn ang="0">
                  <a:pos x="40" y="0"/>
                </a:cxn>
              </a:cxnLst>
              <a:rect l="0" t="0" r="r" b="b"/>
              <a:pathLst>
                <a:path w="40" h="19">
                  <a:moveTo>
                    <a:pt x="40" y="0"/>
                  </a:moveTo>
                  <a:lnTo>
                    <a:pt x="35" y="3"/>
                  </a:lnTo>
                  <a:lnTo>
                    <a:pt x="29" y="4"/>
                  </a:lnTo>
                  <a:lnTo>
                    <a:pt x="25" y="6"/>
                  </a:lnTo>
                  <a:lnTo>
                    <a:pt x="20" y="9"/>
                  </a:lnTo>
                  <a:lnTo>
                    <a:pt x="14" y="10"/>
                  </a:lnTo>
                  <a:lnTo>
                    <a:pt x="10" y="12"/>
                  </a:lnTo>
                  <a:lnTo>
                    <a:pt x="5" y="14"/>
                  </a:lnTo>
                  <a:lnTo>
                    <a:pt x="0" y="17"/>
                  </a:lnTo>
                  <a:lnTo>
                    <a:pt x="3" y="18"/>
                  </a:lnTo>
                  <a:lnTo>
                    <a:pt x="5" y="18"/>
                  </a:lnTo>
                  <a:lnTo>
                    <a:pt x="7" y="19"/>
                  </a:lnTo>
                  <a:lnTo>
                    <a:pt x="10" y="19"/>
                  </a:lnTo>
                  <a:lnTo>
                    <a:pt x="19" y="18"/>
                  </a:lnTo>
                  <a:lnTo>
                    <a:pt x="27" y="13"/>
                  </a:lnTo>
                  <a:lnTo>
                    <a:pt x="34" y="7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FFFF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Freeform 29"/>
            <p:cNvSpPr/>
            <p:nvPr/>
          </p:nvSpPr>
          <p:spPr bwMode="auto">
            <a:xfrm>
              <a:off x="4425950" y="3060700"/>
              <a:ext cx="261938" cy="382588"/>
            </a:xfrm>
            <a:custGeom>
              <a:avLst/>
              <a:gdLst/>
              <a:ahLst/>
              <a:cxnLst>
                <a:cxn ang="0">
                  <a:pos x="170" y="207"/>
                </a:cxn>
                <a:cxn ang="0">
                  <a:pos x="200" y="166"/>
                </a:cxn>
                <a:cxn ang="0">
                  <a:pos x="246" y="143"/>
                </a:cxn>
                <a:cxn ang="0">
                  <a:pos x="270" y="101"/>
                </a:cxn>
                <a:cxn ang="0">
                  <a:pos x="304" y="68"/>
                </a:cxn>
                <a:cxn ang="0">
                  <a:pos x="320" y="46"/>
                </a:cxn>
                <a:cxn ang="0">
                  <a:pos x="304" y="17"/>
                </a:cxn>
                <a:cxn ang="0">
                  <a:pos x="305" y="7"/>
                </a:cxn>
                <a:cxn ang="0">
                  <a:pos x="296" y="3"/>
                </a:cxn>
                <a:cxn ang="0">
                  <a:pos x="280" y="1"/>
                </a:cxn>
                <a:cxn ang="0">
                  <a:pos x="264" y="0"/>
                </a:cxn>
                <a:cxn ang="0">
                  <a:pos x="249" y="1"/>
                </a:cxn>
                <a:cxn ang="0">
                  <a:pos x="232" y="3"/>
                </a:cxn>
                <a:cxn ang="0">
                  <a:pos x="223" y="7"/>
                </a:cxn>
                <a:cxn ang="0">
                  <a:pos x="225" y="17"/>
                </a:cxn>
                <a:cxn ang="0">
                  <a:pos x="220" y="37"/>
                </a:cxn>
                <a:cxn ang="0">
                  <a:pos x="204" y="51"/>
                </a:cxn>
                <a:cxn ang="0">
                  <a:pos x="184" y="53"/>
                </a:cxn>
                <a:cxn ang="0">
                  <a:pos x="168" y="45"/>
                </a:cxn>
                <a:cxn ang="0">
                  <a:pos x="157" y="31"/>
                </a:cxn>
                <a:cxn ang="0">
                  <a:pos x="141" y="31"/>
                </a:cxn>
                <a:cxn ang="0">
                  <a:pos x="123" y="43"/>
                </a:cxn>
                <a:cxn ang="0">
                  <a:pos x="104" y="55"/>
                </a:cxn>
                <a:cxn ang="0">
                  <a:pos x="116" y="74"/>
                </a:cxn>
                <a:cxn ang="0">
                  <a:pos x="115" y="95"/>
                </a:cxn>
                <a:cxn ang="0">
                  <a:pos x="101" y="112"/>
                </a:cxn>
                <a:cxn ang="0">
                  <a:pos x="81" y="117"/>
                </a:cxn>
                <a:cxn ang="0">
                  <a:pos x="60" y="110"/>
                </a:cxn>
                <a:cxn ang="0">
                  <a:pos x="41" y="124"/>
                </a:cxn>
                <a:cxn ang="0">
                  <a:pos x="40" y="149"/>
                </a:cxn>
                <a:cxn ang="0">
                  <a:pos x="56" y="178"/>
                </a:cxn>
                <a:cxn ang="0">
                  <a:pos x="50" y="198"/>
                </a:cxn>
                <a:cxn ang="0">
                  <a:pos x="34" y="212"/>
                </a:cxn>
                <a:cxn ang="0">
                  <a:pos x="16" y="214"/>
                </a:cxn>
                <a:cxn ang="0">
                  <a:pos x="5" y="210"/>
                </a:cxn>
                <a:cxn ang="0">
                  <a:pos x="0" y="227"/>
                </a:cxn>
                <a:cxn ang="0">
                  <a:pos x="1" y="255"/>
                </a:cxn>
                <a:cxn ang="0">
                  <a:pos x="9" y="274"/>
                </a:cxn>
                <a:cxn ang="0">
                  <a:pos x="20" y="273"/>
                </a:cxn>
                <a:cxn ang="0">
                  <a:pos x="40" y="278"/>
                </a:cxn>
                <a:cxn ang="0">
                  <a:pos x="54" y="294"/>
                </a:cxn>
                <a:cxn ang="0">
                  <a:pos x="54" y="320"/>
                </a:cxn>
                <a:cxn ang="0">
                  <a:pos x="30" y="342"/>
                </a:cxn>
                <a:cxn ang="0">
                  <a:pos x="48" y="373"/>
                </a:cxn>
                <a:cxn ang="0">
                  <a:pos x="66" y="373"/>
                </a:cxn>
                <a:cxn ang="0">
                  <a:pos x="88" y="370"/>
                </a:cxn>
                <a:cxn ang="0">
                  <a:pos x="107" y="379"/>
                </a:cxn>
                <a:cxn ang="0">
                  <a:pos x="116" y="398"/>
                </a:cxn>
                <a:cxn ang="0">
                  <a:pos x="114" y="420"/>
                </a:cxn>
                <a:cxn ang="0">
                  <a:pos x="110" y="436"/>
                </a:cxn>
                <a:cxn ang="0">
                  <a:pos x="129" y="447"/>
                </a:cxn>
                <a:cxn ang="0">
                  <a:pos x="148" y="458"/>
                </a:cxn>
                <a:cxn ang="0">
                  <a:pos x="160" y="451"/>
                </a:cxn>
                <a:cxn ang="0">
                  <a:pos x="172" y="438"/>
                </a:cxn>
                <a:cxn ang="0">
                  <a:pos x="190" y="434"/>
                </a:cxn>
                <a:cxn ang="0">
                  <a:pos x="209" y="439"/>
                </a:cxn>
                <a:cxn ang="0">
                  <a:pos x="223" y="455"/>
                </a:cxn>
                <a:cxn ang="0">
                  <a:pos x="225" y="473"/>
                </a:cxn>
                <a:cxn ang="0">
                  <a:pos x="222" y="482"/>
                </a:cxn>
                <a:cxn ang="0">
                  <a:pos x="229" y="483"/>
                </a:cxn>
                <a:cxn ang="0">
                  <a:pos x="217" y="333"/>
                </a:cxn>
                <a:cxn ang="0">
                  <a:pos x="183" y="302"/>
                </a:cxn>
                <a:cxn ang="0">
                  <a:pos x="164" y="259"/>
                </a:cxn>
              </a:cxnLst>
              <a:rect l="0" t="0" r="r" b="b"/>
              <a:pathLst>
                <a:path w="330" h="483">
                  <a:moveTo>
                    <a:pt x="163" y="243"/>
                  </a:moveTo>
                  <a:lnTo>
                    <a:pt x="164" y="224"/>
                  </a:lnTo>
                  <a:lnTo>
                    <a:pt x="170" y="207"/>
                  </a:lnTo>
                  <a:lnTo>
                    <a:pt x="177" y="192"/>
                  </a:lnTo>
                  <a:lnTo>
                    <a:pt x="187" y="177"/>
                  </a:lnTo>
                  <a:lnTo>
                    <a:pt x="200" y="166"/>
                  </a:lnTo>
                  <a:lnTo>
                    <a:pt x="214" y="155"/>
                  </a:lnTo>
                  <a:lnTo>
                    <a:pt x="229" y="147"/>
                  </a:lnTo>
                  <a:lnTo>
                    <a:pt x="246" y="143"/>
                  </a:lnTo>
                  <a:lnTo>
                    <a:pt x="253" y="129"/>
                  </a:lnTo>
                  <a:lnTo>
                    <a:pt x="261" y="115"/>
                  </a:lnTo>
                  <a:lnTo>
                    <a:pt x="270" y="101"/>
                  </a:lnTo>
                  <a:lnTo>
                    <a:pt x="281" y="90"/>
                  </a:lnTo>
                  <a:lnTo>
                    <a:pt x="292" y="78"/>
                  </a:lnTo>
                  <a:lnTo>
                    <a:pt x="304" y="68"/>
                  </a:lnTo>
                  <a:lnTo>
                    <a:pt x="317" y="59"/>
                  </a:lnTo>
                  <a:lnTo>
                    <a:pt x="330" y="51"/>
                  </a:lnTo>
                  <a:lnTo>
                    <a:pt x="320" y="46"/>
                  </a:lnTo>
                  <a:lnTo>
                    <a:pt x="312" y="39"/>
                  </a:lnTo>
                  <a:lnTo>
                    <a:pt x="306" y="29"/>
                  </a:lnTo>
                  <a:lnTo>
                    <a:pt x="304" y="17"/>
                  </a:lnTo>
                  <a:lnTo>
                    <a:pt x="304" y="14"/>
                  </a:lnTo>
                  <a:lnTo>
                    <a:pt x="305" y="10"/>
                  </a:lnTo>
                  <a:lnTo>
                    <a:pt x="305" y="7"/>
                  </a:lnTo>
                  <a:lnTo>
                    <a:pt x="306" y="5"/>
                  </a:lnTo>
                  <a:lnTo>
                    <a:pt x="300" y="3"/>
                  </a:lnTo>
                  <a:lnTo>
                    <a:pt x="296" y="3"/>
                  </a:lnTo>
                  <a:lnTo>
                    <a:pt x="290" y="2"/>
                  </a:lnTo>
                  <a:lnTo>
                    <a:pt x="285" y="1"/>
                  </a:lnTo>
                  <a:lnTo>
                    <a:pt x="280" y="1"/>
                  </a:lnTo>
                  <a:lnTo>
                    <a:pt x="275" y="0"/>
                  </a:lnTo>
                  <a:lnTo>
                    <a:pt x="269" y="0"/>
                  </a:lnTo>
                  <a:lnTo>
                    <a:pt x="264" y="0"/>
                  </a:lnTo>
                  <a:lnTo>
                    <a:pt x="259" y="0"/>
                  </a:lnTo>
                  <a:lnTo>
                    <a:pt x="253" y="0"/>
                  </a:lnTo>
                  <a:lnTo>
                    <a:pt x="249" y="1"/>
                  </a:lnTo>
                  <a:lnTo>
                    <a:pt x="243" y="1"/>
                  </a:lnTo>
                  <a:lnTo>
                    <a:pt x="238" y="2"/>
                  </a:lnTo>
                  <a:lnTo>
                    <a:pt x="232" y="3"/>
                  </a:lnTo>
                  <a:lnTo>
                    <a:pt x="228" y="3"/>
                  </a:lnTo>
                  <a:lnTo>
                    <a:pt x="222" y="5"/>
                  </a:lnTo>
                  <a:lnTo>
                    <a:pt x="223" y="7"/>
                  </a:lnTo>
                  <a:lnTo>
                    <a:pt x="224" y="10"/>
                  </a:lnTo>
                  <a:lnTo>
                    <a:pt x="225" y="14"/>
                  </a:lnTo>
                  <a:lnTo>
                    <a:pt x="225" y="17"/>
                  </a:lnTo>
                  <a:lnTo>
                    <a:pt x="224" y="24"/>
                  </a:lnTo>
                  <a:lnTo>
                    <a:pt x="223" y="31"/>
                  </a:lnTo>
                  <a:lnTo>
                    <a:pt x="220" y="37"/>
                  </a:lnTo>
                  <a:lnTo>
                    <a:pt x="215" y="43"/>
                  </a:lnTo>
                  <a:lnTo>
                    <a:pt x="209" y="47"/>
                  </a:lnTo>
                  <a:lnTo>
                    <a:pt x="204" y="51"/>
                  </a:lnTo>
                  <a:lnTo>
                    <a:pt x="197" y="52"/>
                  </a:lnTo>
                  <a:lnTo>
                    <a:pt x="190" y="53"/>
                  </a:lnTo>
                  <a:lnTo>
                    <a:pt x="184" y="53"/>
                  </a:lnTo>
                  <a:lnTo>
                    <a:pt x="177" y="51"/>
                  </a:lnTo>
                  <a:lnTo>
                    <a:pt x="172" y="48"/>
                  </a:lnTo>
                  <a:lnTo>
                    <a:pt x="168" y="45"/>
                  </a:lnTo>
                  <a:lnTo>
                    <a:pt x="163" y="40"/>
                  </a:lnTo>
                  <a:lnTo>
                    <a:pt x="160" y="36"/>
                  </a:lnTo>
                  <a:lnTo>
                    <a:pt x="157" y="31"/>
                  </a:lnTo>
                  <a:lnTo>
                    <a:pt x="155" y="25"/>
                  </a:lnTo>
                  <a:lnTo>
                    <a:pt x="148" y="29"/>
                  </a:lnTo>
                  <a:lnTo>
                    <a:pt x="141" y="31"/>
                  </a:lnTo>
                  <a:lnTo>
                    <a:pt x="136" y="34"/>
                  </a:lnTo>
                  <a:lnTo>
                    <a:pt x="129" y="38"/>
                  </a:lnTo>
                  <a:lnTo>
                    <a:pt x="123" y="43"/>
                  </a:lnTo>
                  <a:lnTo>
                    <a:pt x="117" y="46"/>
                  </a:lnTo>
                  <a:lnTo>
                    <a:pt x="110" y="51"/>
                  </a:lnTo>
                  <a:lnTo>
                    <a:pt x="104" y="55"/>
                  </a:lnTo>
                  <a:lnTo>
                    <a:pt x="110" y="60"/>
                  </a:lnTo>
                  <a:lnTo>
                    <a:pt x="114" y="67"/>
                  </a:lnTo>
                  <a:lnTo>
                    <a:pt x="116" y="74"/>
                  </a:lnTo>
                  <a:lnTo>
                    <a:pt x="117" y="82"/>
                  </a:lnTo>
                  <a:lnTo>
                    <a:pt x="116" y="89"/>
                  </a:lnTo>
                  <a:lnTo>
                    <a:pt x="115" y="95"/>
                  </a:lnTo>
                  <a:lnTo>
                    <a:pt x="111" y="101"/>
                  </a:lnTo>
                  <a:lnTo>
                    <a:pt x="107" y="107"/>
                  </a:lnTo>
                  <a:lnTo>
                    <a:pt x="101" y="112"/>
                  </a:lnTo>
                  <a:lnTo>
                    <a:pt x="95" y="115"/>
                  </a:lnTo>
                  <a:lnTo>
                    <a:pt x="88" y="116"/>
                  </a:lnTo>
                  <a:lnTo>
                    <a:pt x="81" y="117"/>
                  </a:lnTo>
                  <a:lnTo>
                    <a:pt x="73" y="116"/>
                  </a:lnTo>
                  <a:lnTo>
                    <a:pt x="66" y="114"/>
                  </a:lnTo>
                  <a:lnTo>
                    <a:pt x="60" y="110"/>
                  </a:lnTo>
                  <a:lnTo>
                    <a:pt x="55" y="105"/>
                  </a:lnTo>
                  <a:lnTo>
                    <a:pt x="48" y="114"/>
                  </a:lnTo>
                  <a:lnTo>
                    <a:pt x="41" y="124"/>
                  </a:lnTo>
                  <a:lnTo>
                    <a:pt x="35" y="135"/>
                  </a:lnTo>
                  <a:lnTo>
                    <a:pt x="30" y="145"/>
                  </a:lnTo>
                  <a:lnTo>
                    <a:pt x="40" y="149"/>
                  </a:lnTo>
                  <a:lnTo>
                    <a:pt x="48" y="156"/>
                  </a:lnTo>
                  <a:lnTo>
                    <a:pt x="54" y="167"/>
                  </a:lnTo>
                  <a:lnTo>
                    <a:pt x="56" y="178"/>
                  </a:lnTo>
                  <a:lnTo>
                    <a:pt x="55" y="185"/>
                  </a:lnTo>
                  <a:lnTo>
                    <a:pt x="54" y="192"/>
                  </a:lnTo>
                  <a:lnTo>
                    <a:pt x="50" y="198"/>
                  </a:lnTo>
                  <a:lnTo>
                    <a:pt x="46" y="204"/>
                  </a:lnTo>
                  <a:lnTo>
                    <a:pt x="40" y="208"/>
                  </a:lnTo>
                  <a:lnTo>
                    <a:pt x="34" y="212"/>
                  </a:lnTo>
                  <a:lnTo>
                    <a:pt x="27" y="213"/>
                  </a:lnTo>
                  <a:lnTo>
                    <a:pt x="20" y="214"/>
                  </a:lnTo>
                  <a:lnTo>
                    <a:pt x="16" y="214"/>
                  </a:lnTo>
                  <a:lnTo>
                    <a:pt x="12" y="213"/>
                  </a:lnTo>
                  <a:lnTo>
                    <a:pt x="9" y="212"/>
                  </a:lnTo>
                  <a:lnTo>
                    <a:pt x="5" y="210"/>
                  </a:lnTo>
                  <a:lnTo>
                    <a:pt x="3" y="220"/>
                  </a:lnTo>
                  <a:lnTo>
                    <a:pt x="1" y="223"/>
                  </a:lnTo>
                  <a:lnTo>
                    <a:pt x="0" y="227"/>
                  </a:lnTo>
                  <a:lnTo>
                    <a:pt x="0" y="236"/>
                  </a:lnTo>
                  <a:lnTo>
                    <a:pt x="0" y="247"/>
                  </a:lnTo>
                  <a:lnTo>
                    <a:pt x="1" y="255"/>
                  </a:lnTo>
                  <a:lnTo>
                    <a:pt x="3" y="264"/>
                  </a:lnTo>
                  <a:lnTo>
                    <a:pt x="5" y="275"/>
                  </a:lnTo>
                  <a:lnTo>
                    <a:pt x="9" y="274"/>
                  </a:lnTo>
                  <a:lnTo>
                    <a:pt x="12" y="274"/>
                  </a:lnTo>
                  <a:lnTo>
                    <a:pt x="16" y="273"/>
                  </a:lnTo>
                  <a:lnTo>
                    <a:pt x="20" y="273"/>
                  </a:lnTo>
                  <a:lnTo>
                    <a:pt x="27" y="274"/>
                  </a:lnTo>
                  <a:lnTo>
                    <a:pt x="34" y="275"/>
                  </a:lnTo>
                  <a:lnTo>
                    <a:pt x="40" y="278"/>
                  </a:lnTo>
                  <a:lnTo>
                    <a:pt x="46" y="283"/>
                  </a:lnTo>
                  <a:lnTo>
                    <a:pt x="50" y="289"/>
                  </a:lnTo>
                  <a:lnTo>
                    <a:pt x="54" y="294"/>
                  </a:lnTo>
                  <a:lnTo>
                    <a:pt x="55" y="301"/>
                  </a:lnTo>
                  <a:lnTo>
                    <a:pt x="56" y="308"/>
                  </a:lnTo>
                  <a:lnTo>
                    <a:pt x="54" y="320"/>
                  </a:lnTo>
                  <a:lnTo>
                    <a:pt x="48" y="330"/>
                  </a:lnTo>
                  <a:lnTo>
                    <a:pt x="40" y="337"/>
                  </a:lnTo>
                  <a:lnTo>
                    <a:pt x="30" y="342"/>
                  </a:lnTo>
                  <a:lnTo>
                    <a:pt x="35" y="352"/>
                  </a:lnTo>
                  <a:lnTo>
                    <a:pt x="41" y="362"/>
                  </a:lnTo>
                  <a:lnTo>
                    <a:pt x="48" y="373"/>
                  </a:lnTo>
                  <a:lnTo>
                    <a:pt x="55" y="382"/>
                  </a:lnTo>
                  <a:lnTo>
                    <a:pt x="60" y="376"/>
                  </a:lnTo>
                  <a:lnTo>
                    <a:pt x="66" y="373"/>
                  </a:lnTo>
                  <a:lnTo>
                    <a:pt x="73" y="370"/>
                  </a:lnTo>
                  <a:lnTo>
                    <a:pt x="81" y="369"/>
                  </a:lnTo>
                  <a:lnTo>
                    <a:pt x="88" y="370"/>
                  </a:lnTo>
                  <a:lnTo>
                    <a:pt x="95" y="371"/>
                  </a:lnTo>
                  <a:lnTo>
                    <a:pt x="101" y="375"/>
                  </a:lnTo>
                  <a:lnTo>
                    <a:pt x="107" y="379"/>
                  </a:lnTo>
                  <a:lnTo>
                    <a:pt x="111" y="385"/>
                  </a:lnTo>
                  <a:lnTo>
                    <a:pt x="115" y="391"/>
                  </a:lnTo>
                  <a:lnTo>
                    <a:pt x="116" y="398"/>
                  </a:lnTo>
                  <a:lnTo>
                    <a:pt x="117" y="405"/>
                  </a:lnTo>
                  <a:lnTo>
                    <a:pt x="116" y="413"/>
                  </a:lnTo>
                  <a:lnTo>
                    <a:pt x="114" y="420"/>
                  </a:lnTo>
                  <a:lnTo>
                    <a:pt x="110" y="427"/>
                  </a:lnTo>
                  <a:lnTo>
                    <a:pt x="104" y="431"/>
                  </a:lnTo>
                  <a:lnTo>
                    <a:pt x="110" y="436"/>
                  </a:lnTo>
                  <a:lnTo>
                    <a:pt x="117" y="440"/>
                  </a:lnTo>
                  <a:lnTo>
                    <a:pt x="123" y="444"/>
                  </a:lnTo>
                  <a:lnTo>
                    <a:pt x="129" y="447"/>
                  </a:lnTo>
                  <a:lnTo>
                    <a:pt x="136" y="452"/>
                  </a:lnTo>
                  <a:lnTo>
                    <a:pt x="141" y="455"/>
                  </a:lnTo>
                  <a:lnTo>
                    <a:pt x="148" y="458"/>
                  </a:lnTo>
                  <a:lnTo>
                    <a:pt x="155" y="461"/>
                  </a:lnTo>
                  <a:lnTo>
                    <a:pt x="157" y="455"/>
                  </a:lnTo>
                  <a:lnTo>
                    <a:pt x="160" y="451"/>
                  </a:lnTo>
                  <a:lnTo>
                    <a:pt x="163" y="446"/>
                  </a:lnTo>
                  <a:lnTo>
                    <a:pt x="168" y="442"/>
                  </a:lnTo>
                  <a:lnTo>
                    <a:pt x="172" y="438"/>
                  </a:lnTo>
                  <a:lnTo>
                    <a:pt x="177" y="436"/>
                  </a:lnTo>
                  <a:lnTo>
                    <a:pt x="184" y="434"/>
                  </a:lnTo>
                  <a:lnTo>
                    <a:pt x="190" y="434"/>
                  </a:lnTo>
                  <a:lnTo>
                    <a:pt x="197" y="435"/>
                  </a:lnTo>
                  <a:lnTo>
                    <a:pt x="204" y="436"/>
                  </a:lnTo>
                  <a:lnTo>
                    <a:pt x="209" y="439"/>
                  </a:lnTo>
                  <a:lnTo>
                    <a:pt x="215" y="444"/>
                  </a:lnTo>
                  <a:lnTo>
                    <a:pt x="220" y="450"/>
                  </a:lnTo>
                  <a:lnTo>
                    <a:pt x="223" y="455"/>
                  </a:lnTo>
                  <a:lnTo>
                    <a:pt x="224" y="462"/>
                  </a:lnTo>
                  <a:lnTo>
                    <a:pt x="225" y="469"/>
                  </a:lnTo>
                  <a:lnTo>
                    <a:pt x="225" y="473"/>
                  </a:lnTo>
                  <a:lnTo>
                    <a:pt x="224" y="476"/>
                  </a:lnTo>
                  <a:lnTo>
                    <a:pt x="223" y="480"/>
                  </a:lnTo>
                  <a:lnTo>
                    <a:pt x="222" y="482"/>
                  </a:lnTo>
                  <a:lnTo>
                    <a:pt x="224" y="483"/>
                  </a:lnTo>
                  <a:lnTo>
                    <a:pt x="227" y="483"/>
                  </a:lnTo>
                  <a:lnTo>
                    <a:pt x="229" y="483"/>
                  </a:lnTo>
                  <a:lnTo>
                    <a:pt x="231" y="483"/>
                  </a:lnTo>
                  <a:lnTo>
                    <a:pt x="231" y="339"/>
                  </a:lnTo>
                  <a:lnTo>
                    <a:pt x="217" y="333"/>
                  </a:lnTo>
                  <a:lnTo>
                    <a:pt x="204" y="324"/>
                  </a:lnTo>
                  <a:lnTo>
                    <a:pt x="192" y="314"/>
                  </a:lnTo>
                  <a:lnTo>
                    <a:pt x="183" y="302"/>
                  </a:lnTo>
                  <a:lnTo>
                    <a:pt x="175" y="290"/>
                  </a:lnTo>
                  <a:lnTo>
                    <a:pt x="168" y="275"/>
                  </a:lnTo>
                  <a:lnTo>
                    <a:pt x="164" y="259"/>
                  </a:lnTo>
                  <a:lnTo>
                    <a:pt x="163" y="24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Freeform 30"/>
            <p:cNvSpPr/>
            <p:nvPr/>
          </p:nvSpPr>
          <p:spPr bwMode="auto">
            <a:xfrm>
              <a:off x="4719638" y="3081338"/>
              <a:ext cx="12700" cy="63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3" y="3"/>
                </a:cxn>
                <a:cxn ang="0">
                  <a:pos x="2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4" y="8"/>
                </a:cxn>
                <a:cxn ang="0">
                  <a:pos x="8" y="7"/>
                </a:cxn>
                <a:cxn ang="0">
                  <a:pos x="11" y="7"/>
                </a:cxn>
                <a:cxn ang="0">
                  <a:pos x="16" y="6"/>
                </a:cxn>
                <a:cxn ang="0">
                  <a:pos x="13" y="5"/>
                </a:cxn>
                <a:cxn ang="0">
                  <a:pos x="10" y="3"/>
                </a:cxn>
                <a:cxn ang="0">
                  <a:pos x="6" y="1"/>
                </a:cxn>
                <a:cxn ang="0">
                  <a:pos x="4" y="0"/>
                </a:cxn>
              </a:cxnLst>
              <a:rect l="0" t="0" r="r" b="b"/>
              <a:pathLst>
                <a:path w="16" h="9">
                  <a:moveTo>
                    <a:pt x="4" y="0"/>
                  </a:moveTo>
                  <a:lnTo>
                    <a:pt x="3" y="3"/>
                  </a:lnTo>
                  <a:lnTo>
                    <a:pt x="2" y="5"/>
                  </a:lnTo>
                  <a:lnTo>
                    <a:pt x="1" y="7"/>
                  </a:lnTo>
                  <a:lnTo>
                    <a:pt x="0" y="9"/>
                  </a:lnTo>
                  <a:lnTo>
                    <a:pt x="4" y="8"/>
                  </a:lnTo>
                  <a:lnTo>
                    <a:pt x="8" y="7"/>
                  </a:lnTo>
                  <a:lnTo>
                    <a:pt x="11" y="7"/>
                  </a:lnTo>
                  <a:lnTo>
                    <a:pt x="16" y="6"/>
                  </a:lnTo>
                  <a:lnTo>
                    <a:pt x="13" y="5"/>
                  </a:lnTo>
                  <a:lnTo>
                    <a:pt x="10" y="3"/>
                  </a:lnTo>
                  <a:lnTo>
                    <a:pt x="6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8716D3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Freeform 31"/>
            <p:cNvSpPr/>
            <p:nvPr/>
          </p:nvSpPr>
          <p:spPr bwMode="auto">
            <a:xfrm>
              <a:off x="4610100" y="3086100"/>
              <a:ext cx="234950" cy="360363"/>
            </a:xfrm>
            <a:custGeom>
              <a:avLst/>
              <a:gdLst/>
              <a:ahLst/>
              <a:cxnLst>
                <a:cxn ang="0">
                  <a:pos x="74" y="445"/>
                </a:cxn>
                <a:cxn ang="0">
                  <a:pos x="74" y="431"/>
                </a:cxn>
                <a:cxn ang="0">
                  <a:pos x="83" y="413"/>
                </a:cxn>
                <a:cxn ang="0">
                  <a:pos x="102" y="404"/>
                </a:cxn>
                <a:cxn ang="0">
                  <a:pos x="121" y="405"/>
                </a:cxn>
                <a:cxn ang="0">
                  <a:pos x="135" y="415"/>
                </a:cxn>
                <a:cxn ang="0">
                  <a:pos x="143" y="430"/>
                </a:cxn>
                <a:cxn ang="0">
                  <a:pos x="163" y="421"/>
                </a:cxn>
                <a:cxn ang="0">
                  <a:pos x="181" y="409"/>
                </a:cxn>
                <a:cxn ang="0">
                  <a:pos x="188" y="396"/>
                </a:cxn>
                <a:cxn ang="0">
                  <a:pos x="181" y="374"/>
                </a:cxn>
                <a:cxn ang="0">
                  <a:pos x="187" y="354"/>
                </a:cxn>
                <a:cxn ang="0">
                  <a:pos x="203" y="340"/>
                </a:cxn>
                <a:cxn ang="0">
                  <a:pos x="225" y="339"/>
                </a:cxn>
                <a:cxn ang="0">
                  <a:pos x="243" y="351"/>
                </a:cxn>
                <a:cxn ang="0">
                  <a:pos x="263" y="321"/>
                </a:cxn>
                <a:cxn ang="0">
                  <a:pos x="250" y="299"/>
                </a:cxn>
                <a:cxn ang="0">
                  <a:pos x="243" y="270"/>
                </a:cxn>
                <a:cxn ang="0">
                  <a:pos x="253" y="252"/>
                </a:cxn>
                <a:cxn ang="0">
                  <a:pos x="271" y="243"/>
                </a:cxn>
                <a:cxn ang="0">
                  <a:pos x="285" y="243"/>
                </a:cxn>
                <a:cxn ang="0">
                  <a:pos x="294" y="233"/>
                </a:cxn>
                <a:cxn ang="0">
                  <a:pos x="298" y="205"/>
                </a:cxn>
                <a:cxn ang="0">
                  <a:pos x="294" y="189"/>
                </a:cxn>
                <a:cxn ang="0">
                  <a:pos x="285" y="182"/>
                </a:cxn>
                <a:cxn ang="0">
                  <a:pos x="271" y="182"/>
                </a:cxn>
                <a:cxn ang="0">
                  <a:pos x="253" y="173"/>
                </a:cxn>
                <a:cxn ang="0">
                  <a:pos x="243" y="154"/>
                </a:cxn>
                <a:cxn ang="0">
                  <a:pos x="250" y="125"/>
                </a:cxn>
                <a:cxn ang="0">
                  <a:pos x="263" y="104"/>
                </a:cxn>
                <a:cxn ang="0">
                  <a:pos x="243" y="74"/>
                </a:cxn>
                <a:cxn ang="0">
                  <a:pos x="225" y="85"/>
                </a:cxn>
                <a:cxn ang="0">
                  <a:pos x="203" y="84"/>
                </a:cxn>
                <a:cxn ang="0">
                  <a:pos x="187" y="70"/>
                </a:cxn>
                <a:cxn ang="0">
                  <a:pos x="181" y="51"/>
                </a:cxn>
                <a:cxn ang="0">
                  <a:pos x="188" y="29"/>
                </a:cxn>
                <a:cxn ang="0">
                  <a:pos x="183" y="17"/>
                </a:cxn>
                <a:cxn ang="0">
                  <a:pos x="170" y="8"/>
                </a:cxn>
                <a:cxn ang="0">
                  <a:pos x="155" y="0"/>
                </a:cxn>
                <a:cxn ang="0">
                  <a:pos x="143" y="2"/>
                </a:cxn>
                <a:cxn ang="0">
                  <a:pos x="126" y="16"/>
                </a:cxn>
                <a:cxn ang="0">
                  <a:pos x="106" y="22"/>
                </a:cxn>
                <a:cxn ang="0">
                  <a:pos x="99" y="20"/>
                </a:cxn>
                <a:cxn ang="0">
                  <a:pos x="61" y="47"/>
                </a:cxn>
                <a:cxn ang="0">
                  <a:pos x="30" y="84"/>
                </a:cxn>
                <a:cxn ang="0">
                  <a:pos x="20" y="112"/>
                </a:cxn>
                <a:cxn ang="0">
                  <a:pos x="33" y="110"/>
                </a:cxn>
                <a:cxn ang="0">
                  <a:pos x="90" y="128"/>
                </a:cxn>
                <a:cxn ang="0">
                  <a:pos x="127" y="173"/>
                </a:cxn>
                <a:cxn ang="0">
                  <a:pos x="133" y="232"/>
                </a:cxn>
                <a:cxn ang="0">
                  <a:pos x="105" y="284"/>
                </a:cxn>
                <a:cxn ang="0">
                  <a:pos x="53" y="312"/>
                </a:cxn>
                <a:cxn ang="0">
                  <a:pos x="16" y="313"/>
                </a:cxn>
                <a:cxn ang="0">
                  <a:pos x="0" y="452"/>
                </a:cxn>
                <a:cxn ang="0">
                  <a:pos x="24" y="455"/>
                </a:cxn>
                <a:cxn ang="0">
                  <a:pos x="44" y="455"/>
                </a:cxn>
                <a:cxn ang="0">
                  <a:pos x="59" y="453"/>
                </a:cxn>
                <a:cxn ang="0">
                  <a:pos x="75" y="451"/>
                </a:cxn>
              </a:cxnLst>
              <a:rect l="0" t="0" r="r" b="b"/>
              <a:pathLst>
                <a:path w="298" h="455">
                  <a:moveTo>
                    <a:pt x="75" y="451"/>
                  </a:moveTo>
                  <a:lnTo>
                    <a:pt x="74" y="449"/>
                  </a:lnTo>
                  <a:lnTo>
                    <a:pt x="74" y="445"/>
                  </a:lnTo>
                  <a:lnTo>
                    <a:pt x="73" y="442"/>
                  </a:lnTo>
                  <a:lnTo>
                    <a:pt x="73" y="438"/>
                  </a:lnTo>
                  <a:lnTo>
                    <a:pt x="74" y="431"/>
                  </a:lnTo>
                  <a:lnTo>
                    <a:pt x="75" y="424"/>
                  </a:lnTo>
                  <a:lnTo>
                    <a:pt x="79" y="419"/>
                  </a:lnTo>
                  <a:lnTo>
                    <a:pt x="83" y="413"/>
                  </a:lnTo>
                  <a:lnTo>
                    <a:pt x="89" y="408"/>
                  </a:lnTo>
                  <a:lnTo>
                    <a:pt x="95" y="405"/>
                  </a:lnTo>
                  <a:lnTo>
                    <a:pt x="102" y="404"/>
                  </a:lnTo>
                  <a:lnTo>
                    <a:pt x="109" y="403"/>
                  </a:lnTo>
                  <a:lnTo>
                    <a:pt x="114" y="403"/>
                  </a:lnTo>
                  <a:lnTo>
                    <a:pt x="121" y="405"/>
                  </a:lnTo>
                  <a:lnTo>
                    <a:pt x="126" y="407"/>
                  </a:lnTo>
                  <a:lnTo>
                    <a:pt x="132" y="411"/>
                  </a:lnTo>
                  <a:lnTo>
                    <a:pt x="135" y="415"/>
                  </a:lnTo>
                  <a:lnTo>
                    <a:pt x="139" y="420"/>
                  </a:lnTo>
                  <a:lnTo>
                    <a:pt x="141" y="424"/>
                  </a:lnTo>
                  <a:lnTo>
                    <a:pt x="143" y="430"/>
                  </a:lnTo>
                  <a:lnTo>
                    <a:pt x="150" y="427"/>
                  </a:lnTo>
                  <a:lnTo>
                    <a:pt x="156" y="424"/>
                  </a:lnTo>
                  <a:lnTo>
                    <a:pt x="163" y="421"/>
                  </a:lnTo>
                  <a:lnTo>
                    <a:pt x="168" y="416"/>
                  </a:lnTo>
                  <a:lnTo>
                    <a:pt x="175" y="413"/>
                  </a:lnTo>
                  <a:lnTo>
                    <a:pt x="181" y="409"/>
                  </a:lnTo>
                  <a:lnTo>
                    <a:pt x="187" y="405"/>
                  </a:lnTo>
                  <a:lnTo>
                    <a:pt x="193" y="400"/>
                  </a:lnTo>
                  <a:lnTo>
                    <a:pt x="188" y="396"/>
                  </a:lnTo>
                  <a:lnTo>
                    <a:pt x="185" y="389"/>
                  </a:lnTo>
                  <a:lnTo>
                    <a:pt x="182" y="382"/>
                  </a:lnTo>
                  <a:lnTo>
                    <a:pt x="181" y="374"/>
                  </a:lnTo>
                  <a:lnTo>
                    <a:pt x="182" y="367"/>
                  </a:lnTo>
                  <a:lnTo>
                    <a:pt x="183" y="360"/>
                  </a:lnTo>
                  <a:lnTo>
                    <a:pt x="187" y="354"/>
                  </a:lnTo>
                  <a:lnTo>
                    <a:pt x="192" y="348"/>
                  </a:lnTo>
                  <a:lnTo>
                    <a:pt x="197" y="344"/>
                  </a:lnTo>
                  <a:lnTo>
                    <a:pt x="203" y="340"/>
                  </a:lnTo>
                  <a:lnTo>
                    <a:pt x="210" y="339"/>
                  </a:lnTo>
                  <a:lnTo>
                    <a:pt x="217" y="338"/>
                  </a:lnTo>
                  <a:lnTo>
                    <a:pt x="225" y="339"/>
                  </a:lnTo>
                  <a:lnTo>
                    <a:pt x="232" y="342"/>
                  </a:lnTo>
                  <a:lnTo>
                    <a:pt x="238" y="345"/>
                  </a:lnTo>
                  <a:lnTo>
                    <a:pt x="243" y="351"/>
                  </a:lnTo>
                  <a:lnTo>
                    <a:pt x="250" y="342"/>
                  </a:lnTo>
                  <a:lnTo>
                    <a:pt x="256" y="331"/>
                  </a:lnTo>
                  <a:lnTo>
                    <a:pt x="263" y="321"/>
                  </a:lnTo>
                  <a:lnTo>
                    <a:pt x="269" y="311"/>
                  </a:lnTo>
                  <a:lnTo>
                    <a:pt x="258" y="306"/>
                  </a:lnTo>
                  <a:lnTo>
                    <a:pt x="250" y="299"/>
                  </a:lnTo>
                  <a:lnTo>
                    <a:pt x="245" y="289"/>
                  </a:lnTo>
                  <a:lnTo>
                    <a:pt x="242" y="277"/>
                  </a:lnTo>
                  <a:lnTo>
                    <a:pt x="243" y="270"/>
                  </a:lnTo>
                  <a:lnTo>
                    <a:pt x="245" y="263"/>
                  </a:lnTo>
                  <a:lnTo>
                    <a:pt x="248" y="258"/>
                  </a:lnTo>
                  <a:lnTo>
                    <a:pt x="253" y="252"/>
                  </a:lnTo>
                  <a:lnTo>
                    <a:pt x="258" y="247"/>
                  </a:lnTo>
                  <a:lnTo>
                    <a:pt x="264" y="244"/>
                  </a:lnTo>
                  <a:lnTo>
                    <a:pt x="271" y="243"/>
                  </a:lnTo>
                  <a:lnTo>
                    <a:pt x="278" y="242"/>
                  </a:lnTo>
                  <a:lnTo>
                    <a:pt x="281" y="242"/>
                  </a:lnTo>
                  <a:lnTo>
                    <a:pt x="285" y="243"/>
                  </a:lnTo>
                  <a:lnTo>
                    <a:pt x="288" y="243"/>
                  </a:lnTo>
                  <a:lnTo>
                    <a:pt x="292" y="244"/>
                  </a:lnTo>
                  <a:lnTo>
                    <a:pt x="294" y="233"/>
                  </a:lnTo>
                  <a:lnTo>
                    <a:pt x="296" y="224"/>
                  </a:lnTo>
                  <a:lnTo>
                    <a:pt x="298" y="216"/>
                  </a:lnTo>
                  <a:lnTo>
                    <a:pt x="298" y="205"/>
                  </a:lnTo>
                  <a:lnTo>
                    <a:pt x="298" y="196"/>
                  </a:lnTo>
                  <a:lnTo>
                    <a:pt x="296" y="192"/>
                  </a:lnTo>
                  <a:lnTo>
                    <a:pt x="294" y="189"/>
                  </a:lnTo>
                  <a:lnTo>
                    <a:pt x="292" y="179"/>
                  </a:lnTo>
                  <a:lnTo>
                    <a:pt x="288" y="181"/>
                  </a:lnTo>
                  <a:lnTo>
                    <a:pt x="285" y="182"/>
                  </a:lnTo>
                  <a:lnTo>
                    <a:pt x="281" y="183"/>
                  </a:lnTo>
                  <a:lnTo>
                    <a:pt x="278" y="183"/>
                  </a:lnTo>
                  <a:lnTo>
                    <a:pt x="271" y="182"/>
                  </a:lnTo>
                  <a:lnTo>
                    <a:pt x="264" y="181"/>
                  </a:lnTo>
                  <a:lnTo>
                    <a:pt x="258" y="177"/>
                  </a:lnTo>
                  <a:lnTo>
                    <a:pt x="253" y="173"/>
                  </a:lnTo>
                  <a:lnTo>
                    <a:pt x="248" y="167"/>
                  </a:lnTo>
                  <a:lnTo>
                    <a:pt x="245" y="161"/>
                  </a:lnTo>
                  <a:lnTo>
                    <a:pt x="243" y="154"/>
                  </a:lnTo>
                  <a:lnTo>
                    <a:pt x="242" y="147"/>
                  </a:lnTo>
                  <a:lnTo>
                    <a:pt x="245" y="136"/>
                  </a:lnTo>
                  <a:lnTo>
                    <a:pt x="250" y="125"/>
                  </a:lnTo>
                  <a:lnTo>
                    <a:pt x="258" y="118"/>
                  </a:lnTo>
                  <a:lnTo>
                    <a:pt x="269" y="114"/>
                  </a:lnTo>
                  <a:lnTo>
                    <a:pt x="263" y="104"/>
                  </a:lnTo>
                  <a:lnTo>
                    <a:pt x="256" y="93"/>
                  </a:lnTo>
                  <a:lnTo>
                    <a:pt x="250" y="83"/>
                  </a:lnTo>
                  <a:lnTo>
                    <a:pt x="243" y="74"/>
                  </a:lnTo>
                  <a:lnTo>
                    <a:pt x="238" y="79"/>
                  </a:lnTo>
                  <a:lnTo>
                    <a:pt x="232" y="83"/>
                  </a:lnTo>
                  <a:lnTo>
                    <a:pt x="225" y="85"/>
                  </a:lnTo>
                  <a:lnTo>
                    <a:pt x="217" y="86"/>
                  </a:lnTo>
                  <a:lnTo>
                    <a:pt x="210" y="85"/>
                  </a:lnTo>
                  <a:lnTo>
                    <a:pt x="203" y="84"/>
                  </a:lnTo>
                  <a:lnTo>
                    <a:pt x="197" y="81"/>
                  </a:lnTo>
                  <a:lnTo>
                    <a:pt x="192" y="76"/>
                  </a:lnTo>
                  <a:lnTo>
                    <a:pt x="187" y="70"/>
                  </a:lnTo>
                  <a:lnTo>
                    <a:pt x="183" y="64"/>
                  </a:lnTo>
                  <a:lnTo>
                    <a:pt x="182" y="58"/>
                  </a:lnTo>
                  <a:lnTo>
                    <a:pt x="181" y="51"/>
                  </a:lnTo>
                  <a:lnTo>
                    <a:pt x="182" y="43"/>
                  </a:lnTo>
                  <a:lnTo>
                    <a:pt x="185" y="36"/>
                  </a:lnTo>
                  <a:lnTo>
                    <a:pt x="188" y="29"/>
                  </a:lnTo>
                  <a:lnTo>
                    <a:pt x="193" y="24"/>
                  </a:lnTo>
                  <a:lnTo>
                    <a:pt x="188" y="21"/>
                  </a:lnTo>
                  <a:lnTo>
                    <a:pt x="183" y="17"/>
                  </a:lnTo>
                  <a:lnTo>
                    <a:pt x="179" y="14"/>
                  </a:lnTo>
                  <a:lnTo>
                    <a:pt x="174" y="12"/>
                  </a:lnTo>
                  <a:lnTo>
                    <a:pt x="170" y="8"/>
                  </a:lnTo>
                  <a:lnTo>
                    <a:pt x="165" y="6"/>
                  </a:lnTo>
                  <a:lnTo>
                    <a:pt x="159" y="2"/>
                  </a:lnTo>
                  <a:lnTo>
                    <a:pt x="155" y="0"/>
                  </a:lnTo>
                  <a:lnTo>
                    <a:pt x="150" y="1"/>
                  </a:lnTo>
                  <a:lnTo>
                    <a:pt x="147" y="1"/>
                  </a:lnTo>
                  <a:lnTo>
                    <a:pt x="143" y="2"/>
                  </a:lnTo>
                  <a:lnTo>
                    <a:pt x="139" y="3"/>
                  </a:lnTo>
                  <a:lnTo>
                    <a:pt x="133" y="10"/>
                  </a:lnTo>
                  <a:lnTo>
                    <a:pt x="126" y="16"/>
                  </a:lnTo>
                  <a:lnTo>
                    <a:pt x="118" y="21"/>
                  </a:lnTo>
                  <a:lnTo>
                    <a:pt x="109" y="22"/>
                  </a:lnTo>
                  <a:lnTo>
                    <a:pt x="106" y="22"/>
                  </a:lnTo>
                  <a:lnTo>
                    <a:pt x="104" y="21"/>
                  </a:lnTo>
                  <a:lnTo>
                    <a:pt x="102" y="21"/>
                  </a:lnTo>
                  <a:lnTo>
                    <a:pt x="99" y="20"/>
                  </a:lnTo>
                  <a:lnTo>
                    <a:pt x="86" y="28"/>
                  </a:lnTo>
                  <a:lnTo>
                    <a:pt x="73" y="37"/>
                  </a:lnTo>
                  <a:lnTo>
                    <a:pt x="61" y="47"/>
                  </a:lnTo>
                  <a:lnTo>
                    <a:pt x="50" y="59"/>
                  </a:lnTo>
                  <a:lnTo>
                    <a:pt x="39" y="70"/>
                  </a:lnTo>
                  <a:lnTo>
                    <a:pt x="30" y="84"/>
                  </a:lnTo>
                  <a:lnTo>
                    <a:pt x="22" y="98"/>
                  </a:lnTo>
                  <a:lnTo>
                    <a:pt x="15" y="112"/>
                  </a:lnTo>
                  <a:lnTo>
                    <a:pt x="20" y="112"/>
                  </a:lnTo>
                  <a:lnTo>
                    <a:pt x="24" y="110"/>
                  </a:lnTo>
                  <a:lnTo>
                    <a:pt x="28" y="110"/>
                  </a:lnTo>
                  <a:lnTo>
                    <a:pt x="33" y="110"/>
                  </a:lnTo>
                  <a:lnTo>
                    <a:pt x="53" y="113"/>
                  </a:lnTo>
                  <a:lnTo>
                    <a:pt x="73" y="118"/>
                  </a:lnTo>
                  <a:lnTo>
                    <a:pt x="90" y="128"/>
                  </a:lnTo>
                  <a:lnTo>
                    <a:pt x="105" y="140"/>
                  </a:lnTo>
                  <a:lnTo>
                    <a:pt x="118" y="155"/>
                  </a:lnTo>
                  <a:lnTo>
                    <a:pt x="127" y="173"/>
                  </a:lnTo>
                  <a:lnTo>
                    <a:pt x="133" y="191"/>
                  </a:lnTo>
                  <a:lnTo>
                    <a:pt x="135" y="212"/>
                  </a:lnTo>
                  <a:lnTo>
                    <a:pt x="133" y="232"/>
                  </a:lnTo>
                  <a:lnTo>
                    <a:pt x="127" y="252"/>
                  </a:lnTo>
                  <a:lnTo>
                    <a:pt x="118" y="269"/>
                  </a:lnTo>
                  <a:lnTo>
                    <a:pt x="105" y="284"/>
                  </a:lnTo>
                  <a:lnTo>
                    <a:pt x="90" y="297"/>
                  </a:lnTo>
                  <a:lnTo>
                    <a:pt x="73" y="306"/>
                  </a:lnTo>
                  <a:lnTo>
                    <a:pt x="53" y="312"/>
                  </a:lnTo>
                  <a:lnTo>
                    <a:pt x="33" y="314"/>
                  </a:lnTo>
                  <a:lnTo>
                    <a:pt x="24" y="314"/>
                  </a:lnTo>
                  <a:lnTo>
                    <a:pt x="16" y="313"/>
                  </a:lnTo>
                  <a:lnTo>
                    <a:pt x="8" y="311"/>
                  </a:lnTo>
                  <a:lnTo>
                    <a:pt x="0" y="308"/>
                  </a:lnTo>
                  <a:lnTo>
                    <a:pt x="0" y="452"/>
                  </a:lnTo>
                  <a:lnTo>
                    <a:pt x="8" y="453"/>
                  </a:lnTo>
                  <a:lnTo>
                    <a:pt x="16" y="454"/>
                  </a:lnTo>
                  <a:lnTo>
                    <a:pt x="24" y="455"/>
                  </a:lnTo>
                  <a:lnTo>
                    <a:pt x="33" y="455"/>
                  </a:lnTo>
                  <a:lnTo>
                    <a:pt x="38" y="455"/>
                  </a:lnTo>
                  <a:lnTo>
                    <a:pt x="44" y="455"/>
                  </a:lnTo>
                  <a:lnTo>
                    <a:pt x="49" y="454"/>
                  </a:lnTo>
                  <a:lnTo>
                    <a:pt x="54" y="454"/>
                  </a:lnTo>
                  <a:lnTo>
                    <a:pt x="59" y="453"/>
                  </a:lnTo>
                  <a:lnTo>
                    <a:pt x="65" y="452"/>
                  </a:lnTo>
                  <a:lnTo>
                    <a:pt x="69" y="452"/>
                  </a:lnTo>
                  <a:lnTo>
                    <a:pt x="75" y="4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Freeform 32"/>
            <p:cNvSpPr/>
            <p:nvPr/>
          </p:nvSpPr>
          <p:spPr bwMode="auto">
            <a:xfrm>
              <a:off x="4310063" y="3275013"/>
              <a:ext cx="25400" cy="63500"/>
            </a:xfrm>
            <a:custGeom>
              <a:avLst/>
              <a:gdLst/>
              <a:ahLst/>
              <a:cxnLst>
                <a:cxn ang="0">
                  <a:pos x="6" y="81"/>
                </a:cxn>
                <a:cxn ang="0">
                  <a:pos x="33" y="3"/>
                </a:cxn>
                <a:cxn ang="0">
                  <a:pos x="29" y="3"/>
                </a:cxn>
                <a:cxn ang="0">
                  <a:pos x="27" y="1"/>
                </a:cxn>
                <a:cxn ang="0">
                  <a:pos x="23" y="1"/>
                </a:cxn>
                <a:cxn ang="0">
                  <a:pos x="21" y="0"/>
                </a:cxn>
                <a:cxn ang="0">
                  <a:pos x="0" y="78"/>
                </a:cxn>
                <a:cxn ang="0">
                  <a:pos x="2" y="80"/>
                </a:cxn>
                <a:cxn ang="0">
                  <a:pos x="3" y="80"/>
                </a:cxn>
                <a:cxn ang="0">
                  <a:pos x="5" y="80"/>
                </a:cxn>
                <a:cxn ang="0">
                  <a:pos x="6" y="81"/>
                </a:cxn>
              </a:cxnLst>
              <a:rect l="0" t="0" r="r" b="b"/>
              <a:pathLst>
                <a:path w="33" h="81">
                  <a:moveTo>
                    <a:pt x="6" y="81"/>
                  </a:moveTo>
                  <a:lnTo>
                    <a:pt x="33" y="3"/>
                  </a:lnTo>
                  <a:lnTo>
                    <a:pt x="29" y="3"/>
                  </a:lnTo>
                  <a:lnTo>
                    <a:pt x="27" y="1"/>
                  </a:lnTo>
                  <a:lnTo>
                    <a:pt x="23" y="1"/>
                  </a:lnTo>
                  <a:lnTo>
                    <a:pt x="21" y="0"/>
                  </a:lnTo>
                  <a:lnTo>
                    <a:pt x="0" y="78"/>
                  </a:lnTo>
                  <a:lnTo>
                    <a:pt x="2" y="80"/>
                  </a:lnTo>
                  <a:lnTo>
                    <a:pt x="3" y="80"/>
                  </a:lnTo>
                  <a:lnTo>
                    <a:pt x="5" y="80"/>
                  </a:lnTo>
                  <a:lnTo>
                    <a:pt x="6" y="81"/>
                  </a:lnTo>
                  <a:close/>
                </a:path>
              </a:pathLst>
            </a:custGeom>
            <a:solidFill>
              <a:srgbClr val="7FFF00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Freeform 33"/>
            <p:cNvSpPr/>
            <p:nvPr/>
          </p:nvSpPr>
          <p:spPr bwMode="auto">
            <a:xfrm>
              <a:off x="4129088" y="3246438"/>
              <a:ext cx="334963" cy="306388"/>
            </a:xfrm>
            <a:custGeom>
              <a:avLst/>
              <a:gdLst/>
              <a:ahLst/>
              <a:cxnLst>
                <a:cxn ang="0">
                  <a:pos x="417" y="156"/>
                </a:cxn>
                <a:cxn ang="0">
                  <a:pos x="394" y="157"/>
                </a:cxn>
                <a:cxn ang="0">
                  <a:pos x="380" y="115"/>
                </a:cxn>
                <a:cxn ang="0">
                  <a:pos x="379" y="80"/>
                </a:cxn>
                <a:cxn ang="0">
                  <a:pos x="353" y="85"/>
                </a:cxn>
                <a:cxn ang="0">
                  <a:pos x="323" y="51"/>
                </a:cxn>
                <a:cxn ang="0">
                  <a:pos x="322" y="29"/>
                </a:cxn>
                <a:cxn ang="0">
                  <a:pos x="295" y="16"/>
                </a:cxn>
                <a:cxn ang="0">
                  <a:pos x="263" y="38"/>
                </a:cxn>
                <a:cxn ang="0">
                  <a:pos x="235" y="116"/>
                </a:cxn>
                <a:cxn ang="0">
                  <a:pos x="281" y="153"/>
                </a:cxn>
                <a:cxn ang="0">
                  <a:pos x="288" y="220"/>
                </a:cxn>
                <a:cxn ang="0">
                  <a:pos x="232" y="272"/>
                </a:cxn>
                <a:cxn ang="0">
                  <a:pos x="157" y="254"/>
                </a:cxn>
                <a:cxn ang="0">
                  <a:pos x="132" y="181"/>
                </a:cxn>
                <a:cxn ang="0">
                  <a:pos x="175" y="120"/>
                </a:cxn>
                <a:cxn ang="0">
                  <a:pos x="224" y="112"/>
                </a:cxn>
                <a:cxn ang="0">
                  <a:pos x="235" y="18"/>
                </a:cxn>
                <a:cxn ang="0">
                  <a:pos x="234" y="1"/>
                </a:cxn>
                <a:cxn ang="0">
                  <a:pos x="193" y="0"/>
                </a:cxn>
                <a:cxn ang="0">
                  <a:pos x="168" y="9"/>
                </a:cxn>
                <a:cxn ang="0">
                  <a:pos x="153" y="41"/>
                </a:cxn>
                <a:cxn ang="0">
                  <a:pos x="113" y="24"/>
                </a:cxn>
                <a:cxn ang="0">
                  <a:pos x="89" y="39"/>
                </a:cxn>
                <a:cxn ang="0">
                  <a:pos x="83" y="58"/>
                </a:cxn>
                <a:cxn ang="0">
                  <a:pos x="70" y="97"/>
                </a:cxn>
                <a:cxn ang="0">
                  <a:pos x="37" y="92"/>
                </a:cxn>
                <a:cxn ang="0">
                  <a:pos x="28" y="128"/>
                </a:cxn>
                <a:cxn ang="0">
                  <a:pos x="35" y="171"/>
                </a:cxn>
                <a:cxn ang="0">
                  <a:pos x="6" y="180"/>
                </a:cxn>
                <a:cxn ang="0">
                  <a:pos x="0" y="200"/>
                </a:cxn>
                <a:cxn ang="0">
                  <a:pos x="8" y="230"/>
                </a:cxn>
                <a:cxn ang="0">
                  <a:pos x="38" y="234"/>
                </a:cxn>
                <a:cxn ang="0">
                  <a:pos x="36" y="279"/>
                </a:cxn>
                <a:cxn ang="0">
                  <a:pos x="50" y="314"/>
                </a:cxn>
                <a:cxn ang="0">
                  <a:pos x="82" y="303"/>
                </a:cxn>
                <a:cxn ang="0">
                  <a:pos x="99" y="341"/>
                </a:cxn>
                <a:cxn ang="0">
                  <a:pos x="107" y="358"/>
                </a:cxn>
                <a:cxn ang="0">
                  <a:pos x="133" y="371"/>
                </a:cxn>
                <a:cxn ang="0">
                  <a:pos x="171" y="350"/>
                </a:cxn>
                <a:cxn ang="0">
                  <a:pos x="189" y="379"/>
                </a:cxn>
                <a:cxn ang="0">
                  <a:pos x="201" y="386"/>
                </a:cxn>
                <a:cxn ang="0">
                  <a:pos x="223" y="386"/>
                </a:cxn>
                <a:cxn ang="0">
                  <a:pos x="255" y="379"/>
                </a:cxn>
                <a:cxn ang="0">
                  <a:pos x="261" y="351"/>
                </a:cxn>
                <a:cxn ang="0">
                  <a:pos x="306" y="354"/>
                </a:cxn>
                <a:cxn ang="0">
                  <a:pos x="330" y="350"/>
                </a:cxn>
                <a:cxn ang="0">
                  <a:pos x="344" y="332"/>
                </a:cxn>
                <a:cxn ang="0">
                  <a:pos x="345" y="295"/>
                </a:cxn>
                <a:cxn ang="0">
                  <a:pos x="382" y="291"/>
                </a:cxn>
                <a:cxn ang="0">
                  <a:pos x="403" y="262"/>
                </a:cxn>
                <a:cxn ang="0">
                  <a:pos x="383" y="224"/>
                </a:cxn>
                <a:cxn ang="0">
                  <a:pos x="414" y="205"/>
                </a:cxn>
                <a:cxn ang="0">
                  <a:pos x="423" y="185"/>
                </a:cxn>
              </a:cxnLst>
              <a:rect l="0" t="0" r="r" b="b"/>
              <a:pathLst>
                <a:path w="423" h="386">
                  <a:moveTo>
                    <a:pt x="423" y="176"/>
                  </a:moveTo>
                  <a:lnTo>
                    <a:pt x="422" y="169"/>
                  </a:lnTo>
                  <a:lnTo>
                    <a:pt x="421" y="165"/>
                  </a:lnTo>
                  <a:lnTo>
                    <a:pt x="420" y="163"/>
                  </a:lnTo>
                  <a:lnTo>
                    <a:pt x="417" y="156"/>
                  </a:lnTo>
                  <a:lnTo>
                    <a:pt x="415" y="157"/>
                  </a:lnTo>
                  <a:lnTo>
                    <a:pt x="412" y="157"/>
                  </a:lnTo>
                  <a:lnTo>
                    <a:pt x="409" y="158"/>
                  </a:lnTo>
                  <a:lnTo>
                    <a:pt x="406" y="159"/>
                  </a:lnTo>
                  <a:lnTo>
                    <a:pt x="394" y="157"/>
                  </a:lnTo>
                  <a:lnTo>
                    <a:pt x="385" y="151"/>
                  </a:lnTo>
                  <a:lnTo>
                    <a:pt x="379" y="143"/>
                  </a:lnTo>
                  <a:lnTo>
                    <a:pt x="376" y="132"/>
                  </a:lnTo>
                  <a:lnTo>
                    <a:pt x="377" y="123"/>
                  </a:lnTo>
                  <a:lnTo>
                    <a:pt x="380" y="115"/>
                  </a:lnTo>
                  <a:lnTo>
                    <a:pt x="387" y="108"/>
                  </a:lnTo>
                  <a:lnTo>
                    <a:pt x="395" y="103"/>
                  </a:lnTo>
                  <a:lnTo>
                    <a:pt x="390" y="95"/>
                  </a:lnTo>
                  <a:lnTo>
                    <a:pt x="385" y="88"/>
                  </a:lnTo>
                  <a:lnTo>
                    <a:pt x="379" y="80"/>
                  </a:lnTo>
                  <a:lnTo>
                    <a:pt x="373" y="73"/>
                  </a:lnTo>
                  <a:lnTo>
                    <a:pt x="369" y="78"/>
                  </a:lnTo>
                  <a:lnTo>
                    <a:pt x="364" y="80"/>
                  </a:lnTo>
                  <a:lnTo>
                    <a:pt x="359" y="84"/>
                  </a:lnTo>
                  <a:lnTo>
                    <a:pt x="353" y="85"/>
                  </a:lnTo>
                  <a:lnTo>
                    <a:pt x="341" y="82"/>
                  </a:lnTo>
                  <a:lnTo>
                    <a:pt x="332" y="77"/>
                  </a:lnTo>
                  <a:lnTo>
                    <a:pt x="325" y="69"/>
                  </a:lnTo>
                  <a:lnTo>
                    <a:pt x="323" y="57"/>
                  </a:lnTo>
                  <a:lnTo>
                    <a:pt x="323" y="51"/>
                  </a:lnTo>
                  <a:lnTo>
                    <a:pt x="324" y="46"/>
                  </a:lnTo>
                  <a:lnTo>
                    <a:pt x="327" y="40"/>
                  </a:lnTo>
                  <a:lnTo>
                    <a:pt x="331" y="35"/>
                  </a:lnTo>
                  <a:lnTo>
                    <a:pt x="326" y="32"/>
                  </a:lnTo>
                  <a:lnTo>
                    <a:pt x="322" y="29"/>
                  </a:lnTo>
                  <a:lnTo>
                    <a:pt x="316" y="26"/>
                  </a:lnTo>
                  <a:lnTo>
                    <a:pt x="311" y="24"/>
                  </a:lnTo>
                  <a:lnTo>
                    <a:pt x="306" y="20"/>
                  </a:lnTo>
                  <a:lnTo>
                    <a:pt x="301" y="18"/>
                  </a:lnTo>
                  <a:lnTo>
                    <a:pt x="295" y="16"/>
                  </a:lnTo>
                  <a:lnTo>
                    <a:pt x="289" y="13"/>
                  </a:lnTo>
                  <a:lnTo>
                    <a:pt x="286" y="23"/>
                  </a:lnTo>
                  <a:lnTo>
                    <a:pt x="280" y="29"/>
                  </a:lnTo>
                  <a:lnTo>
                    <a:pt x="272" y="35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3" y="38"/>
                  </a:lnTo>
                  <a:lnTo>
                    <a:pt x="262" y="38"/>
                  </a:lnTo>
                  <a:lnTo>
                    <a:pt x="262" y="38"/>
                  </a:lnTo>
                  <a:lnTo>
                    <a:pt x="235" y="116"/>
                  </a:lnTo>
                  <a:lnTo>
                    <a:pt x="247" y="120"/>
                  </a:lnTo>
                  <a:lnTo>
                    <a:pt x="257" y="126"/>
                  </a:lnTo>
                  <a:lnTo>
                    <a:pt x="266" y="134"/>
                  </a:lnTo>
                  <a:lnTo>
                    <a:pt x="274" y="142"/>
                  </a:lnTo>
                  <a:lnTo>
                    <a:pt x="281" y="153"/>
                  </a:lnTo>
                  <a:lnTo>
                    <a:pt x="287" y="164"/>
                  </a:lnTo>
                  <a:lnTo>
                    <a:pt x="291" y="176"/>
                  </a:lnTo>
                  <a:lnTo>
                    <a:pt x="293" y="188"/>
                  </a:lnTo>
                  <a:lnTo>
                    <a:pt x="292" y="204"/>
                  </a:lnTo>
                  <a:lnTo>
                    <a:pt x="288" y="220"/>
                  </a:lnTo>
                  <a:lnTo>
                    <a:pt x="281" y="234"/>
                  </a:lnTo>
                  <a:lnTo>
                    <a:pt x="272" y="247"/>
                  </a:lnTo>
                  <a:lnTo>
                    <a:pt x="261" y="258"/>
                  </a:lnTo>
                  <a:lnTo>
                    <a:pt x="247" y="266"/>
                  </a:lnTo>
                  <a:lnTo>
                    <a:pt x="232" y="272"/>
                  </a:lnTo>
                  <a:lnTo>
                    <a:pt x="216" y="274"/>
                  </a:lnTo>
                  <a:lnTo>
                    <a:pt x="199" y="273"/>
                  </a:lnTo>
                  <a:lnTo>
                    <a:pt x="183" y="270"/>
                  </a:lnTo>
                  <a:lnTo>
                    <a:pt x="170" y="263"/>
                  </a:lnTo>
                  <a:lnTo>
                    <a:pt x="157" y="254"/>
                  </a:lnTo>
                  <a:lnTo>
                    <a:pt x="146" y="242"/>
                  </a:lnTo>
                  <a:lnTo>
                    <a:pt x="138" y="228"/>
                  </a:lnTo>
                  <a:lnTo>
                    <a:pt x="133" y="213"/>
                  </a:lnTo>
                  <a:lnTo>
                    <a:pt x="130" y="197"/>
                  </a:lnTo>
                  <a:lnTo>
                    <a:pt x="132" y="181"/>
                  </a:lnTo>
                  <a:lnTo>
                    <a:pt x="135" y="165"/>
                  </a:lnTo>
                  <a:lnTo>
                    <a:pt x="142" y="151"/>
                  </a:lnTo>
                  <a:lnTo>
                    <a:pt x="151" y="139"/>
                  </a:lnTo>
                  <a:lnTo>
                    <a:pt x="161" y="128"/>
                  </a:lnTo>
                  <a:lnTo>
                    <a:pt x="175" y="120"/>
                  </a:lnTo>
                  <a:lnTo>
                    <a:pt x="190" y="115"/>
                  </a:lnTo>
                  <a:lnTo>
                    <a:pt x="206" y="112"/>
                  </a:lnTo>
                  <a:lnTo>
                    <a:pt x="212" y="112"/>
                  </a:lnTo>
                  <a:lnTo>
                    <a:pt x="218" y="112"/>
                  </a:lnTo>
                  <a:lnTo>
                    <a:pt x="224" y="112"/>
                  </a:lnTo>
                  <a:lnTo>
                    <a:pt x="229" y="113"/>
                  </a:lnTo>
                  <a:lnTo>
                    <a:pt x="250" y="35"/>
                  </a:lnTo>
                  <a:lnTo>
                    <a:pt x="243" y="31"/>
                  </a:lnTo>
                  <a:lnTo>
                    <a:pt x="239" y="25"/>
                  </a:lnTo>
                  <a:lnTo>
                    <a:pt x="235" y="18"/>
                  </a:lnTo>
                  <a:lnTo>
                    <a:pt x="233" y="10"/>
                  </a:lnTo>
                  <a:lnTo>
                    <a:pt x="233" y="8"/>
                  </a:lnTo>
                  <a:lnTo>
                    <a:pt x="234" y="5"/>
                  </a:lnTo>
                  <a:lnTo>
                    <a:pt x="234" y="3"/>
                  </a:lnTo>
                  <a:lnTo>
                    <a:pt x="234" y="1"/>
                  </a:lnTo>
                  <a:lnTo>
                    <a:pt x="226" y="0"/>
                  </a:lnTo>
                  <a:lnTo>
                    <a:pt x="218" y="0"/>
                  </a:lnTo>
                  <a:lnTo>
                    <a:pt x="209" y="0"/>
                  </a:lnTo>
                  <a:lnTo>
                    <a:pt x="201" y="0"/>
                  </a:lnTo>
                  <a:lnTo>
                    <a:pt x="193" y="0"/>
                  </a:lnTo>
                  <a:lnTo>
                    <a:pt x="183" y="1"/>
                  </a:lnTo>
                  <a:lnTo>
                    <a:pt x="175" y="3"/>
                  </a:lnTo>
                  <a:lnTo>
                    <a:pt x="167" y="4"/>
                  </a:lnTo>
                  <a:lnTo>
                    <a:pt x="168" y="6"/>
                  </a:lnTo>
                  <a:lnTo>
                    <a:pt x="168" y="9"/>
                  </a:lnTo>
                  <a:lnTo>
                    <a:pt x="170" y="11"/>
                  </a:lnTo>
                  <a:lnTo>
                    <a:pt x="170" y="15"/>
                  </a:lnTo>
                  <a:lnTo>
                    <a:pt x="168" y="25"/>
                  </a:lnTo>
                  <a:lnTo>
                    <a:pt x="163" y="34"/>
                  </a:lnTo>
                  <a:lnTo>
                    <a:pt x="153" y="41"/>
                  </a:lnTo>
                  <a:lnTo>
                    <a:pt x="143" y="44"/>
                  </a:lnTo>
                  <a:lnTo>
                    <a:pt x="133" y="43"/>
                  </a:lnTo>
                  <a:lnTo>
                    <a:pt x="125" y="39"/>
                  </a:lnTo>
                  <a:lnTo>
                    <a:pt x="118" y="32"/>
                  </a:lnTo>
                  <a:lnTo>
                    <a:pt x="113" y="24"/>
                  </a:lnTo>
                  <a:lnTo>
                    <a:pt x="108" y="26"/>
                  </a:lnTo>
                  <a:lnTo>
                    <a:pt x="103" y="29"/>
                  </a:lnTo>
                  <a:lnTo>
                    <a:pt x="98" y="33"/>
                  </a:lnTo>
                  <a:lnTo>
                    <a:pt x="93" y="35"/>
                  </a:lnTo>
                  <a:lnTo>
                    <a:pt x="89" y="39"/>
                  </a:lnTo>
                  <a:lnTo>
                    <a:pt x="84" y="42"/>
                  </a:lnTo>
                  <a:lnTo>
                    <a:pt x="80" y="47"/>
                  </a:lnTo>
                  <a:lnTo>
                    <a:pt x="75" y="50"/>
                  </a:lnTo>
                  <a:lnTo>
                    <a:pt x="80" y="54"/>
                  </a:lnTo>
                  <a:lnTo>
                    <a:pt x="83" y="58"/>
                  </a:lnTo>
                  <a:lnTo>
                    <a:pt x="85" y="64"/>
                  </a:lnTo>
                  <a:lnTo>
                    <a:pt x="87" y="71"/>
                  </a:lnTo>
                  <a:lnTo>
                    <a:pt x="84" y="81"/>
                  </a:lnTo>
                  <a:lnTo>
                    <a:pt x="79" y="90"/>
                  </a:lnTo>
                  <a:lnTo>
                    <a:pt x="70" y="97"/>
                  </a:lnTo>
                  <a:lnTo>
                    <a:pt x="59" y="101"/>
                  </a:lnTo>
                  <a:lnTo>
                    <a:pt x="53" y="100"/>
                  </a:lnTo>
                  <a:lnTo>
                    <a:pt x="47" y="98"/>
                  </a:lnTo>
                  <a:lnTo>
                    <a:pt x="42" y="95"/>
                  </a:lnTo>
                  <a:lnTo>
                    <a:pt x="37" y="92"/>
                  </a:lnTo>
                  <a:lnTo>
                    <a:pt x="32" y="100"/>
                  </a:lnTo>
                  <a:lnTo>
                    <a:pt x="28" y="108"/>
                  </a:lnTo>
                  <a:lnTo>
                    <a:pt x="23" y="117"/>
                  </a:lnTo>
                  <a:lnTo>
                    <a:pt x="19" y="125"/>
                  </a:lnTo>
                  <a:lnTo>
                    <a:pt x="28" y="128"/>
                  </a:lnTo>
                  <a:lnTo>
                    <a:pt x="35" y="134"/>
                  </a:lnTo>
                  <a:lnTo>
                    <a:pt x="39" y="141"/>
                  </a:lnTo>
                  <a:lnTo>
                    <a:pt x="42" y="150"/>
                  </a:lnTo>
                  <a:lnTo>
                    <a:pt x="40" y="162"/>
                  </a:lnTo>
                  <a:lnTo>
                    <a:pt x="35" y="171"/>
                  </a:lnTo>
                  <a:lnTo>
                    <a:pt x="26" y="178"/>
                  </a:lnTo>
                  <a:lnTo>
                    <a:pt x="15" y="181"/>
                  </a:lnTo>
                  <a:lnTo>
                    <a:pt x="12" y="181"/>
                  </a:lnTo>
                  <a:lnTo>
                    <a:pt x="9" y="180"/>
                  </a:lnTo>
                  <a:lnTo>
                    <a:pt x="6" y="180"/>
                  </a:lnTo>
                  <a:lnTo>
                    <a:pt x="2" y="179"/>
                  </a:lnTo>
                  <a:lnTo>
                    <a:pt x="1" y="186"/>
                  </a:lnTo>
                  <a:lnTo>
                    <a:pt x="0" y="189"/>
                  </a:lnTo>
                  <a:lnTo>
                    <a:pt x="0" y="192"/>
                  </a:lnTo>
                  <a:lnTo>
                    <a:pt x="0" y="200"/>
                  </a:lnTo>
                  <a:lnTo>
                    <a:pt x="0" y="209"/>
                  </a:lnTo>
                  <a:lnTo>
                    <a:pt x="1" y="215"/>
                  </a:lnTo>
                  <a:lnTo>
                    <a:pt x="4" y="222"/>
                  </a:lnTo>
                  <a:lnTo>
                    <a:pt x="6" y="231"/>
                  </a:lnTo>
                  <a:lnTo>
                    <a:pt x="8" y="230"/>
                  </a:lnTo>
                  <a:lnTo>
                    <a:pt x="12" y="228"/>
                  </a:lnTo>
                  <a:lnTo>
                    <a:pt x="14" y="227"/>
                  </a:lnTo>
                  <a:lnTo>
                    <a:pt x="17" y="227"/>
                  </a:lnTo>
                  <a:lnTo>
                    <a:pt x="28" y="228"/>
                  </a:lnTo>
                  <a:lnTo>
                    <a:pt x="38" y="234"/>
                  </a:lnTo>
                  <a:lnTo>
                    <a:pt x="44" y="243"/>
                  </a:lnTo>
                  <a:lnTo>
                    <a:pt x="47" y="254"/>
                  </a:lnTo>
                  <a:lnTo>
                    <a:pt x="46" y="264"/>
                  </a:lnTo>
                  <a:lnTo>
                    <a:pt x="43" y="272"/>
                  </a:lnTo>
                  <a:lnTo>
                    <a:pt x="36" y="279"/>
                  </a:lnTo>
                  <a:lnTo>
                    <a:pt x="28" y="282"/>
                  </a:lnTo>
                  <a:lnTo>
                    <a:pt x="34" y="291"/>
                  </a:lnTo>
                  <a:lnTo>
                    <a:pt x="38" y="297"/>
                  </a:lnTo>
                  <a:lnTo>
                    <a:pt x="44" y="305"/>
                  </a:lnTo>
                  <a:lnTo>
                    <a:pt x="50" y="314"/>
                  </a:lnTo>
                  <a:lnTo>
                    <a:pt x="54" y="309"/>
                  </a:lnTo>
                  <a:lnTo>
                    <a:pt x="59" y="305"/>
                  </a:lnTo>
                  <a:lnTo>
                    <a:pt x="65" y="303"/>
                  </a:lnTo>
                  <a:lnTo>
                    <a:pt x="70" y="302"/>
                  </a:lnTo>
                  <a:lnTo>
                    <a:pt x="82" y="303"/>
                  </a:lnTo>
                  <a:lnTo>
                    <a:pt x="91" y="309"/>
                  </a:lnTo>
                  <a:lnTo>
                    <a:pt x="97" y="318"/>
                  </a:lnTo>
                  <a:lnTo>
                    <a:pt x="100" y="328"/>
                  </a:lnTo>
                  <a:lnTo>
                    <a:pt x="100" y="335"/>
                  </a:lnTo>
                  <a:lnTo>
                    <a:pt x="99" y="341"/>
                  </a:lnTo>
                  <a:lnTo>
                    <a:pt x="96" y="346"/>
                  </a:lnTo>
                  <a:lnTo>
                    <a:pt x="92" y="349"/>
                  </a:lnTo>
                  <a:lnTo>
                    <a:pt x="97" y="353"/>
                  </a:lnTo>
                  <a:lnTo>
                    <a:pt x="102" y="356"/>
                  </a:lnTo>
                  <a:lnTo>
                    <a:pt x="107" y="358"/>
                  </a:lnTo>
                  <a:lnTo>
                    <a:pt x="112" y="362"/>
                  </a:lnTo>
                  <a:lnTo>
                    <a:pt x="118" y="364"/>
                  </a:lnTo>
                  <a:lnTo>
                    <a:pt x="122" y="366"/>
                  </a:lnTo>
                  <a:lnTo>
                    <a:pt x="128" y="369"/>
                  </a:lnTo>
                  <a:lnTo>
                    <a:pt x="133" y="371"/>
                  </a:lnTo>
                  <a:lnTo>
                    <a:pt x="136" y="362"/>
                  </a:lnTo>
                  <a:lnTo>
                    <a:pt x="142" y="355"/>
                  </a:lnTo>
                  <a:lnTo>
                    <a:pt x="150" y="350"/>
                  </a:lnTo>
                  <a:lnTo>
                    <a:pt x="159" y="349"/>
                  </a:lnTo>
                  <a:lnTo>
                    <a:pt x="171" y="350"/>
                  </a:lnTo>
                  <a:lnTo>
                    <a:pt x="180" y="355"/>
                  </a:lnTo>
                  <a:lnTo>
                    <a:pt x="187" y="364"/>
                  </a:lnTo>
                  <a:lnTo>
                    <a:pt x="189" y="374"/>
                  </a:lnTo>
                  <a:lnTo>
                    <a:pt x="189" y="377"/>
                  </a:lnTo>
                  <a:lnTo>
                    <a:pt x="189" y="379"/>
                  </a:lnTo>
                  <a:lnTo>
                    <a:pt x="189" y="383"/>
                  </a:lnTo>
                  <a:lnTo>
                    <a:pt x="188" y="385"/>
                  </a:lnTo>
                  <a:lnTo>
                    <a:pt x="193" y="385"/>
                  </a:lnTo>
                  <a:lnTo>
                    <a:pt x="197" y="386"/>
                  </a:lnTo>
                  <a:lnTo>
                    <a:pt x="201" y="386"/>
                  </a:lnTo>
                  <a:lnTo>
                    <a:pt x="205" y="386"/>
                  </a:lnTo>
                  <a:lnTo>
                    <a:pt x="210" y="386"/>
                  </a:lnTo>
                  <a:lnTo>
                    <a:pt x="214" y="386"/>
                  </a:lnTo>
                  <a:lnTo>
                    <a:pt x="218" y="386"/>
                  </a:lnTo>
                  <a:lnTo>
                    <a:pt x="223" y="386"/>
                  </a:lnTo>
                  <a:lnTo>
                    <a:pt x="231" y="385"/>
                  </a:lnTo>
                  <a:lnTo>
                    <a:pt x="240" y="384"/>
                  </a:lnTo>
                  <a:lnTo>
                    <a:pt x="248" y="383"/>
                  </a:lnTo>
                  <a:lnTo>
                    <a:pt x="256" y="381"/>
                  </a:lnTo>
                  <a:lnTo>
                    <a:pt x="255" y="379"/>
                  </a:lnTo>
                  <a:lnTo>
                    <a:pt x="255" y="376"/>
                  </a:lnTo>
                  <a:lnTo>
                    <a:pt x="254" y="373"/>
                  </a:lnTo>
                  <a:lnTo>
                    <a:pt x="254" y="371"/>
                  </a:lnTo>
                  <a:lnTo>
                    <a:pt x="255" y="360"/>
                  </a:lnTo>
                  <a:lnTo>
                    <a:pt x="261" y="351"/>
                  </a:lnTo>
                  <a:lnTo>
                    <a:pt x="270" y="345"/>
                  </a:lnTo>
                  <a:lnTo>
                    <a:pt x="280" y="342"/>
                  </a:lnTo>
                  <a:lnTo>
                    <a:pt x="291" y="343"/>
                  </a:lnTo>
                  <a:lnTo>
                    <a:pt x="299" y="347"/>
                  </a:lnTo>
                  <a:lnTo>
                    <a:pt x="306" y="354"/>
                  </a:lnTo>
                  <a:lnTo>
                    <a:pt x="309" y="362"/>
                  </a:lnTo>
                  <a:lnTo>
                    <a:pt x="314" y="358"/>
                  </a:lnTo>
                  <a:lnTo>
                    <a:pt x="319" y="356"/>
                  </a:lnTo>
                  <a:lnTo>
                    <a:pt x="324" y="353"/>
                  </a:lnTo>
                  <a:lnTo>
                    <a:pt x="330" y="350"/>
                  </a:lnTo>
                  <a:lnTo>
                    <a:pt x="334" y="347"/>
                  </a:lnTo>
                  <a:lnTo>
                    <a:pt x="339" y="343"/>
                  </a:lnTo>
                  <a:lnTo>
                    <a:pt x="344" y="340"/>
                  </a:lnTo>
                  <a:lnTo>
                    <a:pt x="348" y="337"/>
                  </a:lnTo>
                  <a:lnTo>
                    <a:pt x="344" y="332"/>
                  </a:lnTo>
                  <a:lnTo>
                    <a:pt x="340" y="327"/>
                  </a:lnTo>
                  <a:lnTo>
                    <a:pt x="338" y="322"/>
                  </a:lnTo>
                  <a:lnTo>
                    <a:pt x="337" y="316"/>
                  </a:lnTo>
                  <a:lnTo>
                    <a:pt x="339" y="304"/>
                  </a:lnTo>
                  <a:lnTo>
                    <a:pt x="345" y="295"/>
                  </a:lnTo>
                  <a:lnTo>
                    <a:pt x="353" y="288"/>
                  </a:lnTo>
                  <a:lnTo>
                    <a:pt x="364" y="286"/>
                  </a:lnTo>
                  <a:lnTo>
                    <a:pt x="370" y="286"/>
                  </a:lnTo>
                  <a:lnTo>
                    <a:pt x="376" y="287"/>
                  </a:lnTo>
                  <a:lnTo>
                    <a:pt x="382" y="291"/>
                  </a:lnTo>
                  <a:lnTo>
                    <a:pt x="386" y="294"/>
                  </a:lnTo>
                  <a:lnTo>
                    <a:pt x="391" y="286"/>
                  </a:lnTo>
                  <a:lnTo>
                    <a:pt x="395" y="278"/>
                  </a:lnTo>
                  <a:lnTo>
                    <a:pt x="400" y="270"/>
                  </a:lnTo>
                  <a:lnTo>
                    <a:pt x="403" y="262"/>
                  </a:lnTo>
                  <a:lnTo>
                    <a:pt x="395" y="258"/>
                  </a:lnTo>
                  <a:lnTo>
                    <a:pt x="388" y="251"/>
                  </a:lnTo>
                  <a:lnTo>
                    <a:pt x="384" y="245"/>
                  </a:lnTo>
                  <a:lnTo>
                    <a:pt x="382" y="235"/>
                  </a:lnTo>
                  <a:lnTo>
                    <a:pt x="383" y="224"/>
                  </a:lnTo>
                  <a:lnTo>
                    <a:pt x="388" y="215"/>
                  </a:lnTo>
                  <a:lnTo>
                    <a:pt x="398" y="209"/>
                  </a:lnTo>
                  <a:lnTo>
                    <a:pt x="408" y="205"/>
                  </a:lnTo>
                  <a:lnTo>
                    <a:pt x="412" y="205"/>
                  </a:lnTo>
                  <a:lnTo>
                    <a:pt x="414" y="205"/>
                  </a:lnTo>
                  <a:lnTo>
                    <a:pt x="417" y="207"/>
                  </a:lnTo>
                  <a:lnTo>
                    <a:pt x="420" y="208"/>
                  </a:lnTo>
                  <a:lnTo>
                    <a:pt x="421" y="199"/>
                  </a:lnTo>
                  <a:lnTo>
                    <a:pt x="422" y="192"/>
                  </a:lnTo>
                  <a:lnTo>
                    <a:pt x="423" y="185"/>
                  </a:lnTo>
                  <a:lnTo>
                    <a:pt x="423" y="1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roup 104"/>
          <p:cNvGrpSpPr/>
          <p:nvPr/>
        </p:nvGrpSpPr>
        <p:grpSpPr>
          <a:xfrm>
            <a:off x="766990" y="1765178"/>
            <a:ext cx="2153233" cy="3897104"/>
            <a:chOff x="852715" y="2022353"/>
            <a:chExt cx="2153233" cy="3897104"/>
          </a:xfrm>
          <a:solidFill>
            <a:schemeClr val="bg1"/>
          </a:solidFill>
        </p:grpSpPr>
        <p:sp>
          <p:nvSpPr>
            <p:cNvPr id="48" name="Flowchart: Process 39"/>
            <p:cNvSpPr/>
            <p:nvPr/>
          </p:nvSpPr>
          <p:spPr>
            <a:xfrm>
              <a:off x="852715" y="2022354"/>
              <a:ext cx="2153233" cy="3897103"/>
            </a:xfrm>
            <a:prstGeom prst="flowChartProcess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Pentagon 42"/>
            <p:cNvSpPr/>
            <p:nvPr/>
          </p:nvSpPr>
          <p:spPr>
            <a:xfrm rot="5400000">
              <a:off x="1364926" y="1510145"/>
              <a:ext cx="1128810" cy="2153232"/>
            </a:xfrm>
            <a:prstGeom prst="homePlate">
              <a:avLst>
                <a:gd name="adj" fmla="val 8077"/>
              </a:avLst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Flowchart: Process 44"/>
            <p:cNvSpPr/>
            <p:nvPr/>
          </p:nvSpPr>
          <p:spPr>
            <a:xfrm>
              <a:off x="852715" y="2022353"/>
              <a:ext cx="2153233" cy="425425"/>
            </a:xfrm>
            <a:prstGeom prst="flowChartProcess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Great Design</a:t>
              </a: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Rounded Rectangle 45"/>
            <p:cNvSpPr/>
            <p:nvPr/>
          </p:nvSpPr>
          <p:spPr>
            <a:xfrm>
              <a:off x="1023201" y="5214698"/>
              <a:ext cx="1793225" cy="445893"/>
            </a:xfrm>
            <a:prstGeom prst="round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>
                  <a:latin typeface="微软雅黑" panose="020B0503020204020204" pitchFamily="34" charset="-122"/>
                  <a:ea typeface="微软雅黑" panose="020B0503020204020204" pitchFamily="34" charset="-122"/>
                </a:rPr>
                <a:t>MORE </a:t>
              </a:r>
              <a:r>
                <a:rPr 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DETAILS</a:t>
              </a:r>
              <a:endParaRPr lang="id-ID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2" name="Group 83"/>
            <p:cNvGrpSpPr/>
            <p:nvPr/>
          </p:nvGrpSpPr>
          <p:grpSpPr>
            <a:xfrm>
              <a:off x="1770208" y="2530061"/>
              <a:ext cx="339946" cy="495543"/>
              <a:chOff x="3582988" y="3510757"/>
              <a:chExt cx="319088" cy="465138"/>
            </a:xfrm>
            <a:grpFill/>
          </p:grpSpPr>
          <p:sp>
            <p:nvSpPr>
              <p:cNvPr id="54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55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  <p:sp>
          <p:nvSpPr>
            <p:cNvPr id="53" name="Rectangle 100"/>
            <p:cNvSpPr/>
            <p:nvPr/>
          </p:nvSpPr>
          <p:spPr>
            <a:xfrm>
              <a:off x="1023201" y="3355394"/>
              <a:ext cx="1793225" cy="1815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 center of the narrative thought Click here to add  you to the</a:t>
              </a:r>
              <a:r>
                <a:rPr lang="zh-CN" altLang="en-US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 center of the narrative thought</a:t>
              </a:r>
              <a:endPara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/>
              <a:endPara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6" name="Group 105"/>
          <p:cNvGrpSpPr/>
          <p:nvPr/>
        </p:nvGrpSpPr>
        <p:grpSpPr>
          <a:xfrm>
            <a:off x="3556086" y="1765178"/>
            <a:ext cx="2153233" cy="3897104"/>
            <a:chOff x="3600007" y="2022353"/>
            <a:chExt cx="2153233" cy="3897104"/>
          </a:xfrm>
          <a:solidFill>
            <a:schemeClr val="bg1">
              <a:alpha val="20000"/>
            </a:schemeClr>
          </a:solidFill>
        </p:grpSpPr>
        <p:sp>
          <p:nvSpPr>
            <p:cNvPr id="57" name="Flowchart: Process 88"/>
            <p:cNvSpPr/>
            <p:nvPr/>
          </p:nvSpPr>
          <p:spPr>
            <a:xfrm>
              <a:off x="3600007" y="2022354"/>
              <a:ext cx="2153233" cy="3897103"/>
            </a:xfrm>
            <a:prstGeom prst="flowChart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Pentagon 89"/>
            <p:cNvSpPr/>
            <p:nvPr/>
          </p:nvSpPr>
          <p:spPr>
            <a:xfrm rot="5400000">
              <a:off x="4112218" y="1510145"/>
              <a:ext cx="1128810" cy="2153232"/>
            </a:xfrm>
            <a:prstGeom prst="homePlate">
              <a:avLst>
                <a:gd name="adj" fmla="val 807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Flowchart: Process 90"/>
            <p:cNvSpPr/>
            <p:nvPr/>
          </p:nvSpPr>
          <p:spPr>
            <a:xfrm>
              <a:off x="3600007" y="2022353"/>
              <a:ext cx="2153233" cy="425425"/>
            </a:xfrm>
            <a:prstGeom prst="flowChart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Cool Animations</a:t>
              </a: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Rounded Rectangle 91"/>
            <p:cNvSpPr/>
            <p:nvPr/>
          </p:nvSpPr>
          <p:spPr>
            <a:xfrm>
              <a:off x="3770493" y="5214698"/>
              <a:ext cx="1793225" cy="4458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>
                  <a:latin typeface="微软雅黑" panose="020B0503020204020204" pitchFamily="34" charset="-122"/>
                  <a:ea typeface="微软雅黑" panose="020B0503020204020204" pitchFamily="34" charset="-122"/>
                </a:rPr>
                <a:t>MORE </a:t>
              </a:r>
              <a:r>
                <a:rPr 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DETAILS</a:t>
              </a:r>
              <a:endParaRPr lang="id-ID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AutoShape 149"/>
            <p:cNvSpPr/>
            <p:nvPr/>
          </p:nvSpPr>
          <p:spPr bwMode="auto">
            <a:xfrm>
              <a:off x="4427301" y="2609400"/>
              <a:ext cx="494697" cy="3560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537" y="19720"/>
                  </a:moveTo>
                  <a:lnTo>
                    <a:pt x="16537" y="19721"/>
                  </a:lnTo>
                  <a:lnTo>
                    <a:pt x="4387" y="19721"/>
                  </a:lnTo>
                  <a:cubicBezTo>
                    <a:pt x="2713" y="19720"/>
                    <a:pt x="1350" y="17824"/>
                    <a:pt x="1350" y="15494"/>
                  </a:cubicBezTo>
                  <a:cubicBezTo>
                    <a:pt x="1350" y="13992"/>
                    <a:pt x="1918" y="12635"/>
                    <a:pt x="2871" y="11862"/>
                  </a:cubicBezTo>
                  <a:cubicBezTo>
                    <a:pt x="3797" y="11123"/>
                    <a:pt x="3860" y="10975"/>
                    <a:pt x="3472" y="9647"/>
                  </a:cubicBezTo>
                  <a:cubicBezTo>
                    <a:pt x="3406" y="9374"/>
                    <a:pt x="3375" y="9136"/>
                    <a:pt x="3375" y="8921"/>
                  </a:cubicBezTo>
                  <a:cubicBezTo>
                    <a:pt x="3375" y="7626"/>
                    <a:pt x="4131" y="6573"/>
                    <a:pt x="5062" y="6573"/>
                  </a:cubicBezTo>
                  <a:cubicBezTo>
                    <a:pt x="5062" y="6573"/>
                    <a:pt x="5505" y="6529"/>
                    <a:pt x="5976" y="6789"/>
                  </a:cubicBezTo>
                  <a:cubicBezTo>
                    <a:pt x="6750" y="7219"/>
                    <a:pt x="6834" y="6808"/>
                    <a:pt x="7200" y="5701"/>
                  </a:cubicBezTo>
                  <a:cubicBezTo>
                    <a:pt x="7974" y="3380"/>
                    <a:pt x="9652" y="1878"/>
                    <a:pt x="11475" y="1878"/>
                  </a:cubicBezTo>
                  <a:cubicBezTo>
                    <a:pt x="13905" y="1878"/>
                    <a:pt x="15914" y="4435"/>
                    <a:pt x="16148" y="7826"/>
                  </a:cubicBezTo>
                  <a:cubicBezTo>
                    <a:pt x="16231" y="9171"/>
                    <a:pt x="16231" y="9171"/>
                    <a:pt x="17239" y="9491"/>
                  </a:cubicBezTo>
                  <a:cubicBezTo>
                    <a:pt x="18984" y="9955"/>
                    <a:pt x="20250" y="12085"/>
                    <a:pt x="20250" y="14555"/>
                  </a:cubicBezTo>
                  <a:cubicBezTo>
                    <a:pt x="20250" y="17404"/>
                    <a:pt x="18585" y="19720"/>
                    <a:pt x="16537" y="19720"/>
                  </a:cubicBezTo>
                  <a:moveTo>
                    <a:pt x="17492" y="7647"/>
                  </a:moveTo>
                  <a:cubicBezTo>
                    <a:pt x="17196" y="3362"/>
                    <a:pt x="14632" y="0"/>
                    <a:pt x="11475" y="0"/>
                  </a:cubicBezTo>
                  <a:cubicBezTo>
                    <a:pt x="9031" y="0"/>
                    <a:pt x="6939" y="2017"/>
                    <a:pt x="5976" y="4911"/>
                  </a:cubicBezTo>
                  <a:cubicBezTo>
                    <a:pt x="5685" y="4784"/>
                    <a:pt x="5383" y="4695"/>
                    <a:pt x="5062" y="4695"/>
                  </a:cubicBezTo>
                  <a:cubicBezTo>
                    <a:pt x="3385" y="4695"/>
                    <a:pt x="2025" y="6589"/>
                    <a:pt x="2025" y="8921"/>
                  </a:cubicBezTo>
                  <a:cubicBezTo>
                    <a:pt x="2025" y="9385"/>
                    <a:pt x="2092" y="9824"/>
                    <a:pt x="2191" y="10240"/>
                  </a:cubicBezTo>
                  <a:cubicBezTo>
                    <a:pt x="886" y="11298"/>
                    <a:pt x="0" y="13242"/>
                    <a:pt x="0" y="15494"/>
                  </a:cubicBezTo>
                  <a:cubicBezTo>
                    <a:pt x="0" y="18866"/>
                    <a:pt x="1964" y="21599"/>
                    <a:pt x="4387" y="21599"/>
                  </a:cubicBezTo>
                  <a:lnTo>
                    <a:pt x="4387" y="21600"/>
                  </a:lnTo>
                  <a:lnTo>
                    <a:pt x="16537" y="21600"/>
                  </a:lnTo>
                  <a:lnTo>
                    <a:pt x="16537" y="21599"/>
                  </a:lnTo>
                  <a:cubicBezTo>
                    <a:pt x="19334" y="21599"/>
                    <a:pt x="21599" y="18446"/>
                    <a:pt x="21599" y="14555"/>
                  </a:cubicBezTo>
                  <a:cubicBezTo>
                    <a:pt x="21599" y="11120"/>
                    <a:pt x="19831" y="8269"/>
                    <a:pt x="17492" y="764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endParaRPr>
            </a:p>
          </p:txBody>
        </p:sp>
        <p:sp>
          <p:nvSpPr>
            <p:cNvPr id="62" name="Rectangle 101"/>
            <p:cNvSpPr/>
            <p:nvPr/>
          </p:nvSpPr>
          <p:spPr>
            <a:xfrm>
              <a:off x="3780010" y="3355394"/>
              <a:ext cx="1793225" cy="1815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 center of the narrative thought Click here to add  you to the</a:t>
              </a:r>
              <a:r>
                <a:rPr lang="zh-CN" altLang="en-US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 center of the narrative thought</a:t>
              </a:r>
              <a:endPara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/>
              <a:endPara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3" name="Group 106"/>
          <p:cNvGrpSpPr/>
          <p:nvPr/>
        </p:nvGrpSpPr>
        <p:grpSpPr>
          <a:xfrm>
            <a:off x="6331363" y="1765178"/>
            <a:ext cx="2153233" cy="3897104"/>
            <a:chOff x="6464261" y="2022353"/>
            <a:chExt cx="2153233" cy="3897104"/>
          </a:xfrm>
          <a:solidFill>
            <a:schemeClr val="bg1">
              <a:alpha val="20000"/>
            </a:schemeClr>
          </a:solidFill>
        </p:grpSpPr>
        <p:sp>
          <p:nvSpPr>
            <p:cNvPr id="64" name="Flowchart: Process 92"/>
            <p:cNvSpPr/>
            <p:nvPr/>
          </p:nvSpPr>
          <p:spPr>
            <a:xfrm>
              <a:off x="6464261" y="2022354"/>
              <a:ext cx="2153233" cy="3897103"/>
            </a:xfrm>
            <a:prstGeom prst="flowChart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Pentagon 93"/>
            <p:cNvSpPr/>
            <p:nvPr/>
          </p:nvSpPr>
          <p:spPr>
            <a:xfrm rot="5400000">
              <a:off x="6976472" y="1510145"/>
              <a:ext cx="1128810" cy="2153232"/>
            </a:xfrm>
            <a:prstGeom prst="homePlate">
              <a:avLst>
                <a:gd name="adj" fmla="val 807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Flowchart: Process 94"/>
            <p:cNvSpPr/>
            <p:nvPr/>
          </p:nvSpPr>
          <p:spPr>
            <a:xfrm>
              <a:off x="6464261" y="2022353"/>
              <a:ext cx="2153233" cy="425425"/>
            </a:xfrm>
            <a:prstGeom prst="flowChart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Best Color</a:t>
              </a: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Rounded Rectangle 95"/>
            <p:cNvSpPr/>
            <p:nvPr/>
          </p:nvSpPr>
          <p:spPr>
            <a:xfrm>
              <a:off x="6634747" y="5214698"/>
              <a:ext cx="1793225" cy="4458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>
                  <a:latin typeface="微软雅黑" panose="020B0503020204020204" pitchFamily="34" charset="-122"/>
                  <a:ea typeface="微软雅黑" panose="020B0503020204020204" pitchFamily="34" charset="-122"/>
                </a:rPr>
                <a:t>MORE </a:t>
              </a:r>
              <a:r>
                <a:rPr 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DETAILS</a:t>
              </a:r>
              <a:endParaRPr lang="id-ID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8" name="Group 71"/>
            <p:cNvGrpSpPr/>
            <p:nvPr/>
          </p:nvGrpSpPr>
          <p:grpSpPr>
            <a:xfrm>
              <a:off x="7289646" y="2528247"/>
              <a:ext cx="494697" cy="495543"/>
              <a:chOff x="7275629" y="3973834"/>
              <a:chExt cx="464344" cy="465138"/>
            </a:xfrm>
            <a:grpFill/>
          </p:grpSpPr>
          <p:sp>
            <p:nvSpPr>
              <p:cNvPr id="70" name="AutoShape 37"/>
              <p:cNvSpPr/>
              <p:nvPr/>
            </p:nvSpPr>
            <p:spPr bwMode="auto">
              <a:xfrm>
                <a:off x="7275629" y="401749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71" name="AutoShape 38"/>
              <p:cNvSpPr/>
              <p:nvPr/>
            </p:nvSpPr>
            <p:spPr bwMode="auto">
              <a:xfrm>
                <a:off x="7478829" y="420640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72" name="AutoShape 39"/>
              <p:cNvSpPr/>
              <p:nvPr/>
            </p:nvSpPr>
            <p:spPr bwMode="auto">
              <a:xfrm>
                <a:off x="7667742" y="397383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73" name="AutoShape 40"/>
              <p:cNvSpPr/>
              <p:nvPr/>
            </p:nvSpPr>
            <p:spPr bwMode="auto">
              <a:xfrm>
                <a:off x="7391517" y="419211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74" name="AutoShape 41"/>
              <p:cNvSpPr/>
              <p:nvPr/>
            </p:nvSpPr>
            <p:spPr bwMode="auto">
              <a:xfrm>
                <a:off x="7449460" y="429371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75" name="AutoShape 42"/>
              <p:cNvSpPr/>
              <p:nvPr/>
            </p:nvSpPr>
            <p:spPr bwMode="auto">
              <a:xfrm>
                <a:off x="7682029" y="407543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  <p:sp>
          <p:nvSpPr>
            <p:cNvPr id="69" name="Rectangle 102"/>
            <p:cNvSpPr/>
            <p:nvPr/>
          </p:nvSpPr>
          <p:spPr>
            <a:xfrm>
              <a:off x="6634746" y="3355394"/>
              <a:ext cx="1793225" cy="1815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 center of the narrative thought Click here to add  you to the</a:t>
              </a:r>
              <a:r>
                <a:rPr lang="zh-CN" altLang="en-US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 center of the narrative thought</a:t>
              </a:r>
              <a:endPara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/>
              <a:endPara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6" name="Group 107"/>
          <p:cNvGrpSpPr/>
          <p:nvPr/>
        </p:nvGrpSpPr>
        <p:grpSpPr>
          <a:xfrm>
            <a:off x="9106643" y="1765178"/>
            <a:ext cx="2153233" cy="3897104"/>
            <a:chOff x="9192368" y="2022353"/>
            <a:chExt cx="2153233" cy="3897104"/>
          </a:xfrm>
          <a:solidFill>
            <a:schemeClr val="bg1">
              <a:alpha val="20000"/>
            </a:schemeClr>
          </a:solidFill>
        </p:grpSpPr>
        <p:sp>
          <p:nvSpPr>
            <p:cNvPr id="77" name="Flowchart: Process 96"/>
            <p:cNvSpPr/>
            <p:nvPr/>
          </p:nvSpPr>
          <p:spPr>
            <a:xfrm>
              <a:off x="9192368" y="2022354"/>
              <a:ext cx="2153233" cy="3897103"/>
            </a:xfrm>
            <a:prstGeom prst="flowChart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Pentagon 97"/>
            <p:cNvSpPr/>
            <p:nvPr/>
          </p:nvSpPr>
          <p:spPr>
            <a:xfrm rot="5400000">
              <a:off x="9704579" y="1510145"/>
              <a:ext cx="1128810" cy="2153232"/>
            </a:xfrm>
            <a:prstGeom prst="homePlate">
              <a:avLst>
                <a:gd name="adj" fmla="val 807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Flowchart: Process 98"/>
            <p:cNvSpPr/>
            <p:nvPr/>
          </p:nvSpPr>
          <p:spPr>
            <a:xfrm>
              <a:off x="9192368" y="2022353"/>
              <a:ext cx="2153233" cy="425425"/>
            </a:xfrm>
            <a:prstGeom prst="flowChart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Very Cheap</a:t>
              </a: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Rounded Rectangle 99"/>
            <p:cNvSpPr/>
            <p:nvPr/>
          </p:nvSpPr>
          <p:spPr>
            <a:xfrm>
              <a:off x="9362854" y="5214698"/>
              <a:ext cx="1793225" cy="4458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>
                  <a:latin typeface="微软雅黑" panose="020B0503020204020204" pitchFamily="34" charset="-122"/>
                  <a:ea typeface="微软雅黑" panose="020B0503020204020204" pitchFamily="34" charset="-122"/>
                </a:rPr>
                <a:t>MORE </a:t>
              </a:r>
              <a:r>
                <a:rPr 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DETAILS</a:t>
              </a:r>
              <a:endParaRPr lang="id-ID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1" name="Group 78"/>
            <p:cNvGrpSpPr/>
            <p:nvPr/>
          </p:nvGrpSpPr>
          <p:grpSpPr>
            <a:xfrm>
              <a:off x="10029833" y="2552653"/>
              <a:ext cx="494697" cy="494697"/>
              <a:chOff x="8216107" y="2577307"/>
              <a:chExt cx="464344" cy="464344"/>
            </a:xfrm>
            <a:grpFill/>
          </p:grpSpPr>
          <p:sp>
            <p:nvSpPr>
              <p:cNvPr id="83" name="AutoShape 52"/>
              <p:cNvSpPr/>
              <p:nvPr/>
            </p:nvSpPr>
            <p:spPr bwMode="auto">
              <a:xfrm>
                <a:off x="8216107" y="2577307"/>
                <a:ext cx="464344" cy="464344"/>
              </a:xfrm>
              <a:custGeom>
                <a:avLst/>
                <a:gdLst>
                  <a:gd name="T0" fmla="+- 0 10800 87"/>
                  <a:gd name="T1" fmla="*/ T0 w 21426"/>
                  <a:gd name="T2" fmla="+- 0 10799 73"/>
                  <a:gd name="T3" fmla="*/ 10799 h 21453"/>
                  <a:gd name="T4" fmla="+- 0 10800 87"/>
                  <a:gd name="T5" fmla="*/ T4 w 21426"/>
                  <a:gd name="T6" fmla="+- 0 10799 73"/>
                  <a:gd name="T7" fmla="*/ 10799 h 21453"/>
                  <a:gd name="T8" fmla="+- 0 10800 87"/>
                  <a:gd name="T9" fmla="*/ T8 w 21426"/>
                  <a:gd name="T10" fmla="+- 0 10799 73"/>
                  <a:gd name="T11" fmla="*/ 10799 h 21453"/>
                  <a:gd name="T12" fmla="+- 0 10800 87"/>
                  <a:gd name="T13" fmla="*/ T12 w 21426"/>
                  <a:gd name="T14" fmla="+- 0 10799 73"/>
                  <a:gd name="T15" fmla="*/ 10799 h 2145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26" h="21453">
                    <a:moveTo>
                      <a:pt x="8034" y="20112"/>
                    </a:moveTo>
                    <a:cubicBezTo>
                      <a:pt x="5816" y="17892"/>
                      <a:pt x="3556" y="15628"/>
                      <a:pt x="1338" y="13408"/>
                    </a:cubicBezTo>
                    <a:cubicBezTo>
                      <a:pt x="3241" y="7240"/>
                      <a:pt x="11488" y="7509"/>
                      <a:pt x="13391" y="1341"/>
                    </a:cubicBezTo>
                    <a:cubicBezTo>
                      <a:pt x="15609" y="3560"/>
                      <a:pt x="17869" y="5825"/>
                      <a:pt x="20087" y="8045"/>
                    </a:cubicBezTo>
                    <a:cubicBezTo>
                      <a:pt x="18184" y="14212"/>
                      <a:pt x="9937" y="13944"/>
                      <a:pt x="8034" y="20112"/>
                    </a:cubicBezTo>
                    <a:moveTo>
                      <a:pt x="21034" y="7097"/>
                    </a:moveTo>
                    <a:lnTo>
                      <a:pt x="14338" y="393"/>
                    </a:lnTo>
                    <a:cubicBezTo>
                      <a:pt x="14006" y="60"/>
                      <a:pt x="13525" y="-73"/>
                      <a:pt x="13069" y="39"/>
                    </a:cubicBezTo>
                    <a:cubicBezTo>
                      <a:pt x="12828" y="98"/>
                      <a:pt x="12614" y="222"/>
                      <a:pt x="12444" y="393"/>
                    </a:cubicBezTo>
                    <a:cubicBezTo>
                      <a:pt x="12292" y="545"/>
                      <a:pt x="12177" y="733"/>
                      <a:pt x="12112" y="944"/>
                    </a:cubicBezTo>
                    <a:cubicBezTo>
                      <a:pt x="11808" y="1929"/>
                      <a:pt x="11283" y="2785"/>
                      <a:pt x="10507" y="3562"/>
                    </a:cubicBezTo>
                    <a:cubicBezTo>
                      <a:pt x="9471" y="4598"/>
                      <a:pt x="8121" y="5384"/>
                      <a:pt x="6693" y="6214"/>
                    </a:cubicBezTo>
                    <a:cubicBezTo>
                      <a:pt x="5177" y="7094"/>
                      <a:pt x="3611" y="8006"/>
                      <a:pt x="2328" y="9290"/>
                    </a:cubicBezTo>
                    <a:cubicBezTo>
                      <a:pt x="1237" y="10383"/>
                      <a:pt x="493" y="11600"/>
                      <a:pt x="59" y="13011"/>
                    </a:cubicBezTo>
                    <a:cubicBezTo>
                      <a:pt x="-87" y="13488"/>
                      <a:pt x="40" y="14004"/>
                      <a:pt x="391" y="14356"/>
                    </a:cubicBezTo>
                    <a:lnTo>
                      <a:pt x="7087" y="21060"/>
                    </a:lnTo>
                    <a:cubicBezTo>
                      <a:pt x="7419" y="21393"/>
                      <a:pt x="7900" y="21526"/>
                      <a:pt x="8356" y="21414"/>
                    </a:cubicBezTo>
                    <a:cubicBezTo>
                      <a:pt x="8597" y="21354"/>
                      <a:pt x="8811" y="21231"/>
                      <a:pt x="8981" y="21060"/>
                    </a:cubicBezTo>
                    <a:cubicBezTo>
                      <a:pt x="9133" y="20908"/>
                      <a:pt x="9248" y="20720"/>
                      <a:pt x="9314" y="20508"/>
                    </a:cubicBezTo>
                    <a:cubicBezTo>
                      <a:pt x="9617" y="19523"/>
                      <a:pt x="10142" y="18667"/>
                      <a:pt x="10918" y="17890"/>
                    </a:cubicBezTo>
                    <a:cubicBezTo>
                      <a:pt x="11954" y="16853"/>
                      <a:pt x="13304" y="16069"/>
                      <a:pt x="14733" y="15239"/>
                    </a:cubicBezTo>
                    <a:cubicBezTo>
                      <a:pt x="16248" y="14357"/>
                      <a:pt x="17814" y="13446"/>
                      <a:pt x="19097" y="12162"/>
                    </a:cubicBezTo>
                    <a:cubicBezTo>
                      <a:pt x="20188" y="11070"/>
                      <a:pt x="20932" y="9852"/>
                      <a:pt x="21366" y="8440"/>
                    </a:cubicBezTo>
                    <a:cubicBezTo>
                      <a:pt x="21512" y="7965"/>
                      <a:pt x="21385" y="7448"/>
                      <a:pt x="21034" y="7097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84" name="AutoShape 53"/>
              <p:cNvSpPr/>
              <p:nvPr/>
            </p:nvSpPr>
            <p:spPr bwMode="auto">
              <a:xfrm>
                <a:off x="8390732" y="2736850"/>
                <a:ext cx="125413" cy="130175"/>
              </a:xfrm>
              <a:custGeom>
                <a:avLst/>
                <a:gdLst>
                  <a:gd name="T0" fmla="+- 0 10801 59"/>
                  <a:gd name="T1" fmla="*/ T0 w 21484"/>
                  <a:gd name="T2" fmla="+- 0 10799 41"/>
                  <a:gd name="T3" fmla="*/ 10799 h 21516"/>
                  <a:gd name="T4" fmla="+- 0 10801 59"/>
                  <a:gd name="T5" fmla="*/ T4 w 21484"/>
                  <a:gd name="T6" fmla="+- 0 10799 41"/>
                  <a:gd name="T7" fmla="*/ 10799 h 21516"/>
                  <a:gd name="T8" fmla="+- 0 10801 59"/>
                  <a:gd name="T9" fmla="*/ T8 w 21484"/>
                  <a:gd name="T10" fmla="+- 0 10799 41"/>
                  <a:gd name="T11" fmla="*/ 10799 h 21516"/>
                  <a:gd name="T12" fmla="+- 0 10801 59"/>
                  <a:gd name="T13" fmla="*/ T12 w 21484"/>
                  <a:gd name="T14" fmla="+- 0 10799 41"/>
                  <a:gd name="T15" fmla="*/ 10799 h 2151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84" h="21516">
                    <a:moveTo>
                      <a:pt x="17511" y="14987"/>
                    </a:moveTo>
                    <a:cubicBezTo>
                      <a:pt x="17287" y="15384"/>
                      <a:pt x="17032" y="15740"/>
                      <a:pt x="16731" y="16049"/>
                    </a:cubicBezTo>
                    <a:cubicBezTo>
                      <a:pt x="15340" y="14692"/>
                      <a:pt x="13947" y="13205"/>
                      <a:pt x="12559" y="11675"/>
                    </a:cubicBezTo>
                    <a:cubicBezTo>
                      <a:pt x="12912" y="11521"/>
                      <a:pt x="13287" y="11362"/>
                      <a:pt x="13689" y="11198"/>
                    </a:cubicBezTo>
                    <a:cubicBezTo>
                      <a:pt x="14092" y="11034"/>
                      <a:pt x="14494" y="10927"/>
                      <a:pt x="14895" y="10861"/>
                    </a:cubicBezTo>
                    <a:cubicBezTo>
                      <a:pt x="15308" y="10801"/>
                      <a:pt x="15715" y="10819"/>
                      <a:pt x="16122" y="10913"/>
                    </a:cubicBezTo>
                    <a:cubicBezTo>
                      <a:pt x="16527" y="11011"/>
                      <a:pt x="16909" y="11222"/>
                      <a:pt x="17262" y="11554"/>
                    </a:cubicBezTo>
                    <a:cubicBezTo>
                      <a:pt x="17612" y="11890"/>
                      <a:pt x="17835" y="12244"/>
                      <a:pt x="17923" y="12620"/>
                    </a:cubicBezTo>
                    <a:cubicBezTo>
                      <a:pt x="18020" y="13004"/>
                      <a:pt x="18025" y="13392"/>
                      <a:pt x="17958" y="13789"/>
                    </a:cubicBezTo>
                    <a:cubicBezTo>
                      <a:pt x="17883" y="14187"/>
                      <a:pt x="17738" y="14585"/>
                      <a:pt x="17511" y="14987"/>
                    </a:cubicBezTo>
                    <a:moveTo>
                      <a:pt x="5799" y="10193"/>
                    </a:moveTo>
                    <a:cubicBezTo>
                      <a:pt x="5096" y="10221"/>
                      <a:pt x="4482" y="9996"/>
                      <a:pt x="3946" y="9496"/>
                    </a:cubicBezTo>
                    <a:cubicBezTo>
                      <a:pt x="3717" y="9285"/>
                      <a:pt x="3558" y="9028"/>
                      <a:pt x="3461" y="8724"/>
                    </a:cubicBezTo>
                    <a:cubicBezTo>
                      <a:pt x="3359" y="8420"/>
                      <a:pt x="3326" y="8088"/>
                      <a:pt x="3366" y="7723"/>
                    </a:cubicBezTo>
                    <a:cubicBezTo>
                      <a:pt x="3397" y="7363"/>
                      <a:pt x="3509" y="6989"/>
                      <a:pt x="3703" y="6610"/>
                    </a:cubicBezTo>
                    <a:cubicBezTo>
                      <a:pt x="3889" y="6231"/>
                      <a:pt x="4160" y="5852"/>
                      <a:pt x="4510" y="5487"/>
                    </a:cubicBezTo>
                    <a:cubicBezTo>
                      <a:pt x="5768" y="6694"/>
                      <a:pt x="7022" y="8018"/>
                      <a:pt x="8282" y="9388"/>
                    </a:cubicBezTo>
                    <a:cubicBezTo>
                      <a:pt x="7330" y="9893"/>
                      <a:pt x="6501" y="10164"/>
                      <a:pt x="5799" y="10193"/>
                    </a:cubicBezTo>
                    <a:moveTo>
                      <a:pt x="19678" y="8570"/>
                    </a:moveTo>
                    <a:cubicBezTo>
                      <a:pt x="18868" y="7915"/>
                      <a:pt x="18055" y="7470"/>
                      <a:pt x="17235" y="7250"/>
                    </a:cubicBezTo>
                    <a:cubicBezTo>
                      <a:pt x="16421" y="7031"/>
                      <a:pt x="15603" y="6942"/>
                      <a:pt x="14779" y="6998"/>
                    </a:cubicBezTo>
                    <a:cubicBezTo>
                      <a:pt x="13964" y="7059"/>
                      <a:pt x="13130" y="7236"/>
                      <a:pt x="12296" y="7545"/>
                    </a:cubicBezTo>
                    <a:cubicBezTo>
                      <a:pt x="11462" y="7859"/>
                      <a:pt x="10625" y="8200"/>
                      <a:pt x="9782" y="8593"/>
                    </a:cubicBezTo>
                    <a:cubicBezTo>
                      <a:pt x="8448" y="7115"/>
                      <a:pt x="7114" y="5658"/>
                      <a:pt x="5778" y="4299"/>
                    </a:cubicBezTo>
                    <a:cubicBezTo>
                      <a:pt x="6382" y="3775"/>
                      <a:pt x="6963" y="3509"/>
                      <a:pt x="7526" y="3490"/>
                    </a:cubicBezTo>
                    <a:cubicBezTo>
                      <a:pt x="8088" y="3467"/>
                      <a:pt x="8631" y="3523"/>
                      <a:pt x="9145" y="3649"/>
                    </a:cubicBezTo>
                    <a:cubicBezTo>
                      <a:pt x="9669" y="3775"/>
                      <a:pt x="10149" y="3883"/>
                      <a:pt x="10590" y="3967"/>
                    </a:cubicBezTo>
                    <a:cubicBezTo>
                      <a:pt x="11038" y="4051"/>
                      <a:pt x="11424" y="3958"/>
                      <a:pt x="11765" y="3682"/>
                    </a:cubicBezTo>
                    <a:cubicBezTo>
                      <a:pt x="12123" y="3382"/>
                      <a:pt x="12321" y="2994"/>
                      <a:pt x="12351" y="2526"/>
                    </a:cubicBezTo>
                    <a:cubicBezTo>
                      <a:pt x="12376" y="2054"/>
                      <a:pt x="12189" y="1596"/>
                      <a:pt x="11782" y="1147"/>
                    </a:cubicBezTo>
                    <a:cubicBezTo>
                      <a:pt x="11258" y="569"/>
                      <a:pt x="10630" y="216"/>
                      <a:pt x="9872" y="85"/>
                    </a:cubicBezTo>
                    <a:cubicBezTo>
                      <a:pt x="9126" y="-41"/>
                      <a:pt x="8358" y="-30"/>
                      <a:pt x="7564" y="136"/>
                    </a:cubicBezTo>
                    <a:cubicBezTo>
                      <a:pt x="6780" y="309"/>
                      <a:pt x="6032" y="595"/>
                      <a:pt x="5324" y="997"/>
                    </a:cubicBezTo>
                    <a:cubicBezTo>
                      <a:pt x="4617" y="1399"/>
                      <a:pt x="4048" y="1811"/>
                      <a:pt x="3626" y="2213"/>
                    </a:cubicBezTo>
                    <a:cubicBezTo>
                      <a:pt x="3464" y="2066"/>
                      <a:pt x="3302" y="1918"/>
                      <a:pt x="3141" y="1773"/>
                    </a:cubicBezTo>
                    <a:cubicBezTo>
                      <a:pt x="2963" y="1614"/>
                      <a:pt x="2739" y="1530"/>
                      <a:pt x="2471" y="1535"/>
                    </a:cubicBezTo>
                    <a:cubicBezTo>
                      <a:pt x="2200" y="1535"/>
                      <a:pt x="1977" y="1647"/>
                      <a:pt x="1793" y="1853"/>
                    </a:cubicBezTo>
                    <a:cubicBezTo>
                      <a:pt x="1615" y="2054"/>
                      <a:pt x="1530" y="2288"/>
                      <a:pt x="1565" y="2536"/>
                    </a:cubicBezTo>
                    <a:cubicBezTo>
                      <a:pt x="1589" y="2793"/>
                      <a:pt x="1696" y="2989"/>
                      <a:pt x="1880" y="3139"/>
                    </a:cubicBezTo>
                    <a:cubicBezTo>
                      <a:pt x="2044" y="3270"/>
                      <a:pt x="2203" y="3401"/>
                      <a:pt x="2364" y="3537"/>
                    </a:cubicBezTo>
                    <a:cubicBezTo>
                      <a:pt x="1731" y="4276"/>
                      <a:pt x="1207" y="5094"/>
                      <a:pt x="795" y="5957"/>
                    </a:cubicBezTo>
                    <a:cubicBezTo>
                      <a:pt x="378" y="6820"/>
                      <a:pt x="130" y="7676"/>
                      <a:pt x="37" y="8509"/>
                    </a:cubicBezTo>
                    <a:cubicBezTo>
                      <a:pt x="-59" y="9346"/>
                      <a:pt x="33" y="10113"/>
                      <a:pt x="298" y="10824"/>
                    </a:cubicBezTo>
                    <a:cubicBezTo>
                      <a:pt x="566" y="11540"/>
                      <a:pt x="1056" y="12148"/>
                      <a:pt x="1774" y="12723"/>
                    </a:cubicBezTo>
                    <a:cubicBezTo>
                      <a:pt x="2942" y="13658"/>
                      <a:pt x="4321" y="14056"/>
                      <a:pt x="5915" y="13967"/>
                    </a:cubicBezTo>
                    <a:cubicBezTo>
                      <a:pt x="7507" y="13874"/>
                      <a:pt x="9223" y="13415"/>
                      <a:pt x="11064" y="12461"/>
                    </a:cubicBezTo>
                    <a:cubicBezTo>
                      <a:pt x="12532" y="14093"/>
                      <a:pt x="14002" y="15716"/>
                      <a:pt x="15470" y="17223"/>
                    </a:cubicBezTo>
                    <a:cubicBezTo>
                      <a:pt x="14849" y="17728"/>
                      <a:pt x="14305" y="18018"/>
                      <a:pt x="13826" y="18111"/>
                    </a:cubicBezTo>
                    <a:cubicBezTo>
                      <a:pt x="13344" y="18210"/>
                      <a:pt x="12917" y="18200"/>
                      <a:pt x="12530" y="18088"/>
                    </a:cubicBezTo>
                    <a:cubicBezTo>
                      <a:pt x="12142" y="17971"/>
                      <a:pt x="11782" y="17803"/>
                      <a:pt x="11455" y="17587"/>
                    </a:cubicBezTo>
                    <a:cubicBezTo>
                      <a:pt x="11125" y="17368"/>
                      <a:pt x="10799" y="17181"/>
                      <a:pt x="10474" y="17026"/>
                    </a:cubicBezTo>
                    <a:cubicBezTo>
                      <a:pt x="10154" y="16872"/>
                      <a:pt x="9823" y="16788"/>
                      <a:pt x="9486" y="16783"/>
                    </a:cubicBezTo>
                    <a:cubicBezTo>
                      <a:pt x="9145" y="16778"/>
                      <a:pt x="8785" y="16937"/>
                      <a:pt x="8388" y="17265"/>
                    </a:cubicBezTo>
                    <a:cubicBezTo>
                      <a:pt x="7981" y="17606"/>
                      <a:pt x="7777" y="18004"/>
                      <a:pt x="7777" y="18453"/>
                    </a:cubicBezTo>
                    <a:cubicBezTo>
                      <a:pt x="7777" y="18897"/>
                      <a:pt x="7991" y="19351"/>
                      <a:pt x="8408" y="19809"/>
                    </a:cubicBezTo>
                    <a:cubicBezTo>
                      <a:pt x="8830" y="20268"/>
                      <a:pt x="9379" y="20651"/>
                      <a:pt x="10042" y="20955"/>
                    </a:cubicBezTo>
                    <a:cubicBezTo>
                      <a:pt x="10708" y="21259"/>
                      <a:pt x="11455" y="21451"/>
                      <a:pt x="12279" y="21502"/>
                    </a:cubicBezTo>
                    <a:cubicBezTo>
                      <a:pt x="13103" y="21559"/>
                      <a:pt x="13970" y="21437"/>
                      <a:pt x="14886" y="21109"/>
                    </a:cubicBezTo>
                    <a:cubicBezTo>
                      <a:pt x="15807" y="20787"/>
                      <a:pt x="16721" y="20202"/>
                      <a:pt x="17617" y="19332"/>
                    </a:cubicBezTo>
                    <a:cubicBezTo>
                      <a:pt x="18051" y="19739"/>
                      <a:pt x="18489" y="20127"/>
                      <a:pt x="18921" y="20501"/>
                    </a:cubicBezTo>
                    <a:cubicBezTo>
                      <a:pt x="19107" y="20656"/>
                      <a:pt x="19328" y="20731"/>
                      <a:pt x="19601" y="20712"/>
                    </a:cubicBezTo>
                    <a:cubicBezTo>
                      <a:pt x="19861" y="20703"/>
                      <a:pt x="20090" y="20586"/>
                      <a:pt x="20269" y="20375"/>
                    </a:cubicBezTo>
                    <a:cubicBezTo>
                      <a:pt x="20455" y="20160"/>
                      <a:pt x="20532" y="19921"/>
                      <a:pt x="20503" y="19674"/>
                    </a:cubicBezTo>
                    <a:cubicBezTo>
                      <a:pt x="20477" y="19421"/>
                      <a:pt x="20371" y="19229"/>
                      <a:pt x="20192" y="19089"/>
                    </a:cubicBezTo>
                    <a:cubicBezTo>
                      <a:pt x="19755" y="18752"/>
                      <a:pt x="19321" y="18397"/>
                      <a:pt x="18884" y="18022"/>
                    </a:cubicBezTo>
                    <a:cubicBezTo>
                      <a:pt x="19626" y="17143"/>
                      <a:pt x="20221" y="16217"/>
                      <a:pt x="20664" y="15300"/>
                    </a:cubicBezTo>
                    <a:cubicBezTo>
                      <a:pt x="21103" y="14379"/>
                      <a:pt x="21367" y="13490"/>
                      <a:pt x="21453" y="12667"/>
                    </a:cubicBezTo>
                    <a:cubicBezTo>
                      <a:pt x="21540" y="11839"/>
                      <a:pt x="21439" y="11091"/>
                      <a:pt x="21159" y="10412"/>
                    </a:cubicBezTo>
                    <a:cubicBezTo>
                      <a:pt x="20880" y="9725"/>
                      <a:pt x="20386" y="9135"/>
                      <a:pt x="19678" y="857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85" name="AutoShape 54"/>
              <p:cNvSpPr/>
              <p:nvPr/>
            </p:nvSpPr>
            <p:spPr bwMode="auto">
              <a:xfrm>
                <a:off x="8375650" y="2896394"/>
                <a:ext cx="70644" cy="73819"/>
              </a:xfrm>
              <a:custGeom>
                <a:avLst/>
                <a:gdLst>
                  <a:gd name="T0" fmla="+- 0 10791 197"/>
                  <a:gd name="T1" fmla="*/ T0 w 21188"/>
                  <a:gd name="T2" fmla="+- 0 10794 193"/>
                  <a:gd name="T3" fmla="*/ 10794 h 21203"/>
                  <a:gd name="T4" fmla="+- 0 10791 197"/>
                  <a:gd name="T5" fmla="*/ T4 w 21188"/>
                  <a:gd name="T6" fmla="+- 0 10794 193"/>
                  <a:gd name="T7" fmla="*/ 10794 h 21203"/>
                  <a:gd name="T8" fmla="+- 0 10791 197"/>
                  <a:gd name="T9" fmla="*/ T8 w 21188"/>
                  <a:gd name="T10" fmla="+- 0 10794 193"/>
                  <a:gd name="T11" fmla="*/ 10794 h 21203"/>
                  <a:gd name="T12" fmla="+- 0 10791 197"/>
                  <a:gd name="T13" fmla="*/ T12 w 21188"/>
                  <a:gd name="T14" fmla="+- 0 10794 193"/>
                  <a:gd name="T15" fmla="*/ 10794 h 2120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8" h="21203">
                    <a:moveTo>
                      <a:pt x="17615" y="468"/>
                    </a:moveTo>
                    <a:lnTo>
                      <a:pt x="17606" y="468"/>
                    </a:lnTo>
                    <a:cubicBezTo>
                      <a:pt x="14870" y="2476"/>
                      <a:pt x="12200" y="4590"/>
                      <a:pt x="9727" y="6958"/>
                    </a:cubicBezTo>
                    <a:cubicBezTo>
                      <a:pt x="7348" y="9227"/>
                      <a:pt x="5200" y="11619"/>
                      <a:pt x="3329" y="14060"/>
                    </a:cubicBezTo>
                    <a:lnTo>
                      <a:pt x="341" y="17962"/>
                    </a:lnTo>
                    <a:lnTo>
                      <a:pt x="350" y="17970"/>
                    </a:lnTo>
                    <a:cubicBezTo>
                      <a:pt x="-197" y="18786"/>
                      <a:pt x="-106" y="19880"/>
                      <a:pt x="638" y="20590"/>
                    </a:cubicBezTo>
                    <a:cubicBezTo>
                      <a:pt x="1491" y="21407"/>
                      <a:pt x="2889" y="21407"/>
                      <a:pt x="3746" y="20590"/>
                    </a:cubicBezTo>
                    <a:cubicBezTo>
                      <a:pt x="3877" y="20460"/>
                      <a:pt x="3984" y="20321"/>
                      <a:pt x="4069" y="20174"/>
                    </a:cubicBezTo>
                    <a:lnTo>
                      <a:pt x="6867" y="16517"/>
                    </a:lnTo>
                    <a:cubicBezTo>
                      <a:pt x="8601" y="14255"/>
                      <a:pt x="10606" y="12027"/>
                      <a:pt x="12824" y="9913"/>
                    </a:cubicBezTo>
                    <a:cubicBezTo>
                      <a:pt x="15281" y="7570"/>
                      <a:pt x="17557" y="5758"/>
                      <a:pt x="20329" y="3749"/>
                    </a:cubicBezTo>
                    <a:lnTo>
                      <a:pt x="20321" y="3741"/>
                    </a:lnTo>
                    <a:cubicBezTo>
                      <a:pt x="20400" y="3684"/>
                      <a:pt x="20473" y="3635"/>
                      <a:pt x="20543" y="3570"/>
                    </a:cubicBezTo>
                    <a:cubicBezTo>
                      <a:pt x="21402" y="2753"/>
                      <a:pt x="21402" y="1427"/>
                      <a:pt x="20543" y="606"/>
                    </a:cubicBezTo>
                    <a:cubicBezTo>
                      <a:pt x="19742" y="-161"/>
                      <a:pt x="18472" y="-193"/>
                      <a:pt x="17615" y="46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86" name="AutoShape 55"/>
              <p:cNvSpPr/>
              <p:nvPr/>
            </p:nvSpPr>
            <p:spPr bwMode="auto">
              <a:xfrm>
                <a:off x="8448675" y="2649538"/>
                <a:ext cx="71438" cy="74613"/>
              </a:xfrm>
              <a:custGeom>
                <a:avLst/>
                <a:gdLst>
                  <a:gd name="T0" fmla="+- 0 10803 213"/>
                  <a:gd name="T1" fmla="*/ T0 w 21180"/>
                  <a:gd name="T2" fmla="+- 0 10801 203"/>
                  <a:gd name="T3" fmla="*/ 10801 h 21196"/>
                  <a:gd name="T4" fmla="+- 0 10803 213"/>
                  <a:gd name="T5" fmla="*/ T4 w 21180"/>
                  <a:gd name="T6" fmla="+- 0 10801 203"/>
                  <a:gd name="T7" fmla="*/ 10801 h 21196"/>
                  <a:gd name="T8" fmla="+- 0 10803 213"/>
                  <a:gd name="T9" fmla="*/ T8 w 21180"/>
                  <a:gd name="T10" fmla="+- 0 10801 203"/>
                  <a:gd name="T11" fmla="*/ 10801 h 21196"/>
                  <a:gd name="T12" fmla="+- 0 10803 213"/>
                  <a:gd name="T13" fmla="*/ T12 w 21180"/>
                  <a:gd name="T14" fmla="+- 0 10801 203"/>
                  <a:gd name="T15" fmla="*/ 10801 h 2119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80" h="21196">
                    <a:moveTo>
                      <a:pt x="8372" y="11356"/>
                    </a:moveTo>
                    <a:cubicBezTo>
                      <a:pt x="6122" y="13508"/>
                      <a:pt x="3675" y="15444"/>
                      <a:pt x="1144" y="17292"/>
                    </a:cubicBezTo>
                    <a:cubicBezTo>
                      <a:pt x="963" y="17388"/>
                      <a:pt x="786" y="17493"/>
                      <a:pt x="637" y="17645"/>
                    </a:cubicBezTo>
                    <a:cubicBezTo>
                      <a:pt x="-213" y="18457"/>
                      <a:pt x="-213" y="19774"/>
                      <a:pt x="637" y="20585"/>
                    </a:cubicBezTo>
                    <a:cubicBezTo>
                      <a:pt x="1464" y="21380"/>
                      <a:pt x="2796" y="21397"/>
                      <a:pt x="3652" y="20641"/>
                    </a:cubicBezTo>
                    <a:lnTo>
                      <a:pt x="3665" y="20649"/>
                    </a:lnTo>
                    <a:cubicBezTo>
                      <a:pt x="6364" y="18673"/>
                      <a:pt x="8988" y="16581"/>
                      <a:pt x="11419" y="14263"/>
                    </a:cubicBezTo>
                    <a:cubicBezTo>
                      <a:pt x="13759" y="12030"/>
                      <a:pt x="15873" y="9685"/>
                      <a:pt x="17715" y="7283"/>
                    </a:cubicBezTo>
                    <a:lnTo>
                      <a:pt x="20663" y="3427"/>
                    </a:lnTo>
                    <a:lnTo>
                      <a:pt x="20654" y="3419"/>
                    </a:lnTo>
                    <a:cubicBezTo>
                      <a:pt x="21386" y="2600"/>
                      <a:pt x="21357" y="1379"/>
                      <a:pt x="20541" y="608"/>
                    </a:cubicBezTo>
                    <a:cubicBezTo>
                      <a:pt x="19697" y="-203"/>
                      <a:pt x="18323" y="-203"/>
                      <a:pt x="17468" y="608"/>
                    </a:cubicBezTo>
                    <a:cubicBezTo>
                      <a:pt x="17313" y="760"/>
                      <a:pt x="17197" y="937"/>
                      <a:pt x="17094" y="1114"/>
                    </a:cubicBezTo>
                    <a:lnTo>
                      <a:pt x="14228" y="4857"/>
                    </a:lnTo>
                    <a:cubicBezTo>
                      <a:pt x="12526" y="7090"/>
                      <a:pt x="10552" y="9275"/>
                      <a:pt x="8372" y="1135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  <p:sp>
          <p:nvSpPr>
            <p:cNvPr id="82" name="Rectangle 103"/>
            <p:cNvSpPr/>
            <p:nvPr/>
          </p:nvSpPr>
          <p:spPr>
            <a:xfrm>
              <a:off x="9380568" y="3355394"/>
              <a:ext cx="1793225" cy="1815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 center of the narrative thought Click here to add  you to the</a:t>
              </a:r>
              <a:r>
                <a:rPr lang="zh-CN" altLang="en-US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 </a:t>
              </a:r>
              <a:r>
                <a:rPr lang="en-US" altLang="zh-CN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rPr>
                <a:t> center of the narrative thought</a:t>
              </a:r>
              <a:endPara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algn="ctr"/>
              <a:endPara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257300" y="2386014"/>
            <a:ext cx="9786821" cy="1943099"/>
            <a:chOff x="4003705" y="1185990"/>
            <a:chExt cx="5312274" cy="968874"/>
          </a:xfrm>
        </p:grpSpPr>
        <p:grpSp>
          <p:nvGrpSpPr>
            <p:cNvPr id="5" name="组合 4"/>
            <p:cNvGrpSpPr/>
            <p:nvPr/>
          </p:nvGrpSpPr>
          <p:grpSpPr>
            <a:xfrm>
              <a:off x="4003705" y="1185990"/>
              <a:ext cx="968874" cy="968874"/>
              <a:chOff x="4290060" y="1623060"/>
              <a:chExt cx="4076700" cy="4076700"/>
            </a:xfrm>
            <a:solidFill>
              <a:srgbClr val="FFFFFF">
                <a:alpha val="50196"/>
              </a:srgbClr>
            </a:solidFill>
          </p:grpSpPr>
          <p:sp>
            <p:nvSpPr>
              <p:cNvPr id="15" name="椭圆 14"/>
              <p:cNvSpPr/>
              <p:nvPr/>
            </p:nvSpPr>
            <p:spPr>
              <a:xfrm>
                <a:off x="4293870" y="1626870"/>
                <a:ext cx="4069080" cy="406908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空心弧 15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6931517"/>
                  <a:gd name="adj2" fmla="val 778292"/>
                  <a:gd name="adj3" fmla="val 204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空心弧 16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806163"/>
                  <a:gd name="adj2" fmla="val 7671884"/>
                  <a:gd name="adj3" fmla="val 189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空心弧 17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2601397"/>
                  <a:gd name="adj2" fmla="val 16184346"/>
                  <a:gd name="adj3" fmla="val 199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空心弧 18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8236269"/>
                  <a:gd name="adj2" fmla="val 12041164"/>
                  <a:gd name="adj3" fmla="val 188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4170640" y="1352925"/>
              <a:ext cx="635004" cy="635004"/>
              <a:chOff x="4290060" y="1623060"/>
              <a:chExt cx="4076700" cy="4076700"/>
            </a:xfrm>
            <a:solidFill>
              <a:srgbClr val="FFFFFF">
                <a:alpha val="50196"/>
              </a:srgbClr>
            </a:solidFill>
          </p:grpSpPr>
          <p:sp>
            <p:nvSpPr>
              <p:cNvPr id="11" name="椭圆 10"/>
              <p:cNvSpPr/>
              <p:nvPr/>
            </p:nvSpPr>
            <p:spPr>
              <a:xfrm>
                <a:off x="4293869" y="1626869"/>
                <a:ext cx="4069080" cy="406908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空心弧 11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9681661"/>
                  <a:gd name="adj2" fmla="val 5685163"/>
                  <a:gd name="adj3" fmla="val 272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空心弧 12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2068090"/>
                  <a:gd name="adj2" fmla="val 18473715"/>
                  <a:gd name="adj3" fmla="val 271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空心弧 13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7038442"/>
                  <a:gd name="adj2" fmla="val 10845693"/>
                  <a:gd name="adj3" fmla="val 291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文本框 169"/>
            <p:cNvSpPr txBox="1">
              <a:spLocks noChangeArrowheads="1"/>
            </p:cNvSpPr>
            <p:nvPr/>
          </p:nvSpPr>
          <p:spPr bwMode="auto">
            <a:xfrm>
              <a:off x="5110813" y="1352925"/>
              <a:ext cx="4105918" cy="281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请点击输入标题</a:t>
              </a:r>
            </a:p>
          </p:txBody>
        </p:sp>
        <p:sp>
          <p:nvSpPr>
            <p:cNvPr id="8" name="文本框 170"/>
            <p:cNvSpPr txBox="1">
              <a:spLocks noChangeArrowheads="1"/>
            </p:cNvSpPr>
            <p:nvPr/>
          </p:nvSpPr>
          <p:spPr bwMode="auto">
            <a:xfrm>
              <a:off x="4280570" y="1521362"/>
              <a:ext cx="720907" cy="352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5177539" y="1694038"/>
              <a:ext cx="4028678" cy="0"/>
            </a:xfrm>
            <a:prstGeom prst="line">
              <a:avLst/>
            </a:prstGeom>
            <a:ln w="3175">
              <a:solidFill>
                <a:srgbClr val="FFFFFF">
                  <a:alpha val="40000"/>
                </a:srgbClr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172"/>
            <p:cNvSpPr txBox="1">
              <a:spLocks noChangeArrowheads="1"/>
            </p:cNvSpPr>
            <p:nvPr/>
          </p:nvSpPr>
          <p:spPr bwMode="auto">
            <a:xfrm>
              <a:off x="5084039" y="1694038"/>
              <a:ext cx="4231940" cy="251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The Title Here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4"/>
          <p:cNvCxnSpPr>
            <a:cxnSpLocks noChangeShapeType="1"/>
            <a:endCxn id="8" idx="2"/>
          </p:cNvCxnSpPr>
          <p:nvPr/>
        </p:nvCxnSpPr>
        <p:spPr bwMode="auto">
          <a:xfrm flipV="1">
            <a:off x="998538" y="4164009"/>
            <a:ext cx="2692400" cy="647700"/>
          </a:xfrm>
          <a:prstGeom prst="line">
            <a:avLst/>
          </a:prstGeom>
          <a:noFill/>
          <a:ln w="12700" cmpd="sng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直接连接符 17"/>
          <p:cNvCxnSpPr>
            <a:cxnSpLocks noChangeShapeType="1"/>
          </p:cNvCxnSpPr>
          <p:nvPr/>
        </p:nvCxnSpPr>
        <p:spPr bwMode="auto">
          <a:xfrm flipV="1">
            <a:off x="3833813" y="2616196"/>
            <a:ext cx="2759075" cy="1539875"/>
          </a:xfrm>
          <a:prstGeom prst="line">
            <a:avLst/>
          </a:prstGeom>
          <a:noFill/>
          <a:ln w="12700" cmpd="sng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" name="直接连接符 21"/>
          <p:cNvCxnSpPr>
            <a:cxnSpLocks noChangeShapeType="1"/>
          </p:cNvCxnSpPr>
          <p:nvPr/>
        </p:nvCxnSpPr>
        <p:spPr bwMode="auto">
          <a:xfrm flipV="1">
            <a:off x="6759575" y="2022471"/>
            <a:ext cx="2728913" cy="533400"/>
          </a:xfrm>
          <a:prstGeom prst="line">
            <a:avLst/>
          </a:prstGeom>
          <a:noFill/>
          <a:ln w="12700" cmpd="sng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椭圆 2"/>
          <p:cNvSpPr>
            <a:spLocks noChangeArrowheads="1"/>
          </p:cNvSpPr>
          <p:nvPr/>
        </p:nvSpPr>
        <p:spPr bwMode="auto">
          <a:xfrm>
            <a:off x="819150" y="4748209"/>
            <a:ext cx="206375" cy="206375"/>
          </a:xfrm>
          <a:prstGeom prst="ellipse">
            <a:avLst/>
          </a:prstGeom>
          <a:solidFill>
            <a:srgbClr val="D9D9D9"/>
          </a:solidFill>
          <a:ln w="34925" cmpd="sng">
            <a:solidFill>
              <a:schemeClr val="bg1"/>
            </a:solidFill>
            <a:round/>
          </a:ln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10"/>
          <p:cNvSpPr>
            <a:spLocks noChangeArrowheads="1"/>
          </p:cNvSpPr>
          <p:nvPr/>
        </p:nvSpPr>
        <p:spPr bwMode="auto">
          <a:xfrm>
            <a:off x="3690938" y="4060821"/>
            <a:ext cx="206375" cy="207963"/>
          </a:xfrm>
          <a:prstGeom prst="ellipse">
            <a:avLst/>
          </a:prstGeom>
          <a:solidFill>
            <a:srgbClr val="D9D9D9"/>
          </a:solidFill>
          <a:ln w="34925" cmpd="sng">
            <a:solidFill>
              <a:schemeClr val="bg1"/>
            </a:solidFill>
            <a:round/>
          </a:ln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>
            <a:spLocks noChangeArrowheads="1"/>
          </p:cNvSpPr>
          <p:nvPr/>
        </p:nvSpPr>
        <p:spPr bwMode="auto">
          <a:xfrm>
            <a:off x="6562725" y="2479671"/>
            <a:ext cx="206375" cy="206375"/>
          </a:xfrm>
          <a:prstGeom prst="ellipse">
            <a:avLst/>
          </a:prstGeom>
          <a:solidFill>
            <a:srgbClr val="D9D9D9"/>
          </a:solidFill>
          <a:ln w="34925" cmpd="sng">
            <a:solidFill>
              <a:schemeClr val="bg1"/>
            </a:solidFill>
            <a:round/>
          </a:ln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16"/>
          <p:cNvSpPr>
            <a:spLocks noChangeArrowheads="1"/>
          </p:cNvSpPr>
          <p:nvPr/>
        </p:nvSpPr>
        <p:spPr bwMode="auto">
          <a:xfrm>
            <a:off x="9434513" y="1938334"/>
            <a:ext cx="206375" cy="206375"/>
          </a:xfrm>
          <a:prstGeom prst="ellipse">
            <a:avLst/>
          </a:prstGeom>
          <a:solidFill>
            <a:srgbClr val="D9D9D9"/>
          </a:solidFill>
          <a:ln w="34925" cmpd="sng">
            <a:solidFill>
              <a:schemeClr val="bg1"/>
            </a:solidFill>
            <a:round/>
          </a:ln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任意多边形 48"/>
          <p:cNvSpPr/>
          <p:nvPr/>
        </p:nvSpPr>
        <p:spPr bwMode="auto">
          <a:xfrm>
            <a:off x="998538" y="4997446"/>
            <a:ext cx="2133600" cy="347663"/>
          </a:xfrm>
          <a:custGeom>
            <a:avLst/>
            <a:gdLst>
              <a:gd name="T0" fmla="*/ 0 w 2133600"/>
              <a:gd name="T1" fmla="*/ 0 h 348343"/>
              <a:gd name="T2" fmla="*/ 348343 w 2133600"/>
              <a:gd name="T3" fmla="*/ 348343 h 348343"/>
              <a:gd name="T4" fmla="*/ 2133600 w 2133600"/>
              <a:gd name="T5" fmla="*/ 348343 h 348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33600" h="348343">
                <a:moveTo>
                  <a:pt x="0" y="0"/>
                </a:moveTo>
                <a:lnTo>
                  <a:pt x="348343" y="348343"/>
                </a:lnTo>
                <a:lnTo>
                  <a:pt x="2133600" y="348343"/>
                </a:lnTo>
              </a:path>
            </a:pathLst>
          </a:custGeom>
          <a:noFill/>
          <a:ln w="12700" cap="flat" cmpd="sng">
            <a:solidFill>
              <a:schemeClr val="bg1">
                <a:alpha val="7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任意多边形 49"/>
          <p:cNvSpPr/>
          <p:nvPr/>
        </p:nvSpPr>
        <p:spPr bwMode="auto">
          <a:xfrm>
            <a:off x="3870325" y="4322759"/>
            <a:ext cx="2133600" cy="349250"/>
          </a:xfrm>
          <a:custGeom>
            <a:avLst/>
            <a:gdLst>
              <a:gd name="T0" fmla="*/ 0 w 2133600"/>
              <a:gd name="T1" fmla="*/ 0 h 348343"/>
              <a:gd name="T2" fmla="*/ 348343 w 2133600"/>
              <a:gd name="T3" fmla="*/ 348343 h 348343"/>
              <a:gd name="T4" fmla="*/ 2133600 w 2133600"/>
              <a:gd name="T5" fmla="*/ 348343 h 348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33600" h="348343">
                <a:moveTo>
                  <a:pt x="0" y="0"/>
                </a:moveTo>
                <a:lnTo>
                  <a:pt x="348343" y="348343"/>
                </a:lnTo>
                <a:lnTo>
                  <a:pt x="2133600" y="348343"/>
                </a:lnTo>
              </a:path>
            </a:pathLst>
          </a:custGeom>
          <a:noFill/>
          <a:ln w="12700" cap="flat" cmpd="sng">
            <a:solidFill>
              <a:schemeClr val="bg1">
                <a:alpha val="7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任意多边形 50"/>
          <p:cNvSpPr/>
          <p:nvPr/>
        </p:nvSpPr>
        <p:spPr bwMode="auto">
          <a:xfrm>
            <a:off x="6769100" y="2752721"/>
            <a:ext cx="2133600" cy="349250"/>
          </a:xfrm>
          <a:custGeom>
            <a:avLst/>
            <a:gdLst>
              <a:gd name="T0" fmla="*/ 0 w 2133600"/>
              <a:gd name="T1" fmla="*/ 0 h 348343"/>
              <a:gd name="T2" fmla="*/ 348343 w 2133600"/>
              <a:gd name="T3" fmla="*/ 348343 h 348343"/>
              <a:gd name="T4" fmla="*/ 2133600 w 2133600"/>
              <a:gd name="T5" fmla="*/ 348343 h 348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33600" h="348343">
                <a:moveTo>
                  <a:pt x="0" y="0"/>
                </a:moveTo>
                <a:lnTo>
                  <a:pt x="348343" y="348343"/>
                </a:lnTo>
                <a:lnTo>
                  <a:pt x="2133600" y="348343"/>
                </a:lnTo>
              </a:path>
            </a:pathLst>
          </a:custGeom>
          <a:noFill/>
          <a:ln w="12700" cap="flat" cmpd="sng">
            <a:solidFill>
              <a:schemeClr val="bg1">
                <a:alpha val="7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任意多边形 51"/>
          <p:cNvSpPr/>
          <p:nvPr/>
        </p:nvSpPr>
        <p:spPr bwMode="auto">
          <a:xfrm>
            <a:off x="9640888" y="2230434"/>
            <a:ext cx="2133600" cy="349250"/>
          </a:xfrm>
          <a:custGeom>
            <a:avLst/>
            <a:gdLst>
              <a:gd name="T0" fmla="*/ 0 w 2133600"/>
              <a:gd name="T1" fmla="*/ 0 h 348343"/>
              <a:gd name="T2" fmla="*/ 348343 w 2133600"/>
              <a:gd name="T3" fmla="*/ 348343 h 348343"/>
              <a:gd name="T4" fmla="*/ 2133600 w 2133600"/>
              <a:gd name="T5" fmla="*/ 348343 h 348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33600" h="348343">
                <a:moveTo>
                  <a:pt x="0" y="0"/>
                </a:moveTo>
                <a:lnTo>
                  <a:pt x="348343" y="348343"/>
                </a:lnTo>
                <a:lnTo>
                  <a:pt x="2133600" y="348343"/>
                </a:lnTo>
              </a:path>
            </a:pathLst>
          </a:custGeom>
          <a:noFill/>
          <a:ln w="12700" cap="flat" cmpd="sng">
            <a:solidFill>
              <a:schemeClr val="bg1">
                <a:alpha val="7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70"/>
          <p:cNvGrpSpPr/>
          <p:nvPr/>
        </p:nvGrpSpPr>
        <p:grpSpPr bwMode="auto">
          <a:xfrm>
            <a:off x="1585913" y="4894259"/>
            <a:ext cx="1660525" cy="452441"/>
            <a:chOff x="0" y="0"/>
            <a:chExt cx="1660395" cy="452447"/>
          </a:xfrm>
        </p:grpSpPr>
        <p:grpSp>
          <p:nvGrpSpPr>
            <p:cNvPr id="16" name="组合 68"/>
            <p:cNvGrpSpPr/>
            <p:nvPr/>
          </p:nvGrpSpPr>
          <p:grpSpPr bwMode="auto">
            <a:xfrm>
              <a:off x="0" y="0"/>
              <a:ext cx="433388" cy="376242"/>
              <a:chOff x="0" y="0"/>
              <a:chExt cx="433388" cy="376242"/>
            </a:xfrm>
          </p:grpSpPr>
          <p:sp>
            <p:nvSpPr>
              <p:cNvPr id="18" name="矩形 65"/>
              <p:cNvSpPr>
                <a:spLocks noChangeArrowheads="1"/>
              </p:cNvSpPr>
              <p:nvPr/>
            </p:nvSpPr>
            <p:spPr bwMode="auto">
              <a:xfrm>
                <a:off x="28573" y="0"/>
                <a:ext cx="376207" cy="376242"/>
              </a:xfrm>
              <a:prstGeom prst="rect">
                <a:avLst/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/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文本框 67"/>
              <p:cNvSpPr txBox="1">
                <a:spLocks noChangeArrowheads="1"/>
              </p:cNvSpPr>
              <p:nvPr/>
            </p:nvSpPr>
            <p:spPr bwMode="auto">
              <a:xfrm>
                <a:off x="0" y="25220"/>
                <a:ext cx="433388" cy="3385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/>
                <a:lvl2pPr marL="742950" indent="-285750"/>
                <a:lvl3pPr/>
                <a:lvl4pPr/>
                <a:lvl5pPr/>
                <a:lvl6pPr/>
                <a:lvl7pPr/>
                <a:lvl8pPr/>
                <a:lvl9pPr/>
              </a:lstStyle>
              <a:p>
                <a:pPr algn="ctr" eaLnBrk="1" hangingPunct="1"/>
                <a:r>
                  <a:rPr lang="en-US" sz="1600">
                    <a:solidFill>
                      <a:schemeClr val="bg1">
                        <a:lumMod val="9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160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7" name="文本框 69"/>
            <p:cNvSpPr txBox="1">
              <a:spLocks noChangeArrowheads="1"/>
            </p:cNvSpPr>
            <p:nvPr/>
          </p:nvSpPr>
          <p:spPr bwMode="auto">
            <a:xfrm>
              <a:off x="343563" y="144666"/>
              <a:ext cx="1316832" cy="307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4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 TITLE</a:t>
              </a:r>
              <a:endParaRPr lang="zh-CN" altLang="en-US" sz="14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矩形 71"/>
          <p:cNvSpPr>
            <a:spLocks noChangeArrowheads="1"/>
          </p:cNvSpPr>
          <p:nvPr/>
        </p:nvSpPr>
        <p:spPr bwMode="auto">
          <a:xfrm>
            <a:off x="1271588" y="5397496"/>
            <a:ext cx="278606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 eaLnBrk="1" hangingPunct="1"/>
            <a:r>
              <a:rPr 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Nothing we can do will change it. The future is before us and dynamic. Everything we do will affect it.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1" name="组合 74"/>
          <p:cNvGrpSpPr/>
          <p:nvPr/>
        </p:nvGrpSpPr>
        <p:grpSpPr bwMode="auto">
          <a:xfrm>
            <a:off x="4519613" y="4202109"/>
            <a:ext cx="1660525" cy="452441"/>
            <a:chOff x="0" y="0"/>
            <a:chExt cx="1660395" cy="452447"/>
          </a:xfrm>
        </p:grpSpPr>
        <p:grpSp>
          <p:nvGrpSpPr>
            <p:cNvPr id="22" name="组合 76"/>
            <p:cNvGrpSpPr/>
            <p:nvPr/>
          </p:nvGrpSpPr>
          <p:grpSpPr bwMode="auto">
            <a:xfrm>
              <a:off x="0" y="0"/>
              <a:ext cx="433388" cy="376242"/>
              <a:chOff x="0" y="0"/>
              <a:chExt cx="433388" cy="376242"/>
            </a:xfrm>
          </p:grpSpPr>
          <p:sp>
            <p:nvSpPr>
              <p:cNvPr id="24" name="矩形 78"/>
              <p:cNvSpPr>
                <a:spLocks noChangeArrowheads="1"/>
              </p:cNvSpPr>
              <p:nvPr/>
            </p:nvSpPr>
            <p:spPr bwMode="auto">
              <a:xfrm>
                <a:off x="28573" y="0"/>
                <a:ext cx="376207" cy="376242"/>
              </a:xfrm>
              <a:prstGeom prst="rect">
                <a:avLst/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/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文本框 79"/>
              <p:cNvSpPr txBox="1">
                <a:spLocks noChangeArrowheads="1"/>
              </p:cNvSpPr>
              <p:nvPr/>
            </p:nvSpPr>
            <p:spPr bwMode="auto">
              <a:xfrm>
                <a:off x="0" y="25220"/>
                <a:ext cx="433388" cy="3385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/>
                <a:lvl2pPr marL="742950" indent="-285750"/>
                <a:lvl3pPr/>
                <a:lvl4pPr/>
                <a:lvl5pPr/>
                <a:lvl6pPr/>
                <a:lvl7pPr/>
                <a:lvl8pPr/>
                <a:lvl9pPr/>
              </a:lstStyle>
              <a:p>
                <a:pPr algn="ctr" eaLnBrk="1" hangingPunct="1"/>
                <a:r>
                  <a:rPr lang="en-US" sz="1600">
                    <a:solidFill>
                      <a:schemeClr val="bg1">
                        <a:lumMod val="9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160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" name="文本框 77"/>
            <p:cNvSpPr txBox="1">
              <a:spLocks noChangeArrowheads="1"/>
            </p:cNvSpPr>
            <p:nvPr/>
          </p:nvSpPr>
          <p:spPr bwMode="auto">
            <a:xfrm>
              <a:off x="343563" y="144666"/>
              <a:ext cx="1316832" cy="3077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400" b="1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 TITLE</a:t>
              </a:r>
              <a:endParaRPr lang="zh-CN" altLang="en-US" sz="1400" b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矩形 75"/>
          <p:cNvSpPr>
            <a:spLocks noChangeArrowheads="1"/>
          </p:cNvSpPr>
          <p:nvPr/>
        </p:nvSpPr>
        <p:spPr bwMode="auto">
          <a:xfrm>
            <a:off x="4205287" y="4705346"/>
            <a:ext cx="288607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 eaLnBrk="1" hangingPunct="1"/>
            <a:r>
              <a:rPr 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Nothing we can do will change it. The future is before us and dynamic. Everything we do will affect it.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7" name="组合 81"/>
          <p:cNvGrpSpPr/>
          <p:nvPr/>
        </p:nvGrpSpPr>
        <p:grpSpPr bwMode="auto">
          <a:xfrm>
            <a:off x="7405688" y="2628896"/>
            <a:ext cx="1660525" cy="452441"/>
            <a:chOff x="0" y="0"/>
            <a:chExt cx="1660395" cy="452446"/>
          </a:xfrm>
        </p:grpSpPr>
        <p:grpSp>
          <p:nvGrpSpPr>
            <p:cNvPr id="28" name="组合 83"/>
            <p:cNvGrpSpPr/>
            <p:nvPr/>
          </p:nvGrpSpPr>
          <p:grpSpPr bwMode="auto">
            <a:xfrm>
              <a:off x="0" y="0"/>
              <a:ext cx="433388" cy="376242"/>
              <a:chOff x="0" y="0"/>
              <a:chExt cx="433388" cy="376242"/>
            </a:xfrm>
          </p:grpSpPr>
          <p:sp>
            <p:nvSpPr>
              <p:cNvPr id="30" name="矩形 85"/>
              <p:cNvSpPr>
                <a:spLocks noChangeArrowheads="1"/>
              </p:cNvSpPr>
              <p:nvPr/>
            </p:nvSpPr>
            <p:spPr bwMode="auto">
              <a:xfrm>
                <a:off x="28573" y="0"/>
                <a:ext cx="376207" cy="376242"/>
              </a:xfrm>
              <a:prstGeom prst="rect">
                <a:avLst/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/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文本框 86"/>
              <p:cNvSpPr txBox="1">
                <a:spLocks noChangeArrowheads="1"/>
              </p:cNvSpPr>
              <p:nvPr/>
            </p:nvSpPr>
            <p:spPr bwMode="auto">
              <a:xfrm>
                <a:off x="0" y="25220"/>
                <a:ext cx="433388" cy="3385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/>
                <a:lvl2pPr marL="742950" indent="-285750"/>
                <a:lvl3pPr/>
                <a:lvl4pPr/>
                <a:lvl5pPr/>
                <a:lvl6pPr/>
                <a:lvl7pPr/>
                <a:lvl8pPr/>
                <a:lvl9pPr/>
              </a:lstStyle>
              <a:p>
                <a:pPr algn="ctr" eaLnBrk="1" hangingPunct="1"/>
                <a:r>
                  <a:rPr lang="en-US" sz="1600">
                    <a:solidFill>
                      <a:schemeClr val="bg1">
                        <a:lumMod val="9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160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9" name="文本框 84"/>
            <p:cNvSpPr txBox="1">
              <a:spLocks noChangeArrowheads="1"/>
            </p:cNvSpPr>
            <p:nvPr/>
          </p:nvSpPr>
          <p:spPr bwMode="auto">
            <a:xfrm>
              <a:off x="343563" y="144666"/>
              <a:ext cx="1316832" cy="3077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400" b="1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 TITLE</a:t>
              </a:r>
              <a:endParaRPr lang="zh-CN" altLang="en-US" sz="1400" b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2" name="矩形 82"/>
          <p:cNvSpPr>
            <a:spLocks noChangeArrowheads="1"/>
          </p:cNvSpPr>
          <p:nvPr/>
        </p:nvSpPr>
        <p:spPr bwMode="auto">
          <a:xfrm>
            <a:off x="7091363" y="3132134"/>
            <a:ext cx="2549525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 eaLnBrk="1" hangingPunct="1"/>
            <a:r>
              <a:rPr 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Nothing we can do will change it. The future is before us and dynamic. Everything we do will affect it.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33" name="组合 88"/>
          <p:cNvGrpSpPr/>
          <p:nvPr/>
        </p:nvGrpSpPr>
        <p:grpSpPr bwMode="auto">
          <a:xfrm>
            <a:off x="10236200" y="2111371"/>
            <a:ext cx="1660525" cy="452441"/>
            <a:chOff x="0" y="0"/>
            <a:chExt cx="1660395" cy="452446"/>
          </a:xfrm>
        </p:grpSpPr>
        <p:grpSp>
          <p:nvGrpSpPr>
            <p:cNvPr id="34" name="组合 90"/>
            <p:cNvGrpSpPr/>
            <p:nvPr/>
          </p:nvGrpSpPr>
          <p:grpSpPr bwMode="auto">
            <a:xfrm>
              <a:off x="0" y="0"/>
              <a:ext cx="433388" cy="376242"/>
              <a:chOff x="0" y="0"/>
              <a:chExt cx="433388" cy="376242"/>
            </a:xfrm>
          </p:grpSpPr>
          <p:sp>
            <p:nvSpPr>
              <p:cNvPr id="36" name="矩形 92"/>
              <p:cNvSpPr>
                <a:spLocks noChangeArrowheads="1"/>
              </p:cNvSpPr>
              <p:nvPr/>
            </p:nvSpPr>
            <p:spPr bwMode="auto">
              <a:xfrm>
                <a:off x="28573" y="0"/>
                <a:ext cx="376208" cy="376242"/>
              </a:xfrm>
              <a:prstGeom prst="rect">
                <a:avLst/>
              </a:prstGeom>
              <a:solidFill>
                <a:schemeClr val="bg1">
                  <a:alpha val="7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/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文本框 93"/>
              <p:cNvSpPr txBox="1">
                <a:spLocks noChangeArrowheads="1"/>
              </p:cNvSpPr>
              <p:nvPr/>
            </p:nvSpPr>
            <p:spPr bwMode="auto">
              <a:xfrm>
                <a:off x="0" y="25220"/>
                <a:ext cx="433388" cy="3385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/>
                <a:lvl2pPr marL="742950" indent="-285750"/>
                <a:lvl3pPr/>
                <a:lvl4pPr/>
                <a:lvl5pPr/>
                <a:lvl6pPr/>
                <a:lvl7pPr/>
                <a:lvl8pPr/>
                <a:lvl9pPr/>
              </a:lstStyle>
              <a:p>
                <a:pPr algn="ctr" eaLnBrk="1" hangingPunct="1"/>
                <a:r>
                  <a:rPr lang="en-US" sz="1600">
                    <a:solidFill>
                      <a:schemeClr val="bg1">
                        <a:lumMod val="9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160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5" name="文本框 91"/>
            <p:cNvSpPr txBox="1">
              <a:spLocks noChangeArrowheads="1"/>
            </p:cNvSpPr>
            <p:nvPr/>
          </p:nvSpPr>
          <p:spPr bwMode="auto">
            <a:xfrm>
              <a:off x="343563" y="144666"/>
              <a:ext cx="1316832" cy="3077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1400" b="1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 TITLE</a:t>
              </a:r>
              <a:endParaRPr lang="zh-CN" altLang="en-US" sz="14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8" name="矩形 89"/>
          <p:cNvSpPr>
            <a:spLocks noChangeArrowheads="1"/>
          </p:cNvSpPr>
          <p:nvPr/>
        </p:nvSpPr>
        <p:spPr bwMode="auto">
          <a:xfrm>
            <a:off x="9921875" y="2614609"/>
            <a:ext cx="190976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/>
            <a:r>
              <a:rPr 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Nothing we can do will change it. The future is before us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9" name="矩形 26"/>
          <p:cNvSpPr>
            <a:spLocks noChangeArrowheads="1"/>
          </p:cNvSpPr>
          <p:nvPr/>
        </p:nvSpPr>
        <p:spPr bwMode="auto">
          <a:xfrm>
            <a:off x="703263" y="2358061"/>
            <a:ext cx="45100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Your life can be enhanced, and your happiness enriched, when you choose to change your perspective. </a:t>
            </a:r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8" grpId="0" animBg="1" autoUpdateAnimBg="0"/>
      <p:bldP spid="9" grpId="0" animBg="1" autoUpdateAnimBg="0"/>
      <p:bldP spid="10" grpId="0" animBg="1" autoUpdateAnimBg="0"/>
      <p:bldP spid="11" grpId="0" animBg="1"/>
      <p:bldP spid="12" grpId="0" animBg="1"/>
      <p:bldP spid="13" grpId="0" animBg="1"/>
      <p:bldP spid="14" grpId="0" animBg="1"/>
      <p:bldP spid="20" grpId="0" autoUpdateAnimBg="0"/>
      <p:bldP spid="26" grpId="0" autoUpdateAnimBg="0"/>
      <p:bldP spid="32" grpId="0" autoUpdateAnimBg="0"/>
      <p:bldP spid="3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roup 37"/>
          <p:cNvGrpSpPr/>
          <p:nvPr/>
        </p:nvGrpSpPr>
        <p:grpSpPr>
          <a:xfrm>
            <a:off x="4120818" y="1886520"/>
            <a:ext cx="3738758" cy="3376245"/>
            <a:chOff x="4226621" y="2426677"/>
            <a:chExt cx="3738758" cy="3376245"/>
          </a:xfrm>
        </p:grpSpPr>
        <p:grpSp>
          <p:nvGrpSpPr>
            <p:cNvPr id="42" name="Group 22"/>
            <p:cNvGrpSpPr/>
            <p:nvPr/>
          </p:nvGrpSpPr>
          <p:grpSpPr>
            <a:xfrm>
              <a:off x="4226621" y="2426677"/>
              <a:ext cx="3738758" cy="3376245"/>
              <a:chOff x="4032249" y="2085976"/>
              <a:chExt cx="4125913" cy="3725861"/>
            </a:xfrm>
            <a:effectLst>
              <a:outerShdw blurRad="342900" dist="317500" dir="5400000" sx="90000" sy="-19000" rotWithShape="0">
                <a:prstClr val="black">
                  <a:alpha val="24000"/>
                </a:prstClr>
              </a:outerShdw>
            </a:effectLst>
          </p:grpSpPr>
          <p:sp>
            <p:nvSpPr>
              <p:cNvPr id="57" name="Freeform 14"/>
              <p:cNvSpPr/>
              <p:nvPr/>
            </p:nvSpPr>
            <p:spPr bwMode="auto">
              <a:xfrm>
                <a:off x="4032249" y="3692525"/>
                <a:ext cx="3208338" cy="2119312"/>
              </a:xfrm>
              <a:custGeom>
                <a:avLst/>
                <a:gdLst>
                  <a:gd name="T0" fmla="*/ 37 w 1723"/>
                  <a:gd name="T1" fmla="*/ 721 h 1138"/>
                  <a:gd name="T2" fmla="*/ 451 w 1723"/>
                  <a:gd name="T3" fmla="*/ 0 h 1138"/>
                  <a:gd name="T4" fmla="*/ 451 w 1723"/>
                  <a:gd name="T5" fmla="*/ 0 h 1138"/>
                  <a:gd name="T6" fmla="*/ 634 w 1723"/>
                  <a:gd name="T7" fmla="*/ 605 h 1138"/>
                  <a:gd name="T8" fmla="*/ 1330 w 1723"/>
                  <a:gd name="T9" fmla="*/ 579 h 1138"/>
                  <a:gd name="T10" fmla="*/ 1446 w 1723"/>
                  <a:gd name="T11" fmla="*/ 325 h 1138"/>
                  <a:gd name="T12" fmla="*/ 1277 w 1723"/>
                  <a:gd name="T13" fmla="*/ 32 h 1138"/>
                  <a:gd name="T14" fmla="*/ 1071 w 1723"/>
                  <a:gd name="T15" fmla="*/ 1138 h 1138"/>
                  <a:gd name="T16" fmla="*/ 1071 w 1723"/>
                  <a:gd name="T17" fmla="*/ 1138 h 1138"/>
                  <a:gd name="T18" fmla="*/ 279 w 1723"/>
                  <a:gd name="T19" fmla="*/ 1138 h 1138"/>
                  <a:gd name="T20" fmla="*/ 0 w 1723"/>
                  <a:gd name="T21" fmla="*/ 860 h 1138"/>
                  <a:gd name="T22" fmla="*/ 37 w 1723"/>
                  <a:gd name="T23" fmla="*/ 721 h 1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23" h="1138">
                    <a:moveTo>
                      <a:pt x="37" y="721"/>
                    </a:moveTo>
                    <a:cubicBezTo>
                      <a:pt x="451" y="0"/>
                      <a:pt x="451" y="0"/>
                      <a:pt x="451" y="0"/>
                    </a:cubicBezTo>
                    <a:cubicBezTo>
                      <a:pt x="451" y="0"/>
                      <a:pt x="451" y="0"/>
                      <a:pt x="451" y="0"/>
                    </a:cubicBezTo>
                    <a:cubicBezTo>
                      <a:pt x="342" y="265"/>
                      <a:pt x="450" y="484"/>
                      <a:pt x="634" y="605"/>
                    </a:cubicBezTo>
                    <a:cubicBezTo>
                      <a:pt x="828" y="733"/>
                      <a:pt x="1106" y="750"/>
                      <a:pt x="1330" y="579"/>
                    </a:cubicBezTo>
                    <a:cubicBezTo>
                      <a:pt x="1401" y="517"/>
                      <a:pt x="1446" y="426"/>
                      <a:pt x="1446" y="325"/>
                    </a:cubicBezTo>
                    <a:cubicBezTo>
                      <a:pt x="1446" y="196"/>
                      <a:pt x="1378" y="96"/>
                      <a:pt x="1277" y="32"/>
                    </a:cubicBezTo>
                    <a:cubicBezTo>
                      <a:pt x="1723" y="311"/>
                      <a:pt x="1648" y="1131"/>
                      <a:pt x="1071" y="1138"/>
                    </a:cubicBezTo>
                    <a:cubicBezTo>
                      <a:pt x="1071" y="1138"/>
                      <a:pt x="1071" y="1138"/>
                      <a:pt x="1071" y="1138"/>
                    </a:cubicBezTo>
                    <a:cubicBezTo>
                      <a:pt x="279" y="1138"/>
                      <a:pt x="279" y="1138"/>
                      <a:pt x="279" y="1138"/>
                    </a:cubicBezTo>
                    <a:cubicBezTo>
                      <a:pt x="125" y="1138"/>
                      <a:pt x="0" y="1014"/>
                      <a:pt x="0" y="860"/>
                    </a:cubicBezTo>
                    <a:cubicBezTo>
                      <a:pt x="0" y="809"/>
                      <a:pt x="13" y="762"/>
                      <a:pt x="37" y="721"/>
                    </a:cubicBezTo>
                    <a:close/>
                  </a:path>
                </a:pathLst>
              </a:custGeom>
              <a:solidFill>
                <a:schemeClr val="bg1">
                  <a:alpha val="4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Freeform 15"/>
              <p:cNvSpPr/>
              <p:nvPr/>
            </p:nvSpPr>
            <p:spPr bwMode="auto">
              <a:xfrm>
                <a:off x="4451349" y="2085976"/>
                <a:ext cx="2860675" cy="3284539"/>
              </a:xfrm>
              <a:custGeom>
                <a:avLst/>
                <a:gdLst>
                  <a:gd name="T0" fmla="*/ 226 w 1537"/>
                  <a:gd name="T1" fmla="*/ 862 h 1764"/>
                  <a:gd name="T2" fmla="*/ 640 w 1537"/>
                  <a:gd name="T3" fmla="*/ 141 h 1764"/>
                  <a:gd name="T4" fmla="*/ 883 w 1537"/>
                  <a:gd name="T5" fmla="*/ 0 h 1764"/>
                  <a:gd name="T6" fmla="*/ 1123 w 1537"/>
                  <a:gd name="T7" fmla="*/ 136 h 1764"/>
                  <a:gd name="T8" fmla="*/ 1537 w 1537"/>
                  <a:gd name="T9" fmla="*/ 857 h 1764"/>
                  <a:gd name="T10" fmla="*/ 1537 w 1537"/>
                  <a:gd name="T11" fmla="*/ 857 h 1764"/>
                  <a:gd name="T12" fmla="*/ 545 w 1537"/>
                  <a:gd name="T13" fmla="*/ 1188 h 1764"/>
                  <a:gd name="T14" fmla="*/ 883 w 1537"/>
                  <a:gd name="T15" fmla="*/ 1525 h 1764"/>
                  <a:gd name="T16" fmla="*/ 1094 w 1537"/>
                  <a:gd name="T17" fmla="*/ 1451 h 1764"/>
                  <a:gd name="T18" fmla="*/ 226 w 1537"/>
                  <a:gd name="T19" fmla="*/ 863 h 1764"/>
                  <a:gd name="T20" fmla="*/ 226 w 1537"/>
                  <a:gd name="T21" fmla="*/ 862 h 17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37" h="1764">
                    <a:moveTo>
                      <a:pt x="226" y="862"/>
                    </a:moveTo>
                    <a:cubicBezTo>
                      <a:pt x="640" y="141"/>
                      <a:pt x="640" y="141"/>
                      <a:pt x="640" y="141"/>
                    </a:cubicBezTo>
                    <a:cubicBezTo>
                      <a:pt x="688" y="57"/>
                      <a:pt x="779" y="0"/>
                      <a:pt x="883" y="0"/>
                    </a:cubicBezTo>
                    <a:cubicBezTo>
                      <a:pt x="985" y="0"/>
                      <a:pt x="1074" y="55"/>
                      <a:pt x="1123" y="136"/>
                    </a:cubicBezTo>
                    <a:cubicBezTo>
                      <a:pt x="1537" y="857"/>
                      <a:pt x="1537" y="857"/>
                      <a:pt x="1537" y="857"/>
                    </a:cubicBezTo>
                    <a:cubicBezTo>
                      <a:pt x="1537" y="857"/>
                      <a:pt x="1537" y="857"/>
                      <a:pt x="1537" y="857"/>
                    </a:cubicBezTo>
                    <a:cubicBezTo>
                      <a:pt x="1244" y="356"/>
                      <a:pt x="545" y="671"/>
                      <a:pt x="545" y="1188"/>
                    </a:cubicBezTo>
                    <a:cubicBezTo>
                      <a:pt x="545" y="1374"/>
                      <a:pt x="696" y="1525"/>
                      <a:pt x="883" y="1525"/>
                    </a:cubicBezTo>
                    <a:cubicBezTo>
                      <a:pt x="963" y="1525"/>
                      <a:pt x="1036" y="1498"/>
                      <a:pt x="1094" y="1451"/>
                    </a:cubicBezTo>
                    <a:cubicBezTo>
                      <a:pt x="681" y="1764"/>
                      <a:pt x="0" y="1400"/>
                      <a:pt x="226" y="863"/>
                    </a:cubicBezTo>
                    <a:lnTo>
                      <a:pt x="226" y="862"/>
                    </a:lnTo>
                    <a:close/>
                  </a:path>
                </a:pathLst>
              </a:custGeom>
              <a:solidFill>
                <a:schemeClr val="bg1">
                  <a:alpha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9" name="Freeform 16"/>
              <p:cNvSpPr/>
              <p:nvPr/>
            </p:nvSpPr>
            <p:spPr bwMode="auto">
              <a:xfrm>
                <a:off x="5465762" y="2749550"/>
                <a:ext cx="2692400" cy="3062287"/>
              </a:xfrm>
              <a:custGeom>
                <a:avLst/>
                <a:gdLst>
                  <a:gd name="T0" fmla="*/ 992 w 1446"/>
                  <a:gd name="T1" fmla="*/ 501 h 1645"/>
                  <a:gd name="T2" fmla="*/ 1409 w 1446"/>
                  <a:gd name="T3" fmla="*/ 1228 h 1645"/>
                  <a:gd name="T4" fmla="*/ 1446 w 1446"/>
                  <a:gd name="T5" fmla="*/ 1367 h 1645"/>
                  <a:gd name="T6" fmla="*/ 1167 w 1446"/>
                  <a:gd name="T7" fmla="*/ 1645 h 1645"/>
                  <a:gd name="T8" fmla="*/ 294 w 1446"/>
                  <a:gd name="T9" fmla="*/ 1645 h 1645"/>
                  <a:gd name="T10" fmla="*/ 507 w 1446"/>
                  <a:gd name="T11" fmla="*/ 539 h 1645"/>
                  <a:gd name="T12" fmla="*/ 338 w 1446"/>
                  <a:gd name="T13" fmla="*/ 494 h 1645"/>
                  <a:gd name="T14" fmla="*/ 0 w 1446"/>
                  <a:gd name="T15" fmla="*/ 832 h 1645"/>
                  <a:gd name="T16" fmla="*/ 992 w 1446"/>
                  <a:gd name="T17" fmla="*/ 501 h 1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46" h="1645">
                    <a:moveTo>
                      <a:pt x="992" y="501"/>
                    </a:moveTo>
                    <a:cubicBezTo>
                      <a:pt x="1409" y="1228"/>
                      <a:pt x="1409" y="1228"/>
                      <a:pt x="1409" y="1228"/>
                    </a:cubicBezTo>
                    <a:cubicBezTo>
                      <a:pt x="1432" y="1269"/>
                      <a:pt x="1446" y="1316"/>
                      <a:pt x="1446" y="1367"/>
                    </a:cubicBezTo>
                    <a:cubicBezTo>
                      <a:pt x="1446" y="1521"/>
                      <a:pt x="1321" y="1645"/>
                      <a:pt x="1167" y="1645"/>
                    </a:cubicBezTo>
                    <a:cubicBezTo>
                      <a:pt x="294" y="1645"/>
                      <a:pt x="294" y="1645"/>
                      <a:pt x="294" y="1645"/>
                    </a:cubicBezTo>
                    <a:cubicBezTo>
                      <a:pt x="877" y="1645"/>
                      <a:pt x="955" y="819"/>
                      <a:pt x="507" y="539"/>
                    </a:cubicBezTo>
                    <a:cubicBezTo>
                      <a:pt x="457" y="510"/>
                      <a:pt x="399" y="494"/>
                      <a:pt x="338" y="494"/>
                    </a:cubicBezTo>
                    <a:cubicBezTo>
                      <a:pt x="151" y="494"/>
                      <a:pt x="0" y="645"/>
                      <a:pt x="0" y="832"/>
                    </a:cubicBezTo>
                    <a:cubicBezTo>
                      <a:pt x="0" y="315"/>
                      <a:pt x="699" y="0"/>
                      <a:pt x="992" y="501"/>
                    </a:cubicBezTo>
                    <a:close/>
                  </a:path>
                </a:pathLst>
              </a:custGeom>
              <a:solidFill>
                <a:schemeClr val="bg1">
                  <a:alpha val="3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Freeform 17"/>
              <p:cNvSpPr/>
              <p:nvPr/>
            </p:nvSpPr>
            <p:spPr bwMode="auto">
              <a:xfrm>
                <a:off x="5435600" y="2749550"/>
                <a:ext cx="1876425" cy="1549400"/>
              </a:xfrm>
              <a:custGeom>
                <a:avLst/>
                <a:gdLst>
                  <a:gd name="T0" fmla="*/ 16 w 1008"/>
                  <a:gd name="T1" fmla="*/ 832 h 832"/>
                  <a:gd name="T2" fmla="*/ 1008 w 1008"/>
                  <a:gd name="T3" fmla="*/ 501 h 832"/>
                  <a:gd name="T4" fmla="*/ 16 w 1008"/>
                  <a:gd name="T5" fmla="*/ 832 h 8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08" h="832">
                    <a:moveTo>
                      <a:pt x="16" y="832"/>
                    </a:moveTo>
                    <a:cubicBezTo>
                      <a:pt x="16" y="315"/>
                      <a:pt x="715" y="0"/>
                      <a:pt x="1008" y="501"/>
                    </a:cubicBezTo>
                    <a:cubicBezTo>
                      <a:pt x="715" y="1"/>
                      <a:pt x="0" y="253"/>
                      <a:pt x="16" y="832"/>
                    </a:cubicBezTo>
                    <a:close/>
                  </a:path>
                </a:pathLst>
              </a:custGeom>
              <a:solidFill>
                <a:srgbClr val="7ECBF2"/>
              </a:solidFill>
              <a:ln>
                <a:noFill/>
              </a:ln>
              <a:effectLst>
                <a:outerShdw blurRad="127000" dist="38100" dir="2700000" algn="tl" rotWithShape="0">
                  <a:prstClr val="black">
                    <a:alpha val="7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Freeform 18"/>
              <p:cNvSpPr/>
              <p:nvPr/>
            </p:nvSpPr>
            <p:spPr bwMode="auto">
              <a:xfrm>
                <a:off x="4486275" y="3670300"/>
                <a:ext cx="1747838" cy="1622425"/>
              </a:xfrm>
              <a:custGeom>
                <a:avLst/>
                <a:gdLst>
                  <a:gd name="T0" fmla="*/ 939 w 939"/>
                  <a:gd name="T1" fmla="*/ 677 h 871"/>
                  <a:gd name="T2" fmla="*/ 214 w 939"/>
                  <a:gd name="T3" fmla="*/ 0 h 871"/>
                  <a:gd name="T4" fmla="*/ 939 w 939"/>
                  <a:gd name="T5" fmla="*/ 677 h 8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39" h="871">
                    <a:moveTo>
                      <a:pt x="939" y="677"/>
                    </a:moveTo>
                    <a:cubicBezTo>
                      <a:pt x="419" y="871"/>
                      <a:pt x="0" y="457"/>
                      <a:pt x="214" y="0"/>
                    </a:cubicBezTo>
                    <a:cubicBezTo>
                      <a:pt x="37" y="499"/>
                      <a:pt x="468" y="810"/>
                      <a:pt x="939" y="677"/>
                    </a:cubicBezTo>
                    <a:close/>
                  </a:path>
                </a:pathLst>
              </a:custGeom>
              <a:solidFill>
                <a:srgbClr val="E2F7CA"/>
              </a:solidFill>
              <a:ln>
                <a:noFill/>
              </a:ln>
              <a:effectLst>
                <a:outerShdw blurRad="127000" dist="38100" dir="16200000" rotWithShape="0">
                  <a:prstClr val="black">
                    <a:alpha val="7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2" name="Freeform 19"/>
              <p:cNvSpPr/>
              <p:nvPr/>
            </p:nvSpPr>
            <p:spPr bwMode="auto">
              <a:xfrm>
                <a:off x="6013450" y="3752850"/>
                <a:ext cx="1298575" cy="2058987"/>
              </a:xfrm>
              <a:custGeom>
                <a:avLst/>
                <a:gdLst>
                  <a:gd name="T0" fmla="*/ 0 w 698"/>
                  <a:gd name="T1" fmla="*/ 1106 h 1106"/>
                  <a:gd name="T2" fmla="*/ 213 w 698"/>
                  <a:gd name="T3" fmla="*/ 0 h 1106"/>
                  <a:gd name="T4" fmla="*/ 0 w 698"/>
                  <a:gd name="T5" fmla="*/ 1106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98" h="1106">
                    <a:moveTo>
                      <a:pt x="0" y="1106"/>
                    </a:moveTo>
                    <a:cubicBezTo>
                      <a:pt x="583" y="1106"/>
                      <a:pt x="661" y="280"/>
                      <a:pt x="213" y="0"/>
                    </a:cubicBezTo>
                    <a:cubicBezTo>
                      <a:pt x="698" y="280"/>
                      <a:pt x="610" y="1106"/>
                      <a:pt x="0" y="1106"/>
                    </a:cubicBezTo>
                    <a:close/>
                  </a:path>
                </a:pathLst>
              </a:custGeom>
              <a:solidFill>
                <a:srgbClr val="FFDDC4"/>
              </a:solidFill>
              <a:ln>
                <a:noFill/>
              </a:ln>
              <a:effectLst>
                <a:outerShdw blurRad="127000" dist="38100" dir="8100000" algn="tr" rotWithShape="0">
                  <a:prstClr val="black">
                    <a:alpha val="7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3" name="TextBox 23"/>
            <p:cNvSpPr txBox="1"/>
            <p:nvPr/>
          </p:nvSpPr>
          <p:spPr>
            <a:xfrm rot="18033840">
              <a:off x="4715237" y="3509682"/>
              <a:ext cx="137242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r>
                <a: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Lorem</a:t>
              </a:r>
            </a:p>
          </p:txBody>
        </p:sp>
        <p:sp>
          <p:nvSpPr>
            <p:cNvPr id="44" name="TextBox 24"/>
            <p:cNvSpPr txBox="1"/>
            <p:nvPr/>
          </p:nvSpPr>
          <p:spPr>
            <a:xfrm rot="3667932">
              <a:off x="6467343" y="3979333"/>
              <a:ext cx="137242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r>
                <a:rPr 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Lorem</a:t>
              </a:r>
            </a:p>
          </p:txBody>
        </p:sp>
        <p:sp>
          <p:nvSpPr>
            <p:cNvPr id="45" name="TextBox 25"/>
            <p:cNvSpPr txBox="1"/>
            <p:nvPr/>
          </p:nvSpPr>
          <p:spPr>
            <a:xfrm rot="10800000">
              <a:off x="4942247" y="5258442"/>
              <a:ext cx="137242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r>
                <a:rPr lang="en-US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Lorem</a:t>
              </a:r>
            </a:p>
          </p:txBody>
        </p:sp>
        <p:grpSp>
          <p:nvGrpSpPr>
            <p:cNvPr id="46" name="Group 26"/>
            <p:cNvGrpSpPr/>
            <p:nvPr/>
          </p:nvGrpSpPr>
          <p:grpSpPr>
            <a:xfrm rot="13975806">
              <a:off x="4471868" y="5128068"/>
              <a:ext cx="319088" cy="465138"/>
              <a:chOff x="5429367" y="4908078"/>
              <a:chExt cx="319088" cy="465138"/>
            </a:xfrm>
            <a:solidFill>
              <a:schemeClr val="bg1"/>
            </a:solidFill>
          </p:grpSpPr>
          <p:sp>
            <p:nvSpPr>
              <p:cNvPr id="54" name="AutoShape 97"/>
              <p:cNvSpPr/>
              <p:nvPr/>
            </p:nvSpPr>
            <p:spPr bwMode="auto">
              <a:xfrm>
                <a:off x="5429367" y="4908078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636" y="3374"/>
                    </a:moveTo>
                    <a:lnTo>
                      <a:pt x="1963" y="3375"/>
                    </a:lnTo>
                    <a:lnTo>
                      <a:pt x="1963" y="2025"/>
                    </a:lnTo>
                    <a:cubicBezTo>
                      <a:pt x="1963" y="1653"/>
                      <a:pt x="2402" y="1350"/>
                      <a:pt x="2945" y="1350"/>
                    </a:cubicBezTo>
                    <a:lnTo>
                      <a:pt x="18654" y="1349"/>
                    </a:lnTo>
                    <a:cubicBezTo>
                      <a:pt x="19195" y="1349"/>
                      <a:pt x="19636" y="1652"/>
                      <a:pt x="19636" y="2024"/>
                    </a:cubicBezTo>
                    <a:cubicBezTo>
                      <a:pt x="19636" y="2024"/>
                      <a:pt x="19636" y="3374"/>
                      <a:pt x="19636" y="3374"/>
                    </a:cubicBezTo>
                    <a:close/>
                    <a:moveTo>
                      <a:pt x="19636" y="17546"/>
                    </a:moveTo>
                    <a:lnTo>
                      <a:pt x="1963" y="17547"/>
                    </a:lnTo>
                    <a:lnTo>
                      <a:pt x="1963" y="4050"/>
                    </a:lnTo>
                    <a:lnTo>
                      <a:pt x="19636" y="4049"/>
                    </a:lnTo>
                    <a:cubicBezTo>
                      <a:pt x="19636" y="4049"/>
                      <a:pt x="19636" y="17546"/>
                      <a:pt x="19636" y="17546"/>
                    </a:cubicBezTo>
                    <a:close/>
                    <a:moveTo>
                      <a:pt x="19636" y="19574"/>
                    </a:moveTo>
                    <a:cubicBezTo>
                      <a:pt x="19636" y="19946"/>
                      <a:pt x="19195" y="20249"/>
                      <a:pt x="18654" y="20249"/>
                    </a:cubicBezTo>
                    <a:lnTo>
                      <a:pt x="2945" y="20250"/>
                    </a:lnTo>
                    <a:cubicBezTo>
                      <a:pt x="2402" y="20250"/>
                      <a:pt x="1963" y="19947"/>
                      <a:pt x="1963" y="19575"/>
                    </a:cubicBezTo>
                    <a:lnTo>
                      <a:pt x="1963" y="18222"/>
                    </a:lnTo>
                    <a:lnTo>
                      <a:pt x="19636" y="18221"/>
                    </a:lnTo>
                    <a:cubicBezTo>
                      <a:pt x="19636" y="18221"/>
                      <a:pt x="19636" y="19574"/>
                      <a:pt x="19636" y="19574"/>
                    </a:cubicBezTo>
                    <a:close/>
                    <a:moveTo>
                      <a:pt x="18654" y="0"/>
                    </a:moveTo>
                    <a:lnTo>
                      <a:pt x="2945" y="0"/>
                    </a:lnTo>
                    <a:cubicBezTo>
                      <a:pt x="1317" y="0"/>
                      <a:pt x="0" y="907"/>
                      <a:pt x="0" y="2025"/>
                    </a:cubicBezTo>
                    <a:lnTo>
                      <a:pt x="0" y="19575"/>
                    </a:lnTo>
                    <a:cubicBezTo>
                      <a:pt x="0" y="20693"/>
                      <a:pt x="1317" y="21600"/>
                      <a:pt x="2945" y="21600"/>
                    </a:cubicBezTo>
                    <a:lnTo>
                      <a:pt x="18654" y="21599"/>
                    </a:lnTo>
                    <a:cubicBezTo>
                      <a:pt x="20280" y="21599"/>
                      <a:pt x="21600" y="20693"/>
                      <a:pt x="21600" y="19574"/>
                    </a:cubicBezTo>
                    <a:lnTo>
                      <a:pt x="21600" y="2024"/>
                    </a:lnTo>
                    <a:cubicBezTo>
                      <a:pt x="21600" y="906"/>
                      <a:pt x="20280" y="0"/>
                      <a:pt x="18654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55" name="AutoShape 98"/>
              <p:cNvSpPr/>
              <p:nvPr/>
            </p:nvSpPr>
            <p:spPr bwMode="auto">
              <a:xfrm>
                <a:off x="5559542" y="4951734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6758"/>
                      <a:pt x="20387" y="21599"/>
                      <a:pt x="18899" y="21599"/>
                    </a:cubicBezTo>
                    <a:lnTo>
                      <a:pt x="2699" y="21599"/>
                    </a:lnTo>
                    <a:cubicBezTo>
                      <a:pt x="1202" y="21599"/>
                      <a:pt x="0" y="16758"/>
                      <a:pt x="0" y="10800"/>
                    </a:cubicBezTo>
                    <a:cubicBezTo>
                      <a:pt x="0" y="4841"/>
                      <a:pt x="1202" y="0"/>
                      <a:pt x="2699" y="0"/>
                    </a:cubicBezTo>
                    <a:lnTo>
                      <a:pt x="18899" y="0"/>
                    </a:lnTo>
                    <a:cubicBezTo>
                      <a:pt x="20387" y="0"/>
                      <a:pt x="21600" y="4841"/>
                      <a:pt x="21600" y="1080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56" name="AutoShape 99"/>
              <p:cNvSpPr/>
              <p:nvPr/>
            </p:nvSpPr>
            <p:spPr bwMode="auto">
              <a:xfrm>
                <a:off x="5574623" y="5315272"/>
                <a:ext cx="28575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0800"/>
                    </a:moveTo>
                    <a:cubicBezTo>
                      <a:pt x="21600" y="16769"/>
                      <a:pt x="19174" y="21599"/>
                      <a:pt x="16199" y="21599"/>
                    </a:cubicBezTo>
                    <a:lnTo>
                      <a:pt x="5399" y="21599"/>
                    </a:lnTo>
                    <a:cubicBezTo>
                      <a:pt x="2404" y="21599"/>
                      <a:pt x="0" y="16769"/>
                      <a:pt x="0" y="10800"/>
                    </a:cubicBezTo>
                    <a:cubicBezTo>
                      <a:pt x="0" y="4830"/>
                      <a:pt x="2404" y="0"/>
                      <a:pt x="5399" y="0"/>
                    </a:cubicBezTo>
                    <a:lnTo>
                      <a:pt x="16199" y="0"/>
                    </a:lnTo>
                    <a:cubicBezTo>
                      <a:pt x="19174" y="0"/>
                      <a:pt x="21600" y="4830"/>
                      <a:pt x="21600" y="1080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  <p:grpSp>
          <p:nvGrpSpPr>
            <p:cNvPr id="47" name="Group 30"/>
            <p:cNvGrpSpPr/>
            <p:nvPr/>
          </p:nvGrpSpPr>
          <p:grpSpPr>
            <a:xfrm>
              <a:off x="5930117" y="2654671"/>
              <a:ext cx="319088" cy="465138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5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5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  <p:grpSp>
          <p:nvGrpSpPr>
            <p:cNvPr id="48" name="Group 33"/>
            <p:cNvGrpSpPr/>
            <p:nvPr/>
          </p:nvGrpSpPr>
          <p:grpSpPr>
            <a:xfrm rot="7811741">
              <a:off x="7278886" y="5179067"/>
              <a:ext cx="465138" cy="391319"/>
              <a:chOff x="5356342" y="3093565"/>
              <a:chExt cx="465138" cy="391319"/>
            </a:xfrm>
            <a:solidFill>
              <a:schemeClr val="bg1"/>
            </a:solidFill>
          </p:grpSpPr>
          <p:sp>
            <p:nvSpPr>
              <p:cNvPr id="49" name="AutoShape 120"/>
              <p:cNvSpPr/>
              <p:nvPr/>
            </p:nvSpPr>
            <p:spPr bwMode="auto">
              <a:xfrm>
                <a:off x="5473023" y="319516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50" name="AutoShape 121"/>
              <p:cNvSpPr/>
              <p:nvPr/>
            </p:nvSpPr>
            <p:spPr bwMode="auto">
              <a:xfrm>
                <a:off x="5530967" y="325310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51" name="AutoShape 122"/>
              <p:cNvSpPr/>
              <p:nvPr/>
            </p:nvSpPr>
            <p:spPr bwMode="auto">
              <a:xfrm>
                <a:off x="5356342" y="309356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63" name="Group 38"/>
          <p:cNvGrpSpPr/>
          <p:nvPr/>
        </p:nvGrpSpPr>
        <p:grpSpPr>
          <a:xfrm flipH="1">
            <a:off x="6765524" y="2425971"/>
            <a:ext cx="1480651" cy="769806"/>
            <a:chOff x="1392530" y="2481978"/>
            <a:chExt cx="3124464" cy="313657"/>
          </a:xfrm>
        </p:grpSpPr>
        <p:cxnSp>
          <p:nvCxnSpPr>
            <p:cNvPr id="64" name="Straight Connector 39"/>
            <p:cNvCxnSpPr/>
            <p:nvPr/>
          </p:nvCxnSpPr>
          <p:spPr>
            <a:xfrm flipH="1" flipV="1">
              <a:off x="3555062" y="2481981"/>
              <a:ext cx="961932" cy="313654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40"/>
            <p:cNvCxnSpPr/>
            <p:nvPr/>
          </p:nvCxnSpPr>
          <p:spPr>
            <a:xfrm flipH="1">
              <a:off x="1392530" y="2481978"/>
              <a:ext cx="2162533" cy="0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6" name="TextBox 41"/>
          <p:cNvSpPr txBox="1"/>
          <p:nvPr/>
        </p:nvSpPr>
        <p:spPr>
          <a:xfrm>
            <a:off x="8373809" y="2241305"/>
            <a:ext cx="2806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YOUR TITLE</a:t>
            </a:r>
            <a:endParaRPr lang="id-ID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Rectangle 42"/>
          <p:cNvSpPr/>
          <p:nvPr/>
        </p:nvSpPr>
        <p:spPr>
          <a:xfrm>
            <a:off x="8373809" y="2579175"/>
            <a:ext cx="28067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Don’t forget the things you once you owned. Treasure the things you can’t get.</a:t>
            </a:r>
            <a:endParaRPr lang="en-US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8" name="Straight Connector 43"/>
          <p:cNvCxnSpPr/>
          <p:nvPr/>
        </p:nvCxnSpPr>
        <p:spPr>
          <a:xfrm>
            <a:off x="3766950" y="2114514"/>
            <a:ext cx="1973466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45"/>
          <p:cNvSpPr txBox="1"/>
          <p:nvPr/>
        </p:nvSpPr>
        <p:spPr>
          <a:xfrm>
            <a:off x="834887" y="1917551"/>
            <a:ext cx="2803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YOUR TITLE</a:t>
            </a:r>
            <a:endParaRPr lang="id-ID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Rectangle 46"/>
          <p:cNvSpPr/>
          <p:nvPr/>
        </p:nvSpPr>
        <p:spPr>
          <a:xfrm>
            <a:off x="834887" y="2281995"/>
            <a:ext cx="280352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Don’t forget the things you once you owned. Treasure the things you can’t get.</a:t>
            </a:r>
            <a:endParaRPr lang="en-US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1" name="Group 48"/>
          <p:cNvGrpSpPr/>
          <p:nvPr/>
        </p:nvGrpSpPr>
        <p:grpSpPr>
          <a:xfrm>
            <a:off x="3771462" y="4022835"/>
            <a:ext cx="1174768" cy="598311"/>
            <a:chOff x="1392536" y="2481978"/>
            <a:chExt cx="3229538" cy="393200"/>
          </a:xfrm>
        </p:grpSpPr>
        <p:cxnSp>
          <p:nvCxnSpPr>
            <p:cNvPr id="72" name="Straight Connector 49"/>
            <p:cNvCxnSpPr/>
            <p:nvPr/>
          </p:nvCxnSpPr>
          <p:spPr>
            <a:xfrm flipH="1" flipV="1">
              <a:off x="2654765" y="2481978"/>
              <a:ext cx="1967309" cy="393200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50"/>
            <p:cNvCxnSpPr/>
            <p:nvPr/>
          </p:nvCxnSpPr>
          <p:spPr>
            <a:xfrm flipH="1">
              <a:off x="1392536" y="2481978"/>
              <a:ext cx="1298690" cy="0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4" name="TextBox 51"/>
          <p:cNvSpPr txBox="1"/>
          <p:nvPr/>
        </p:nvSpPr>
        <p:spPr>
          <a:xfrm>
            <a:off x="834887" y="3838160"/>
            <a:ext cx="2803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YOUR TITLE</a:t>
            </a:r>
            <a:endParaRPr lang="id-ID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Rectangle 52"/>
          <p:cNvSpPr/>
          <p:nvPr/>
        </p:nvSpPr>
        <p:spPr>
          <a:xfrm>
            <a:off x="834887" y="4205070"/>
            <a:ext cx="280352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Don’t forget the things you once you owned. Treasure the things you can’t get.</a:t>
            </a:r>
            <a:endParaRPr lang="en-US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Box 55"/>
          <p:cNvSpPr txBox="1"/>
          <p:nvPr/>
        </p:nvSpPr>
        <p:spPr>
          <a:xfrm>
            <a:off x="8290666" y="4368323"/>
            <a:ext cx="3196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YOUR TITLE</a:t>
            </a:r>
            <a:endParaRPr lang="id-ID" b="1" i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Rectangle 56"/>
          <p:cNvSpPr/>
          <p:nvPr/>
        </p:nvSpPr>
        <p:spPr>
          <a:xfrm>
            <a:off x="8290666" y="4741525"/>
            <a:ext cx="319667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Don’t forget the things you once you owned. Treasure the things you can’t get.</a:t>
            </a:r>
            <a:endParaRPr lang="en-US" sz="1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9" grpId="0"/>
      <p:bldP spid="70" grpId="0"/>
      <p:bldP spid="74" grpId="0"/>
      <p:bldP spid="75" grpId="0"/>
      <p:bldP spid="76" grpId="0"/>
      <p:bldP spid="7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41"/>
          <p:cNvSpPr>
            <a:spLocks noChangeArrowheads="1"/>
          </p:cNvSpPr>
          <p:nvPr/>
        </p:nvSpPr>
        <p:spPr bwMode="auto">
          <a:xfrm>
            <a:off x="-1" y="2699390"/>
            <a:ext cx="12192001" cy="296266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404040"/>
              </a:solidFill>
            </a:endParaRPr>
          </a:p>
        </p:txBody>
      </p:sp>
      <p:grpSp>
        <p:nvGrpSpPr>
          <p:cNvPr id="5" name="组合 43"/>
          <p:cNvGrpSpPr/>
          <p:nvPr/>
        </p:nvGrpSpPr>
        <p:grpSpPr bwMode="auto">
          <a:xfrm>
            <a:off x="1532575" y="2122168"/>
            <a:ext cx="1370864" cy="1370556"/>
            <a:chOff x="0" y="0"/>
            <a:chExt cx="897200" cy="897200"/>
          </a:xfrm>
        </p:grpSpPr>
        <p:sp>
          <p:nvSpPr>
            <p:cNvPr id="6" name="椭圆 59"/>
            <p:cNvSpPr>
              <a:spLocks noChangeArrowheads="1"/>
            </p:cNvSpPr>
            <p:nvPr/>
          </p:nvSpPr>
          <p:spPr bwMode="auto">
            <a:xfrm>
              <a:off x="411" y="209"/>
              <a:ext cx="896937" cy="897139"/>
            </a:xfrm>
            <a:prstGeom prst="ellipse">
              <a:avLst/>
            </a:prstGeom>
            <a:solidFill>
              <a:srgbClr val="DCDF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404040"/>
                </a:solidFill>
              </a:endParaRPr>
            </a:p>
          </p:txBody>
        </p:sp>
        <p:sp>
          <p:nvSpPr>
            <p:cNvPr id="7" name="Freeform 286"/>
            <p:cNvSpPr>
              <a:spLocks noEditPoints="1"/>
            </p:cNvSpPr>
            <p:nvPr/>
          </p:nvSpPr>
          <p:spPr bwMode="auto">
            <a:xfrm>
              <a:off x="282986" y="301902"/>
              <a:ext cx="331787" cy="293754"/>
            </a:xfrm>
            <a:custGeom>
              <a:avLst/>
              <a:gdLst>
                <a:gd name="T0" fmla="*/ 0 w 94"/>
                <a:gd name="T1" fmla="*/ 58 h 84"/>
                <a:gd name="T2" fmla="*/ 24 w 94"/>
                <a:gd name="T3" fmla="*/ 58 h 84"/>
                <a:gd name="T4" fmla="*/ 24 w 94"/>
                <a:gd name="T5" fmla="*/ 84 h 84"/>
                <a:gd name="T6" fmla="*/ 0 w 94"/>
                <a:gd name="T7" fmla="*/ 84 h 84"/>
                <a:gd name="T8" fmla="*/ 0 w 94"/>
                <a:gd name="T9" fmla="*/ 58 h 84"/>
                <a:gd name="T10" fmla="*/ 62 w 94"/>
                <a:gd name="T11" fmla="*/ 7 h 84"/>
                <a:gd name="T12" fmla="*/ 55 w 94"/>
                <a:gd name="T13" fmla="*/ 20 h 84"/>
                <a:gd name="T14" fmla="*/ 48 w 94"/>
                <a:gd name="T15" fmla="*/ 32 h 84"/>
                <a:gd name="T16" fmla="*/ 43 w 94"/>
                <a:gd name="T17" fmla="*/ 24 h 84"/>
                <a:gd name="T18" fmla="*/ 6 w 94"/>
                <a:gd name="T19" fmla="*/ 46 h 84"/>
                <a:gd name="T20" fmla="*/ 1 w 94"/>
                <a:gd name="T21" fmla="*/ 38 h 84"/>
                <a:gd name="T22" fmla="*/ 38 w 94"/>
                <a:gd name="T23" fmla="*/ 16 h 84"/>
                <a:gd name="T24" fmla="*/ 33 w 94"/>
                <a:gd name="T25" fmla="*/ 8 h 84"/>
                <a:gd name="T26" fmla="*/ 47 w 94"/>
                <a:gd name="T27" fmla="*/ 8 h 84"/>
                <a:gd name="T28" fmla="*/ 62 w 94"/>
                <a:gd name="T29" fmla="*/ 7 h 84"/>
                <a:gd name="T30" fmla="*/ 78 w 94"/>
                <a:gd name="T31" fmla="*/ 0 h 84"/>
                <a:gd name="T32" fmla="*/ 68 w 94"/>
                <a:gd name="T33" fmla="*/ 9 h 84"/>
                <a:gd name="T34" fmla="*/ 78 w 94"/>
                <a:gd name="T35" fmla="*/ 19 h 84"/>
                <a:gd name="T36" fmla="*/ 87 w 94"/>
                <a:gd name="T37" fmla="*/ 9 h 84"/>
                <a:gd name="T38" fmla="*/ 78 w 94"/>
                <a:gd name="T39" fmla="*/ 0 h 84"/>
                <a:gd name="T40" fmla="*/ 61 w 94"/>
                <a:gd name="T41" fmla="*/ 46 h 84"/>
                <a:gd name="T42" fmla="*/ 67 w 94"/>
                <a:gd name="T43" fmla="*/ 50 h 84"/>
                <a:gd name="T44" fmla="*/ 66 w 94"/>
                <a:gd name="T45" fmla="*/ 84 h 84"/>
                <a:gd name="T46" fmla="*/ 74 w 94"/>
                <a:gd name="T47" fmla="*/ 84 h 84"/>
                <a:gd name="T48" fmla="*/ 76 w 94"/>
                <a:gd name="T49" fmla="*/ 55 h 84"/>
                <a:gd name="T50" fmla="*/ 79 w 94"/>
                <a:gd name="T51" fmla="*/ 55 h 84"/>
                <a:gd name="T52" fmla="*/ 81 w 94"/>
                <a:gd name="T53" fmla="*/ 84 h 84"/>
                <a:gd name="T54" fmla="*/ 89 w 94"/>
                <a:gd name="T55" fmla="*/ 84 h 84"/>
                <a:gd name="T56" fmla="*/ 88 w 94"/>
                <a:gd name="T57" fmla="*/ 50 h 84"/>
                <a:gd name="T58" fmla="*/ 94 w 94"/>
                <a:gd name="T59" fmla="*/ 46 h 84"/>
                <a:gd name="T60" fmla="*/ 89 w 94"/>
                <a:gd name="T61" fmla="*/ 21 h 84"/>
                <a:gd name="T62" fmla="*/ 66 w 94"/>
                <a:gd name="T63" fmla="*/ 21 h 84"/>
                <a:gd name="T64" fmla="*/ 61 w 94"/>
                <a:gd name="T65" fmla="*/ 46 h 84"/>
                <a:gd name="T66" fmla="*/ 32 w 94"/>
                <a:gd name="T67" fmla="*/ 44 h 84"/>
                <a:gd name="T68" fmla="*/ 32 w 94"/>
                <a:gd name="T69" fmla="*/ 84 h 84"/>
                <a:gd name="T70" fmla="*/ 55 w 94"/>
                <a:gd name="T71" fmla="*/ 84 h 84"/>
                <a:gd name="T72" fmla="*/ 55 w 94"/>
                <a:gd name="T73" fmla="*/ 44 h 84"/>
                <a:gd name="T74" fmla="*/ 32 w 94"/>
                <a:gd name="T75" fmla="*/ 4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4" h="84">
                  <a:moveTo>
                    <a:pt x="0" y="58"/>
                  </a:moveTo>
                  <a:cubicBezTo>
                    <a:pt x="24" y="58"/>
                    <a:pt x="24" y="58"/>
                    <a:pt x="24" y="58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62" y="7"/>
                  </a:moveTo>
                  <a:cubicBezTo>
                    <a:pt x="55" y="20"/>
                    <a:pt x="55" y="20"/>
                    <a:pt x="55" y="20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6" y="46"/>
                    <a:pt x="6" y="46"/>
                    <a:pt x="6" y="46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62" y="7"/>
                    <a:pt x="62" y="7"/>
                    <a:pt x="62" y="7"/>
                  </a:cubicBezTo>
                  <a:close/>
                  <a:moveTo>
                    <a:pt x="78" y="0"/>
                  </a:moveTo>
                  <a:cubicBezTo>
                    <a:pt x="72" y="0"/>
                    <a:pt x="68" y="4"/>
                    <a:pt x="68" y="9"/>
                  </a:cubicBezTo>
                  <a:cubicBezTo>
                    <a:pt x="68" y="14"/>
                    <a:pt x="72" y="19"/>
                    <a:pt x="78" y="19"/>
                  </a:cubicBezTo>
                  <a:cubicBezTo>
                    <a:pt x="83" y="19"/>
                    <a:pt x="87" y="14"/>
                    <a:pt x="87" y="9"/>
                  </a:cubicBezTo>
                  <a:cubicBezTo>
                    <a:pt x="87" y="4"/>
                    <a:pt x="83" y="0"/>
                    <a:pt x="78" y="0"/>
                  </a:cubicBezTo>
                  <a:close/>
                  <a:moveTo>
                    <a:pt x="61" y="46"/>
                  </a:moveTo>
                  <a:cubicBezTo>
                    <a:pt x="63" y="47"/>
                    <a:pt x="65" y="49"/>
                    <a:pt x="67" y="50"/>
                  </a:cubicBezTo>
                  <a:cubicBezTo>
                    <a:pt x="66" y="84"/>
                    <a:pt x="66" y="84"/>
                    <a:pt x="66" y="84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6" y="55"/>
                    <a:pt x="76" y="55"/>
                    <a:pt x="76" y="55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81" y="84"/>
                    <a:pt x="81" y="84"/>
                    <a:pt x="81" y="84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8" y="50"/>
                    <a:pt x="88" y="50"/>
                    <a:pt x="88" y="50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89" y="21"/>
                    <a:pt x="89" y="21"/>
                    <a:pt x="89" y="21"/>
                  </a:cubicBezTo>
                  <a:cubicBezTo>
                    <a:pt x="64" y="21"/>
                    <a:pt x="91" y="21"/>
                    <a:pt x="66" y="21"/>
                  </a:cubicBezTo>
                  <a:cubicBezTo>
                    <a:pt x="61" y="46"/>
                    <a:pt x="61" y="46"/>
                    <a:pt x="61" y="46"/>
                  </a:cubicBezTo>
                  <a:close/>
                  <a:moveTo>
                    <a:pt x="32" y="44"/>
                  </a:moveTo>
                  <a:cubicBezTo>
                    <a:pt x="32" y="84"/>
                    <a:pt x="32" y="84"/>
                    <a:pt x="32" y="84"/>
                  </a:cubicBezTo>
                  <a:cubicBezTo>
                    <a:pt x="55" y="84"/>
                    <a:pt x="55" y="84"/>
                    <a:pt x="55" y="84"/>
                  </a:cubicBezTo>
                  <a:cubicBezTo>
                    <a:pt x="55" y="44"/>
                    <a:pt x="55" y="44"/>
                    <a:pt x="55" y="44"/>
                  </a:cubicBezTo>
                  <a:lnTo>
                    <a:pt x="32" y="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" name="组合 54"/>
          <p:cNvGrpSpPr/>
          <p:nvPr/>
        </p:nvGrpSpPr>
        <p:grpSpPr bwMode="auto">
          <a:xfrm>
            <a:off x="9426828" y="2122487"/>
            <a:ext cx="1370464" cy="1370463"/>
            <a:chOff x="-138" y="209"/>
            <a:chExt cx="896938" cy="897139"/>
          </a:xfrm>
        </p:grpSpPr>
        <p:sp>
          <p:nvSpPr>
            <p:cNvPr id="9" name="椭圆 57"/>
            <p:cNvSpPr>
              <a:spLocks noChangeArrowheads="1"/>
            </p:cNvSpPr>
            <p:nvPr/>
          </p:nvSpPr>
          <p:spPr bwMode="auto">
            <a:xfrm>
              <a:off x="-138" y="209"/>
              <a:ext cx="896938" cy="8971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404040"/>
                </a:solidFill>
              </a:endParaRPr>
            </a:p>
          </p:txBody>
        </p:sp>
        <p:sp>
          <p:nvSpPr>
            <p:cNvPr id="10" name="Freeform 285"/>
            <p:cNvSpPr>
              <a:spLocks noEditPoints="1"/>
            </p:cNvSpPr>
            <p:nvPr/>
          </p:nvSpPr>
          <p:spPr bwMode="auto">
            <a:xfrm>
              <a:off x="269737" y="254266"/>
              <a:ext cx="357188" cy="389025"/>
            </a:xfrm>
            <a:custGeom>
              <a:avLst/>
              <a:gdLst>
                <a:gd name="T0" fmla="*/ 52 w 102"/>
                <a:gd name="T1" fmla="*/ 0 h 111"/>
                <a:gd name="T2" fmla="*/ 41 w 102"/>
                <a:gd name="T3" fmla="*/ 11 h 111"/>
                <a:gd name="T4" fmla="*/ 52 w 102"/>
                <a:gd name="T5" fmla="*/ 22 h 111"/>
                <a:gd name="T6" fmla="*/ 63 w 102"/>
                <a:gd name="T7" fmla="*/ 11 h 111"/>
                <a:gd name="T8" fmla="*/ 52 w 102"/>
                <a:gd name="T9" fmla="*/ 0 h 111"/>
                <a:gd name="T10" fmla="*/ 6 w 102"/>
                <a:gd name="T11" fmla="*/ 81 h 111"/>
                <a:gd name="T12" fmla="*/ 14 w 102"/>
                <a:gd name="T13" fmla="*/ 77 h 111"/>
                <a:gd name="T14" fmla="*/ 36 w 102"/>
                <a:gd name="T15" fmla="*/ 88 h 111"/>
                <a:gd name="T16" fmla="*/ 31 w 102"/>
                <a:gd name="T17" fmla="*/ 92 h 111"/>
                <a:gd name="T18" fmla="*/ 31 w 102"/>
                <a:gd name="T19" fmla="*/ 93 h 111"/>
                <a:gd name="T20" fmla="*/ 13 w 102"/>
                <a:gd name="T21" fmla="*/ 101 h 111"/>
                <a:gd name="T22" fmla="*/ 6 w 102"/>
                <a:gd name="T23" fmla="*/ 98 h 111"/>
                <a:gd name="T24" fmla="*/ 0 w 102"/>
                <a:gd name="T25" fmla="*/ 111 h 111"/>
                <a:gd name="T26" fmla="*/ 33 w 102"/>
                <a:gd name="T27" fmla="*/ 111 h 111"/>
                <a:gd name="T28" fmla="*/ 24 w 102"/>
                <a:gd name="T29" fmla="*/ 106 h 111"/>
                <a:gd name="T30" fmla="*/ 41 w 102"/>
                <a:gd name="T31" fmla="*/ 98 h 111"/>
                <a:gd name="T32" fmla="*/ 52 w 102"/>
                <a:gd name="T33" fmla="*/ 99 h 111"/>
                <a:gd name="T34" fmla="*/ 60 w 102"/>
                <a:gd name="T35" fmla="*/ 98 h 111"/>
                <a:gd name="T36" fmla="*/ 77 w 102"/>
                <a:gd name="T37" fmla="*/ 106 h 111"/>
                <a:gd name="T38" fmla="*/ 67 w 102"/>
                <a:gd name="T39" fmla="*/ 111 h 111"/>
                <a:gd name="T40" fmla="*/ 101 w 102"/>
                <a:gd name="T41" fmla="*/ 111 h 111"/>
                <a:gd name="T42" fmla="*/ 94 w 102"/>
                <a:gd name="T43" fmla="*/ 98 h 111"/>
                <a:gd name="T44" fmla="*/ 87 w 102"/>
                <a:gd name="T45" fmla="*/ 101 h 111"/>
                <a:gd name="T46" fmla="*/ 71 w 102"/>
                <a:gd name="T47" fmla="*/ 94 h 111"/>
                <a:gd name="T48" fmla="*/ 72 w 102"/>
                <a:gd name="T49" fmla="*/ 92 h 111"/>
                <a:gd name="T50" fmla="*/ 66 w 102"/>
                <a:gd name="T51" fmla="*/ 87 h 111"/>
                <a:gd name="T52" fmla="*/ 88 w 102"/>
                <a:gd name="T53" fmla="*/ 77 h 111"/>
                <a:gd name="T54" fmla="*/ 96 w 102"/>
                <a:gd name="T55" fmla="*/ 81 h 111"/>
                <a:gd name="T56" fmla="*/ 102 w 102"/>
                <a:gd name="T57" fmla="*/ 67 h 111"/>
                <a:gd name="T58" fmla="*/ 68 w 102"/>
                <a:gd name="T59" fmla="*/ 67 h 111"/>
                <a:gd name="T60" fmla="*/ 78 w 102"/>
                <a:gd name="T61" fmla="*/ 72 h 111"/>
                <a:gd name="T62" fmla="*/ 65 w 102"/>
                <a:gd name="T63" fmla="*/ 79 h 111"/>
                <a:gd name="T64" fmla="*/ 64 w 102"/>
                <a:gd name="T65" fmla="*/ 58 h 111"/>
                <a:gd name="T66" fmla="*/ 71 w 102"/>
                <a:gd name="T67" fmla="*/ 53 h 111"/>
                <a:gd name="T68" fmla="*/ 65 w 102"/>
                <a:gd name="T69" fmla="*/ 24 h 111"/>
                <a:gd name="T70" fmla="*/ 53 w 102"/>
                <a:gd name="T71" fmla="*/ 24 h 111"/>
                <a:gd name="T72" fmla="*/ 54 w 102"/>
                <a:gd name="T73" fmla="*/ 26 h 111"/>
                <a:gd name="T74" fmla="*/ 53 w 102"/>
                <a:gd name="T75" fmla="*/ 28 h 111"/>
                <a:gd name="T76" fmla="*/ 56 w 102"/>
                <a:gd name="T77" fmla="*/ 46 h 111"/>
                <a:gd name="T78" fmla="*/ 52 w 102"/>
                <a:gd name="T79" fmla="*/ 50 h 111"/>
                <a:gd name="T80" fmla="*/ 52 w 102"/>
                <a:gd name="T81" fmla="*/ 50 h 111"/>
                <a:gd name="T82" fmla="*/ 52 w 102"/>
                <a:gd name="T83" fmla="*/ 50 h 111"/>
                <a:gd name="T84" fmla="*/ 52 w 102"/>
                <a:gd name="T85" fmla="*/ 50 h 111"/>
                <a:gd name="T86" fmla="*/ 52 w 102"/>
                <a:gd name="T87" fmla="*/ 50 h 111"/>
                <a:gd name="T88" fmla="*/ 48 w 102"/>
                <a:gd name="T89" fmla="*/ 46 h 111"/>
                <a:gd name="T90" fmla="*/ 50 w 102"/>
                <a:gd name="T91" fmla="*/ 28 h 111"/>
                <a:gd name="T92" fmla="*/ 49 w 102"/>
                <a:gd name="T93" fmla="*/ 26 h 111"/>
                <a:gd name="T94" fmla="*/ 50 w 102"/>
                <a:gd name="T95" fmla="*/ 24 h 111"/>
                <a:gd name="T96" fmla="*/ 38 w 102"/>
                <a:gd name="T97" fmla="*/ 24 h 111"/>
                <a:gd name="T98" fmla="*/ 33 w 102"/>
                <a:gd name="T99" fmla="*/ 53 h 111"/>
                <a:gd name="T100" fmla="*/ 40 w 102"/>
                <a:gd name="T101" fmla="*/ 58 h 111"/>
                <a:gd name="T102" fmla="*/ 39 w 102"/>
                <a:gd name="T103" fmla="*/ 79 h 111"/>
                <a:gd name="T104" fmla="*/ 24 w 102"/>
                <a:gd name="T105" fmla="*/ 72 h 111"/>
                <a:gd name="T106" fmla="*/ 34 w 102"/>
                <a:gd name="T107" fmla="*/ 67 h 111"/>
                <a:gd name="T108" fmla="*/ 0 w 102"/>
                <a:gd name="T109" fmla="*/ 67 h 111"/>
                <a:gd name="T110" fmla="*/ 6 w 102"/>
                <a:gd name="T111" fmla="*/ 81 h 111"/>
                <a:gd name="T112" fmla="*/ 52 w 102"/>
                <a:gd name="T113" fmla="*/ 85 h 111"/>
                <a:gd name="T114" fmla="*/ 48 w 102"/>
                <a:gd name="T115" fmla="*/ 85 h 111"/>
                <a:gd name="T116" fmla="*/ 50 w 102"/>
                <a:gd name="T117" fmla="*/ 64 h 111"/>
                <a:gd name="T118" fmla="*/ 54 w 102"/>
                <a:gd name="T119" fmla="*/ 64 h 111"/>
                <a:gd name="T120" fmla="*/ 55 w 102"/>
                <a:gd name="T121" fmla="*/ 85 h 111"/>
                <a:gd name="T122" fmla="*/ 52 w 102"/>
                <a:gd name="T123" fmla="*/ 85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2" h="111">
                  <a:moveTo>
                    <a:pt x="52" y="0"/>
                  </a:moveTo>
                  <a:cubicBezTo>
                    <a:pt x="46" y="0"/>
                    <a:pt x="41" y="5"/>
                    <a:pt x="41" y="11"/>
                  </a:cubicBezTo>
                  <a:cubicBezTo>
                    <a:pt x="41" y="17"/>
                    <a:pt x="46" y="22"/>
                    <a:pt x="52" y="22"/>
                  </a:cubicBezTo>
                  <a:cubicBezTo>
                    <a:pt x="58" y="22"/>
                    <a:pt x="63" y="17"/>
                    <a:pt x="63" y="11"/>
                  </a:cubicBezTo>
                  <a:cubicBezTo>
                    <a:pt x="63" y="5"/>
                    <a:pt x="58" y="0"/>
                    <a:pt x="52" y="0"/>
                  </a:cubicBezTo>
                  <a:close/>
                  <a:moveTo>
                    <a:pt x="6" y="81"/>
                  </a:moveTo>
                  <a:cubicBezTo>
                    <a:pt x="14" y="77"/>
                    <a:pt x="14" y="77"/>
                    <a:pt x="14" y="77"/>
                  </a:cubicBezTo>
                  <a:cubicBezTo>
                    <a:pt x="36" y="88"/>
                    <a:pt x="36" y="88"/>
                    <a:pt x="36" y="88"/>
                  </a:cubicBezTo>
                  <a:cubicBezTo>
                    <a:pt x="33" y="89"/>
                    <a:pt x="31" y="90"/>
                    <a:pt x="31" y="92"/>
                  </a:cubicBezTo>
                  <a:cubicBezTo>
                    <a:pt x="31" y="93"/>
                    <a:pt x="31" y="93"/>
                    <a:pt x="31" y="93"/>
                  </a:cubicBezTo>
                  <a:cubicBezTo>
                    <a:pt x="13" y="101"/>
                    <a:pt x="13" y="101"/>
                    <a:pt x="13" y="101"/>
                  </a:cubicBezTo>
                  <a:cubicBezTo>
                    <a:pt x="6" y="98"/>
                    <a:pt x="6" y="98"/>
                    <a:pt x="6" y="98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33" y="111"/>
                    <a:pt x="33" y="111"/>
                    <a:pt x="33" y="111"/>
                  </a:cubicBezTo>
                  <a:cubicBezTo>
                    <a:pt x="24" y="106"/>
                    <a:pt x="24" y="106"/>
                    <a:pt x="24" y="106"/>
                  </a:cubicBezTo>
                  <a:cubicBezTo>
                    <a:pt x="41" y="98"/>
                    <a:pt x="41" y="98"/>
                    <a:pt x="41" y="98"/>
                  </a:cubicBezTo>
                  <a:cubicBezTo>
                    <a:pt x="44" y="99"/>
                    <a:pt x="48" y="99"/>
                    <a:pt x="52" y="99"/>
                  </a:cubicBezTo>
                  <a:cubicBezTo>
                    <a:pt x="55" y="99"/>
                    <a:pt x="58" y="99"/>
                    <a:pt x="60" y="98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67" y="111"/>
                    <a:pt x="67" y="111"/>
                    <a:pt x="67" y="111"/>
                  </a:cubicBezTo>
                  <a:cubicBezTo>
                    <a:pt x="101" y="111"/>
                    <a:pt x="101" y="111"/>
                    <a:pt x="101" y="111"/>
                  </a:cubicBezTo>
                  <a:cubicBezTo>
                    <a:pt x="94" y="98"/>
                    <a:pt x="94" y="98"/>
                    <a:pt x="94" y="98"/>
                  </a:cubicBezTo>
                  <a:cubicBezTo>
                    <a:pt x="87" y="101"/>
                    <a:pt x="87" y="101"/>
                    <a:pt x="87" y="101"/>
                  </a:cubicBezTo>
                  <a:cubicBezTo>
                    <a:pt x="71" y="94"/>
                    <a:pt x="71" y="94"/>
                    <a:pt x="71" y="94"/>
                  </a:cubicBezTo>
                  <a:cubicBezTo>
                    <a:pt x="72" y="94"/>
                    <a:pt x="72" y="93"/>
                    <a:pt x="72" y="92"/>
                  </a:cubicBezTo>
                  <a:cubicBezTo>
                    <a:pt x="72" y="90"/>
                    <a:pt x="70" y="89"/>
                    <a:pt x="66" y="87"/>
                  </a:cubicBezTo>
                  <a:cubicBezTo>
                    <a:pt x="88" y="77"/>
                    <a:pt x="88" y="77"/>
                    <a:pt x="88" y="77"/>
                  </a:cubicBezTo>
                  <a:cubicBezTo>
                    <a:pt x="96" y="81"/>
                    <a:pt x="96" y="81"/>
                    <a:pt x="96" y="81"/>
                  </a:cubicBezTo>
                  <a:cubicBezTo>
                    <a:pt x="102" y="67"/>
                    <a:pt x="102" y="67"/>
                    <a:pt x="102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4" y="58"/>
                    <a:pt x="64" y="58"/>
                    <a:pt x="64" y="58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65" y="24"/>
                    <a:pt x="65" y="24"/>
                    <a:pt x="65" y="24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4" y="26"/>
                    <a:pt x="54" y="26"/>
                    <a:pt x="54" y="26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6" y="46"/>
                    <a:pt x="56" y="46"/>
                    <a:pt x="56" y="46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48" y="46"/>
                    <a:pt x="48" y="46"/>
                    <a:pt x="48" y="46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40" y="58"/>
                    <a:pt x="40" y="58"/>
                    <a:pt x="40" y="58"/>
                  </a:cubicBezTo>
                  <a:cubicBezTo>
                    <a:pt x="39" y="79"/>
                    <a:pt x="39" y="79"/>
                    <a:pt x="39" y="79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6" y="81"/>
                    <a:pt x="6" y="81"/>
                    <a:pt x="6" y="81"/>
                  </a:cubicBezTo>
                  <a:close/>
                  <a:moveTo>
                    <a:pt x="52" y="85"/>
                  </a:moveTo>
                  <a:cubicBezTo>
                    <a:pt x="50" y="85"/>
                    <a:pt x="49" y="85"/>
                    <a:pt x="48" y="85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5" y="85"/>
                    <a:pt x="55" y="85"/>
                    <a:pt x="55" y="85"/>
                  </a:cubicBezTo>
                  <a:cubicBezTo>
                    <a:pt x="54" y="85"/>
                    <a:pt x="53" y="85"/>
                    <a:pt x="52" y="85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组合 55"/>
          <p:cNvGrpSpPr/>
          <p:nvPr/>
        </p:nvGrpSpPr>
        <p:grpSpPr bwMode="auto">
          <a:xfrm>
            <a:off x="5479806" y="2089016"/>
            <a:ext cx="1370864" cy="1370556"/>
            <a:chOff x="0" y="0"/>
            <a:chExt cx="897200" cy="897200"/>
          </a:xfrm>
        </p:grpSpPr>
        <p:sp>
          <p:nvSpPr>
            <p:cNvPr id="12" name="椭圆 55"/>
            <p:cNvSpPr>
              <a:spLocks noChangeArrowheads="1"/>
            </p:cNvSpPr>
            <p:nvPr/>
          </p:nvSpPr>
          <p:spPr bwMode="auto">
            <a:xfrm>
              <a:off x="-657" y="209"/>
              <a:ext cx="898525" cy="897139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404040"/>
                </a:solidFill>
              </a:endParaRPr>
            </a:p>
          </p:txBody>
        </p:sp>
        <p:sp>
          <p:nvSpPr>
            <p:cNvPr id="13" name="Freeform 295"/>
            <p:cNvSpPr>
              <a:spLocks noEditPoints="1"/>
            </p:cNvSpPr>
            <p:nvPr/>
          </p:nvSpPr>
          <p:spPr bwMode="auto">
            <a:xfrm>
              <a:off x="254930" y="295550"/>
              <a:ext cx="387350" cy="306457"/>
            </a:xfrm>
            <a:custGeom>
              <a:avLst/>
              <a:gdLst>
                <a:gd name="T0" fmla="*/ 199 w 244"/>
                <a:gd name="T1" fmla="*/ 31 h 193"/>
                <a:gd name="T2" fmla="*/ 235 w 244"/>
                <a:gd name="T3" fmla="*/ 31 h 193"/>
                <a:gd name="T4" fmla="*/ 244 w 244"/>
                <a:gd name="T5" fmla="*/ 42 h 193"/>
                <a:gd name="T6" fmla="*/ 244 w 244"/>
                <a:gd name="T7" fmla="*/ 137 h 193"/>
                <a:gd name="T8" fmla="*/ 235 w 244"/>
                <a:gd name="T9" fmla="*/ 146 h 193"/>
                <a:gd name="T10" fmla="*/ 91 w 244"/>
                <a:gd name="T11" fmla="*/ 146 h 193"/>
                <a:gd name="T12" fmla="*/ 82 w 244"/>
                <a:gd name="T13" fmla="*/ 137 h 193"/>
                <a:gd name="T14" fmla="*/ 82 w 244"/>
                <a:gd name="T15" fmla="*/ 42 h 193"/>
                <a:gd name="T16" fmla="*/ 84 w 244"/>
                <a:gd name="T17" fmla="*/ 38 h 193"/>
                <a:gd name="T18" fmla="*/ 64 w 244"/>
                <a:gd name="T19" fmla="*/ 38 h 193"/>
                <a:gd name="T20" fmla="*/ 60 w 244"/>
                <a:gd name="T21" fmla="*/ 24 h 193"/>
                <a:gd name="T22" fmla="*/ 197 w 244"/>
                <a:gd name="T23" fmla="*/ 24 h 193"/>
                <a:gd name="T24" fmla="*/ 199 w 244"/>
                <a:gd name="T25" fmla="*/ 31 h 193"/>
                <a:gd name="T26" fmla="*/ 0 w 244"/>
                <a:gd name="T27" fmla="*/ 66 h 193"/>
                <a:gd name="T28" fmla="*/ 46 w 244"/>
                <a:gd name="T29" fmla="*/ 66 h 193"/>
                <a:gd name="T30" fmla="*/ 51 w 244"/>
                <a:gd name="T31" fmla="*/ 80 h 193"/>
                <a:gd name="T32" fmla="*/ 4 w 244"/>
                <a:gd name="T33" fmla="*/ 80 h 193"/>
                <a:gd name="T34" fmla="*/ 0 w 244"/>
                <a:gd name="T35" fmla="*/ 66 h 193"/>
                <a:gd name="T36" fmla="*/ 0 w 244"/>
                <a:gd name="T37" fmla="*/ 111 h 193"/>
                <a:gd name="T38" fmla="*/ 2 w 244"/>
                <a:gd name="T39" fmla="*/ 120 h 193"/>
                <a:gd name="T40" fmla="*/ 73 w 244"/>
                <a:gd name="T41" fmla="*/ 120 h 193"/>
                <a:gd name="T42" fmla="*/ 71 w 244"/>
                <a:gd name="T43" fmla="*/ 111 h 193"/>
                <a:gd name="T44" fmla="*/ 0 w 244"/>
                <a:gd name="T45" fmla="*/ 111 h 193"/>
                <a:gd name="T46" fmla="*/ 75 w 244"/>
                <a:gd name="T47" fmla="*/ 186 h 193"/>
                <a:gd name="T48" fmla="*/ 146 w 244"/>
                <a:gd name="T49" fmla="*/ 186 h 193"/>
                <a:gd name="T50" fmla="*/ 148 w 244"/>
                <a:gd name="T51" fmla="*/ 193 h 193"/>
                <a:gd name="T52" fmla="*/ 77 w 244"/>
                <a:gd name="T53" fmla="*/ 193 h 193"/>
                <a:gd name="T54" fmla="*/ 75 w 244"/>
                <a:gd name="T55" fmla="*/ 186 h 193"/>
                <a:gd name="T56" fmla="*/ 6 w 244"/>
                <a:gd name="T57" fmla="*/ 164 h 193"/>
                <a:gd name="T58" fmla="*/ 142 w 244"/>
                <a:gd name="T59" fmla="*/ 164 h 193"/>
                <a:gd name="T60" fmla="*/ 146 w 244"/>
                <a:gd name="T61" fmla="*/ 177 h 193"/>
                <a:gd name="T62" fmla="*/ 9 w 244"/>
                <a:gd name="T63" fmla="*/ 177 h 193"/>
                <a:gd name="T64" fmla="*/ 6 w 244"/>
                <a:gd name="T65" fmla="*/ 164 h 193"/>
                <a:gd name="T66" fmla="*/ 9 w 244"/>
                <a:gd name="T67" fmla="*/ 0 h 193"/>
                <a:gd name="T68" fmla="*/ 146 w 244"/>
                <a:gd name="T69" fmla="*/ 0 h 193"/>
                <a:gd name="T70" fmla="*/ 151 w 244"/>
                <a:gd name="T71" fmla="*/ 15 h 193"/>
                <a:gd name="T72" fmla="*/ 13 w 244"/>
                <a:gd name="T73" fmla="*/ 15 h 193"/>
                <a:gd name="T74" fmla="*/ 9 w 244"/>
                <a:gd name="T75" fmla="*/ 0 h 193"/>
                <a:gd name="T76" fmla="*/ 208 w 244"/>
                <a:gd name="T77" fmla="*/ 126 h 193"/>
                <a:gd name="T78" fmla="*/ 177 w 244"/>
                <a:gd name="T79" fmla="*/ 102 h 193"/>
                <a:gd name="T80" fmla="*/ 168 w 244"/>
                <a:gd name="T81" fmla="*/ 109 h 193"/>
                <a:gd name="T82" fmla="*/ 162 w 244"/>
                <a:gd name="T83" fmla="*/ 113 h 193"/>
                <a:gd name="T84" fmla="*/ 157 w 244"/>
                <a:gd name="T85" fmla="*/ 109 h 193"/>
                <a:gd name="T86" fmla="*/ 148 w 244"/>
                <a:gd name="T87" fmla="*/ 102 h 193"/>
                <a:gd name="T88" fmla="*/ 115 w 244"/>
                <a:gd name="T89" fmla="*/ 126 h 193"/>
                <a:gd name="T90" fmla="*/ 208 w 244"/>
                <a:gd name="T91" fmla="*/ 126 h 193"/>
                <a:gd name="T92" fmla="*/ 100 w 244"/>
                <a:gd name="T93" fmla="*/ 118 h 193"/>
                <a:gd name="T94" fmla="*/ 133 w 244"/>
                <a:gd name="T95" fmla="*/ 89 h 193"/>
                <a:gd name="T96" fmla="*/ 100 w 244"/>
                <a:gd name="T97" fmla="*/ 62 h 193"/>
                <a:gd name="T98" fmla="*/ 100 w 244"/>
                <a:gd name="T99" fmla="*/ 118 h 193"/>
                <a:gd name="T100" fmla="*/ 115 w 244"/>
                <a:gd name="T101" fmla="*/ 51 h 193"/>
                <a:gd name="T102" fmla="*/ 162 w 244"/>
                <a:gd name="T103" fmla="*/ 89 h 193"/>
                <a:gd name="T104" fmla="*/ 208 w 244"/>
                <a:gd name="T105" fmla="*/ 51 h 193"/>
                <a:gd name="T106" fmla="*/ 115 w 244"/>
                <a:gd name="T107" fmla="*/ 51 h 193"/>
                <a:gd name="T108" fmla="*/ 224 w 244"/>
                <a:gd name="T109" fmla="*/ 62 h 193"/>
                <a:gd name="T110" fmla="*/ 191 w 244"/>
                <a:gd name="T111" fmla="*/ 89 h 193"/>
                <a:gd name="T112" fmla="*/ 224 w 244"/>
                <a:gd name="T113" fmla="*/ 118 h 193"/>
                <a:gd name="T114" fmla="*/ 224 w 244"/>
                <a:gd name="T115" fmla="*/ 62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44" h="193">
                  <a:moveTo>
                    <a:pt x="199" y="31"/>
                  </a:moveTo>
                  <a:lnTo>
                    <a:pt x="235" y="31"/>
                  </a:lnTo>
                  <a:lnTo>
                    <a:pt x="244" y="42"/>
                  </a:lnTo>
                  <a:lnTo>
                    <a:pt x="244" y="137"/>
                  </a:lnTo>
                  <a:lnTo>
                    <a:pt x="235" y="146"/>
                  </a:lnTo>
                  <a:lnTo>
                    <a:pt x="91" y="146"/>
                  </a:lnTo>
                  <a:lnTo>
                    <a:pt x="82" y="137"/>
                  </a:lnTo>
                  <a:lnTo>
                    <a:pt x="82" y="42"/>
                  </a:lnTo>
                  <a:lnTo>
                    <a:pt x="84" y="38"/>
                  </a:lnTo>
                  <a:lnTo>
                    <a:pt x="64" y="38"/>
                  </a:lnTo>
                  <a:lnTo>
                    <a:pt x="60" y="24"/>
                  </a:lnTo>
                  <a:lnTo>
                    <a:pt x="197" y="24"/>
                  </a:lnTo>
                  <a:lnTo>
                    <a:pt x="199" y="31"/>
                  </a:lnTo>
                  <a:close/>
                  <a:moveTo>
                    <a:pt x="0" y="66"/>
                  </a:moveTo>
                  <a:lnTo>
                    <a:pt x="46" y="66"/>
                  </a:lnTo>
                  <a:lnTo>
                    <a:pt x="51" y="80"/>
                  </a:lnTo>
                  <a:lnTo>
                    <a:pt x="4" y="80"/>
                  </a:lnTo>
                  <a:lnTo>
                    <a:pt x="0" y="66"/>
                  </a:lnTo>
                  <a:close/>
                  <a:moveTo>
                    <a:pt x="0" y="111"/>
                  </a:moveTo>
                  <a:lnTo>
                    <a:pt x="2" y="120"/>
                  </a:lnTo>
                  <a:lnTo>
                    <a:pt x="73" y="120"/>
                  </a:lnTo>
                  <a:lnTo>
                    <a:pt x="71" y="111"/>
                  </a:lnTo>
                  <a:lnTo>
                    <a:pt x="0" y="111"/>
                  </a:lnTo>
                  <a:close/>
                  <a:moveTo>
                    <a:pt x="75" y="186"/>
                  </a:moveTo>
                  <a:lnTo>
                    <a:pt x="146" y="186"/>
                  </a:lnTo>
                  <a:lnTo>
                    <a:pt x="148" y="193"/>
                  </a:lnTo>
                  <a:lnTo>
                    <a:pt x="77" y="193"/>
                  </a:lnTo>
                  <a:lnTo>
                    <a:pt x="75" y="186"/>
                  </a:lnTo>
                  <a:close/>
                  <a:moveTo>
                    <a:pt x="6" y="164"/>
                  </a:moveTo>
                  <a:lnTo>
                    <a:pt x="142" y="164"/>
                  </a:lnTo>
                  <a:lnTo>
                    <a:pt x="146" y="177"/>
                  </a:lnTo>
                  <a:lnTo>
                    <a:pt x="9" y="177"/>
                  </a:lnTo>
                  <a:lnTo>
                    <a:pt x="6" y="164"/>
                  </a:lnTo>
                  <a:close/>
                  <a:moveTo>
                    <a:pt x="9" y="0"/>
                  </a:moveTo>
                  <a:lnTo>
                    <a:pt x="146" y="0"/>
                  </a:lnTo>
                  <a:lnTo>
                    <a:pt x="151" y="15"/>
                  </a:lnTo>
                  <a:lnTo>
                    <a:pt x="13" y="15"/>
                  </a:lnTo>
                  <a:lnTo>
                    <a:pt x="9" y="0"/>
                  </a:lnTo>
                  <a:close/>
                  <a:moveTo>
                    <a:pt x="208" y="126"/>
                  </a:moveTo>
                  <a:lnTo>
                    <a:pt x="177" y="102"/>
                  </a:lnTo>
                  <a:lnTo>
                    <a:pt x="168" y="109"/>
                  </a:lnTo>
                  <a:lnTo>
                    <a:pt x="162" y="113"/>
                  </a:lnTo>
                  <a:lnTo>
                    <a:pt x="157" y="109"/>
                  </a:lnTo>
                  <a:lnTo>
                    <a:pt x="148" y="102"/>
                  </a:lnTo>
                  <a:lnTo>
                    <a:pt x="115" y="126"/>
                  </a:lnTo>
                  <a:lnTo>
                    <a:pt x="208" y="126"/>
                  </a:lnTo>
                  <a:close/>
                  <a:moveTo>
                    <a:pt x="100" y="118"/>
                  </a:moveTo>
                  <a:lnTo>
                    <a:pt x="133" y="89"/>
                  </a:lnTo>
                  <a:lnTo>
                    <a:pt x="100" y="62"/>
                  </a:lnTo>
                  <a:lnTo>
                    <a:pt x="100" y="118"/>
                  </a:lnTo>
                  <a:close/>
                  <a:moveTo>
                    <a:pt x="115" y="51"/>
                  </a:moveTo>
                  <a:lnTo>
                    <a:pt x="162" y="89"/>
                  </a:lnTo>
                  <a:lnTo>
                    <a:pt x="208" y="51"/>
                  </a:lnTo>
                  <a:lnTo>
                    <a:pt x="115" y="51"/>
                  </a:lnTo>
                  <a:close/>
                  <a:moveTo>
                    <a:pt x="224" y="62"/>
                  </a:moveTo>
                  <a:lnTo>
                    <a:pt x="191" y="89"/>
                  </a:lnTo>
                  <a:lnTo>
                    <a:pt x="224" y="118"/>
                  </a:lnTo>
                  <a:lnTo>
                    <a:pt x="224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" name="组合 64"/>
          <p:cNvGrpSpPr/>
          <p:nvPr/>
        </p:nvGrpSpPr>
        <p:grpSpPr bwMode="auto">
          <a:xfrm>
            <a:off x="446542" y="3967177"/>
            <a:ext cx="3736999" cy="1507652"/>
            <a:chOff x="-2623393" y="218698"/>
            <a:chExt cx="2445783" cy="986946"/>
          </a:xfrm>
        </p:grpSpPr>
        <p:sp>
          <p:nvSpPr>
            <p:cNvPr id="15" name="文本框 65"/>
            <p:cNvSpPr txBox="1">
              <a:spLocks noChangeArrowheads="1"/>
            </p:cNvSpPr>
            <p:nvPr/>
          </p:nvSpPr>
          <p:spPr bwMode="auto">
            <a:xfrm>
              <a:off x="-2346548" y="218698"/>
              <a:ext cx="1754775" cy="3022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2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矩形 66"/>
            <p:cNvSpPr>
              <a:spLocks noChangeArrowheads="1"/>
            </p:cNvSpPr>
            <p:nvPr/>
          </p:nvSpPr>
          <p:spPr bwMode="auto">
            <a:xfrm>
              <a:off x="-2623393" y="500471"/>
              <a:ext cx="2445783" cy="705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Take the energy that you have wasted and direct it toward every worthwhile effort that you can be involved in. You will see beautiful</a:t>
              </a:r>
              <a:endParaRPr lang="zh-CN" altLang="en-US" sz="16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7" name="组合 64"/>
          <p:cNvGrpSpPr/>
          <p:nvPr/>
        </p:nvGrpSpPr>
        <p:grpSpPr bwMode="auto">
          <a:xfrm>
            <a:off x="8342506" y="3967177"/>
            <a:ext cx="3773894" cy="1510771"/>
            <a:chOff x="-2621863" y="218698"/>
            <a:chExt cx="2469930" cy="988988"/>
          </a:xfrm>
        </p:grpSpPr>
        <p:sp>
          <p:nvSpPr>
            <p:cNvPr id="18" name="文本框 65"/>
            <p:cNvSpPr txBox="1">
              <a:spLocks noChangeArrowheads="1"/>
            </p:cNvSpPr>
            <p:nvPr/>
          </p:nvSpPr>
          <p:spPr bwMode="auto">
            <a:xfrm>
              <a:off x="-2346548" y="218698"/>
              <a:ext cx="1754775" cy="3022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2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9" name="矩形 66"/>
            <p:cNvSpPr>
              <a:spLocks noChangeArrowheads="1"/>
            </p:cNvSpPr>
            <p:nvPr/>
          </p:nvSpPr>
          <p:spPr bwMode="auto">
            <a:xfrm>
              <a:off x="-2621863" y="502513"/>
              <a:ext cx="2469930" cy="705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Take the energy that you have wasted and direct it toward every worthwhile effort that you can be involved in. You will see beautiful</a:t>
              </a:r>
              <a:endParaRPr lang="zh-CN" altLang="en-US" sz="16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64"/>
          <p:cNvGrpSpPr/>
          <p:nvPr/>
        </p:nvGrpSpPr>
        <p:grpSpPr bwMode="auto">
          <a:xfrm>
            <a:off x="4420269" y="3967177"/>
            <a:ext cx="3569013" cy="1507652"/>
            <a:chOff x="-2605779" y="218698"/>
            <a:chExt cx="2335840" cy="986946"/>
          </a:xfrm>
        </p:grpSpPr>
        <p:sp>
          <p:nvSpPr>
            <p:cNvPr id="21" name="文本框 65"/>
            <p:cNvSpPr txBox="1">
              <a:spLocks noChangeArrowheads="1"/>
            </p:cNvSpPr>
            <p:nvPr/>
          </p:nvSpPr>
          <p:spPr bwMode="auto">
            <a:xfrm>
              <a:off x="-2346548" y="218698"/>
              <a:ext cx="1754775" cy="3022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sz="2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2" name="矩形 66"/>
            <p:cNvSpPr>
              <a:spLocks noChangeArrowheads="1"/>
            </p:cNvSpPr>
            <p:nvPr/>
          </p:nvSpPr>
          <p:spPr bwMode="auto">
            <a:xfrm>
              <a:off x="-2605779" y="500471"/>
              <a:ext cx="2335840" cy="705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en-US" sz="1600" dirty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Take the energy that you have wasted and direct it toward every worthwhile effort that you can be involved in. You will see beautiful</a:t>
              </a:r>
              <a:endParaRPr lang="zh-CN" altLang="en-US" sz="16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6758609" y="671947"/>
            <a:ext cx="3571900" cy="1643073"/>
            <a:chOff x="6758609" y="671947"/>
            <a:chExt cx="3571900" cy="1643073"/>
          </a:xfrm>
        </p:grpSpPr>
        <p:grpSp>
          <p:nvGrpSpPr>
            <p:cNvPr id="20" name="组合 19"/>
            <p:cNvGrpSpPr/>
            <p:nvPr/>
          </p:nvGrpSpPr>
          <p:grpSpPr>
            <a:xfrm>
              <a:off x="6758609" y="671947"/>
              <a:ext cx="500066" cy="730865"/>
              <a:chOff x="5967422" y="642918"/>
              <a:chExt cx="2786082" cy="4071966"/>
            </a:xfrm>
          </p:grpSpPr>
          <p:sp>
            <p:nvSpPr>
              <p:cNvPr id="21" name="饼形 78"/>
              <p:cNvSpPr/>
              <p:nvPr/>
            </p:nvSpPr>
            <p:spPr>
              <a:xfrm>
                <a:off x="5967422" y="1928802"/>
                <a:ext cx="2786082" cy="2786082"/>
              </a:xfrm>
              <a:prstGeom prst="pie">
                <a:avLst>
                  <a:gd name="adj1" fmla="val 10756964"/>
                  <a:gd name="adj2" fmla="val 9820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菱形 21"/>
              <p:cNvSpPr/>
              <p:nvPr/>
            </p:nvSpPr>
            <p:spPr>
              <a:xfrm>
                <a:off x="7224730" y="2028814"/>
                <a:ext cx="307860" cy="1295410"/>
              </a:xfrm>
              <a:prstGeom prst="diamond">
                <a:avLst/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innerShdw blurRad="101600" dist="50800" dir="18900000">
                  <a:schemeClr val="tx1"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菱形 22"/>
              <p:cNvSpPr/>
              <p:nvPr/>
            </p:nvSpPr>
            <p:spPr>
              <a:xfrm>
                <a:off x="7148530" y="1895464"/>
                <a:ext cx="433370" cy="409586"/>
              </a:xfrm>
              <a:prstGeom prst="diamond">
                <a:avLst/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6786578" y="642918"/>
                <a:ext cx="1143008" cy="114300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6758609" y="1243450"/>
              <a:ext cx="3571900" cy="1071570"/>
              <a:chOff x="4643438" y="2474906"/>
              <a:chExt cx="3571900" cy="1071570"/>
            </a:xfrm>
          </p:grpSpPr>
          <p:grpSp>
            <p:nvGrpSpPr>
              <p:cNvPr id="26" name="组合 25"/>
              <p:cNvGrpSpPr/>
              <p:nvPr/>
            </p:nvGrpSpPr>
            <p:grpSpPr>
              <a:xfrm>
                <a:off x="4643438" y="2474906"/>
                <a:ext cx="3571900" cy="1071570"/>
                <a:chOff x="4000496" y="2143116"/>
                <a:chExt cx="3000396" cy="1071570"/>
              </a:xfrm>
            </p:grpSpPr>
            <p:sp>
              <p:nvSpPr>
                <p:cNvPr id="30" name="矩形 29"/>
                <p:cNvSpPr/>
                <p:nvPr/>
              </p:nvSpPr>
              <p:spPr>
                <a:xfrm>
                  <a:off x="4000496" y="2143116"/>
                  <a:ext cx="3000396" cy="785818"/>
                </a:xfrm>
                <a:prstGeom prst="rect">
                  <a:avLst/>
                </a:prstGeom>
                <a:solidFill>
                  <a:schemeClr val="bg1">
                    <a:alpha val="58000"/>
                  </a:schemeClr>
                </a:solidFill>
                <a:ln w="0">
                  <a:solidFill>
                    <a:schemeClr val="bg1">
                      <a:alpha val="77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r>
                    <a:rPr lang="en-US" altLang="zh-CN" sz="20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</a:rPr>
                    <a:t>TEXT HERE</a:t>
                  </a:r>
                </a:p>
                <a:p>
                  <a:r>
                    <a:rPr lang="en-US" altLang="zh-CN" sz="12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</a:rPr>
                    <a:t>It is a temple here. Please add your text.</a:t>
                  </a:r>
                  <a:endParaRPr lang="zh-CN" altLang="en-US" sz="1200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1" name="等腰三角形 30"/>
                <p:cNvSpPr/>
                <p:nvPr/>
              </p:nvSpPr>
              <p:spPr>
                <a:xfrm flipV="1">
                  <a:off x="5324798" y="2928934"/>
                  <a:ext cx="331472" cy="285752"/>
                </a:xfrm>
                <a:prstGeom prst="triangle">
                  <a:avLst/>
                </a:prstGeom>
                <a:solidFill>
                  <a:schemeClr val="bg1">
                    <a:alpha val="58000"/>
                  </a:schemeClr>
                </a:solidFill>
                <a:ln w="0">
                  <a:solidFill>
                    <a:schemeClr val="bg1">
                      <a:alpha val="77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zh-CN" altLang="en-US" sz="2400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27" name="组合 26"/>
              <p:cNvGrpSpPr/>
              <p:nvPr/>
            </p:nvGrpSpPr>
            <p:grpSpPr>
              <a:xfrm>
                <a:off x="6224315" y="3225401"/>
                <a:ext cx="396007" cy="46407"/>
                <a:chOff x="4367205" y="4176026"/>
                <a:chExt cx="396007" cy="46407"/>
              </a:xfrm>
            </p:grpSpPr>
            <p:sp useBgFill="1">
              <p:nvSpPr>
                <p:cNvPr id="28" name="圆角矩形 102"/>
                <p:cNvSpPr/>
                <p:nvPr/>
              </p:nvSpPr>
              <p:spPr>
                <a:xfrm>
                  <a:off x="4367205" y="4176714"/>
                  <a:ext cx="396000" cy="45719"/>
                </a:xfrm>
                <a:prstGeom prst="roundRect">
                  <a:avLst/>
                </a:prstGeom>
                <a:ln w="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zh-CN" altLang="en-US" sz="2400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 useBgFill="1">
              <p:nvSpPr>
                <p:cNvPr id="29" name="圆角矩形 103"/>
                <p:cNvSpPr/>
                <p:nvPr/>
              </p:nvSpPr>
              <p:spPr>
                <a:xfrm>
                  <a:off x="4367212" y="4176026"/>
                  <a:ext cx="396000" cy="45719"/>
                </a:xfrm>
                <a:prstGeom prst="roundRect">
                  <a:avLst/>
                </a:prstGeom>
                <a:solidFill>
                  <a:schemeClr val="bg1">
                    <a:alpha val="58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zh-CN" altLang="en-US" sz="2400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60" name="组合 59"/>
          <p:cNvGrpSpPr/>
          <p:nvPr/>
        </p:nvGrpSpPr>
        <p:grpSpPr>
          <a:xfrm>
            <a:off x="4972659" y="1743517"/>
            <a:ext cx="3571900" cy="1694977"/>
            <a:chOff x="4972659" y="1743517"/>
            <a:chExt cx="3571900" cy="1694977"/>
          </a:xfrm>
        </p:grpSpPr>
        <p:grpSp>
          <p:nvGrpSpPr>
            <p:cNvPr id="12" name="组合 11"/>
            <p:cNvGrpSpPr/>
            <p:nvPr/>
          </p:nvGrpSpPr>
          <p:grpSpPr>
            <a:xfrm>
              <a:off x="4972659" y="1743517"/>
              <a:ext cx="537644" cy="513457"/>
              <a:chOff x="3643306" y="2552700"/>
              <a:chExt cx="1835157" cy="1752600"/>
            </a:xfrm>
          </p:grpSpPr>
          <p:sp>
            <p:nvSpPr>
              <p:cNvPr id="13" name="AutoShape 4"/>
              <p:cNvSpPr>
                <a:spLocks noChangeAspect="1" noChangeArrowheads="1" noTextEdit="1"/>
              </p:cNvSpPr>
              <p:nvPr/>
            </p:nvSpPr>
            <p:spPr bwMode="auto">
              <a:xfrm>
                <a:off x="3665538" y="2552700"/>
                <a:ext cx="1812925" cy="175260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Freeform 6"/>
              <p:cNvSpPr/>
              <p:nvPr/>
            </p:nvSpPr>
            <p:spPr bwMode="auto">
              <a:xfrm>
                <a:off x="4038601" y="2784475"/>
                <a:ext cx="163513" cy="622300"/>
              </a:xfrm>
              <a:custGeom>
                <a:avLst/>
                <a:gdLst/>
                <a:ahLst/>
                <a:cxnLst>
                  <a:cxn ang="0">
                    <a:pos x="205" y="450"/>
                  </a:cxn>
                  <a:cxn ang="0">
                    <a:pos x="205" y="0"/>
                  </a:cxn>
                  <a:cxn ang="0">
                    <a:pos x="0" y="0"/>
                  </a:cxn>
                  <a:cxn ang="0">
                    <a:pos x="0" y="785"/>
                  </a:cxn>
                  <a:cxn ang="0">
                    <a:pos x="205" y="450"/>
                  </a:cxn>
                </a:cxnLst>
                <a:rect l="0" t="0" r="r" b="b"/>
                <a:pathLst>
                  <a:path w="205" h="785">
                    <a:moveTo>
                      <a:pt x="205" y="450"/>
                    </a:moveTo>
                    <a:lnTo>
                      <a:pt x="205" y="0"/>
                    </a:lnTo>
                    <a:lnTo>
                      <a:pt x="0" y="0"/>
                    </a:lnTo>
                    <a:lnTo>
                      <a:pt x="0" y="785"/>
                    </a:lnTo>
                    <a:lnTo>
                      <a:pt x="205" y="45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Freeform 7"/>
              <p:cNvSpPr/>
              <p:nvPr/>
            </p:nvSpPr>
            <p:spPr bwMode="auto">
              <a:xfrm>
                <a:off x="4378326" y="2552700"/>
                <a:ext cx="161925" cy="900113"/>
              </a:xfrm>
              <a:custGeom>
                <a:avLst/>
                <a:gdLst/>
                <a:ahLst/>
                <a:cxnLst>
                  <a:cxn ang="0">
                    <a:pos x="205" y="1134"/>
                  </a:cxn>
                  <a:cxn ang="0">
                    <a:pos x="205" y="0"/>
                  </a:cxn>
                  <a:cxn ang="0">
                    <a:pos x="0" y="0"/>
                  </a:cxn>
                  <a:cxn ang="0">
                    <a:pos x="0" y="729"/>
                  </a:cxn>
                  <a:cxn ang="0">
                    <a:pos x="205" y="1134"/>
                  </a:cxn>
                </a:cxnLst>
                <a:rect l="0" t="0" r="r" b="b"/>
                <a:pathLst>
                  <a:path w="205" h="1134">
                    <a:moveTo>
                      <a:pt x="205" y="1134"/>
                    </a:moveTo>
                    <a:lnTo>
                      <a:pt x="205" y="0"/>
                    </a:lnTo>
                    <a:lnTo>
                      <a:pt x="0" y="0"/>
                    </a:lnTo>
                    <a:lnTo>
                      <a:pt x="0" y="729"/>
                    </a:lnTo>
                    <a:lnTo>
                      <a:pt x="205" y="113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Freeform 8"/>
              <p:cNvSpPr/>
              <p:nvPr/>
            </p:nvSpPr>
            <p:spPr bwMode="auto">
              <a:xfrm>
                <a:off x="4718051" y="2781300"/>
                <a:ext cx="161925" cy="814388"/>
              </a:xfrm>
              <a:custGeom>
                <a:avLst/>
                <a:gdLst/>
                <a:ahLst/>
                <a:cxnLst>
                  <a:cxn ang="0">
                    <a:pos x="205" y="823"/>
                  </a:cxn>
                  <a:cxn ang="0">
                    <a:pos x="205" y="0"/>
                  </a:cxn>
                  <a:cxn ang="0">
                    <a:pos x="0" y="0"/>
                  </a:cxn>
                  <a:cxn ang="0">
                    <a:pos x="0" y="1026"/>
                  </a:cxn>
                  <a:cxn ang="0">
                    <a:pos x="205" y="823"/>
                  </a:cxn>
                </a:cxnLst>
                <a:rect l="0" t="0" r="r" b="b"/>
                <a:pathLst>
                  <a:path w="205" h="1026">
                    <a:moveTo>
                      <a:pt x="205" y="823"/>
                    </a:moveTo>
                    <a:lnTo>
                      <a:pt x="205" y="0"/>
                    </a:lnTo>
                    <a:lnTo>
                      <a:pt x="0" y="0"/>
                    </a:lnTo>
                    <a:lnTo>
                      <a:pt x="0" y="1026"/>
                    </a:lnTo>
                    <a:lnTo>
                      <a:pt x="205" y="823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Freeform 9"/>
              <p:cNvSpPr/>
              <p:nvPr/>
            </p:nvSpPr>
            <p:spPr bwMode="auto">
              <a:xfrm>
                <a:off x="5057776" y="3052763"/>
                <a:ext cx="163513" cy="438150"/>
              </a:xfrm>
              <a:custGeom>
                <a:avLst/>
                <a:gdLst/>
                <a:ahLst/>
                <a:cxnLst>
                  <a:cxn ang="0">
                    <a:pos x="205" y="551"/>
                  </a:cxn>
                  <a:cxn ang="0">
                    <a:pos x="205" y="0"/>
                  </a:cxn>
                  <a:cxn ang="0">
                    <a:pos x="0" y="0"/>
                  </a:cxn>
                  <a:cxn ang="0">
                    <a:pos x="0" y="419"/>
                  </a:cxn>
                  <a:cxn ang="0">
                    <a:pos x="205" y="551"/>
                  </a:cxn>
                </a:cxnLst>
                <a:rect l="0" t="0" r="r" b="b"/>
                <a:pathLst>
                  <a:path w="205" h="551">
                    <a:moveTo>
                      <a:pt x="205" y="551"/>
                    </a:moveTo>
                    <a:lnTo>
                      <a:pt x="205" y="0"/>
                    </a:lnTo>
                    <a:lnTo>
                      <a:pt x="0" y="0"/>
                    </a:lnTo>
                    <a:lnTo>
                      <a:pt x="0" y="419"/>
                    </a:lnTo>
                    <a:lnTo>
                      <a:pt x="205" y="55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Freeform 10"/>
              <p:cNvSpPr/>
              <p:nvPr/>
            </p:nvSpPr>
            <p:spPr bwMode="auto">
              <a:xfrm>
                <a:off x="3643306" y="3324225"/>
                <a:ext cx="1808163" cy="981075"/>
              </a:xfrm>
              <a:custGeom>
                <a:avLst/>
                <a:gdLst/>
                <a:ahLst/>
                <a:cxnLst>
                  <a:cxn ang="0">
                    <a:pos x="1952" y="1142"/>
                  </a:cxn>
                  <a:cxn ang="0">
                    <a:pos x="1952" y="364"/>
                  </a:cxn>
                  <a:cxn ang="0">
                    <a:pos x="1747" y="230"/>
                  </a:cxn>
                  <a:cxn ang="0">
                    <a:pos x="1747" y="1142"/>
                  </a:cxn>
                  <a:cxn ang="0">
                    <a:pos x="1523" y="1142"/>
                  </a:cxn>
                  <a:cxn ang="0">
                    <a:pos x="1523" y="328"/>
                  </a:cxn>
                  <a:cxn ang="0">
                    <a:pos x="1318" y="524"/>
                  </a:cxn>
                  <a:cxn ang="0">
                    <a:pos x="1318" y="1142"/>
                  </a:cxn>
                  <a:cxn ang="0">
                    <a:pos x="1096" y="1142"/>
                  </a:cxn>
                  <a:cxn ang="0">
                    <a:pos x="1096" y="364"/>
                  </a:cxn>
                  <a:cxn ang="0">
                    <a:pos x="891" y="0"/>
                  </a:cxn>
                  <a:cxn ang="0">
                    <a:pos x="891" y="1142"/>
                  </a:cxn>
                  <a:cxn ang="0">
                    <a:pos x="668" y="1142"/>
                  </a:cxn>
                  <a:cxn ang="0">
                    <a:pos x="668" y="42"/>
                  </a:cxn>
                  <a:cxn ang="0">
                    <a:pos x="463" y="329"/>
                  </a:cxn>
                  <a:cxn ang="0">
                    <a:pos x="463" y="1142"/>
                  </a:cxn>
                  <a:cxn ang="0">
                    <a:pos x="0" y="1142"/>
                  </a:cxn>
                  <a:cxn ang="0">
                    <a:pos x="0" y="1235"/>
                  </a:cxn>
                  <a:cxn ang="0">
                    <a:pos x="2222" y="1235"/>
                  </a:cxn>
                  <a:cxn ang="0">
                    <a:pos x="2277" y="1142"/>
                  </a:cxn>
                  <a:cxn ang="0">
                    <a:pos x="1952" y="1142"/>
                  </a:cxn>
                </a:cxnLst>
                <a:rect l="0" t="0" r="r" b="b"/>
                <a:pathLst>
                  <a:path w="2277" h="1235">
                    <a:moveTo>
                      <a:pt x="1952" y="1142"/>
                    </a:moveTo>
                    <a:lnTo>
                      <a:pt x="1952" y="364"/>
                    </a:lnTo>
                    <a:lnTo>
                      <a:pt x="1747" y="230"/>
                    </a:lnTo>
                    <a:lnTo>
                      <a:pt x="1747" y="1142"/>
                    </a:lnTo>
                    <a:lnTo>
                      <a:pt x="1523" y="1142"/>
                    </a:lnTo>
                    <a:lnTo>
                      <a:pt x="1523" y="328"/>
                    </a:lnTo>
                    <a:lnTo>
                      <a:pt x="1318" y="524"/>
                    </a:lnTo>
                    <a:lnTo>
                      <a:pt x="1318" y="1142"/>
                    </a:lnTo>
                    <a:lnTo>
                      <a:pt x="1096" y="1142"/>
                    </a:lnTo>
                    <a:lnTo>
                      <a:pt x="1096" y="364"/>
                    </a:lnTo>
                    <a:lnTo>
                      <a:pt x="891" y="0"/>
                    </a:lnTo>
                    <a:lnTo>
                      <a:pt x="891" y="1142"/>
                    </a:lnTo>
                    <a:lnTo>
                      <a:pt x="668" y="1142"/>
                    </a:lnTo>
                    <a:lnTo>
                      <a:pt x="668" y="42"/>
                    </a:lnTo>
                    <a:lnTo>
                      <a:pt x="463" y="329"/>
                    </a:lnTo>
                    <a:lnTo>
                      <a:pt x="463" y="1142"/>
                    </a:lnTo>
                    <a:lnTo>
                      <a:pt x="0" y="1142"/>
                    </a:lnTo>
                    <a:lnTo>
                      <a:pt x="0" y="1235"/>
                    </a:lnTo>
                    <a:lnTo>
                      <a:pt x="2222" y="1235"/>
                    </a:lnTo>
                    <a:lnTo>
                      <a:pt x="2277" y="1142"/>
                    </a:lnTo>
                    <a:lnTo>
                      <a:pt x="1952" y="114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Freeform 11"/>
              <p:cNvSpPr/>
              <p:nvPr/>
            </p:nvSpPr>
            <p:spPr bwMode="auto">
              <a:xfrm>
                <a:off x="3897313" y="3114675"/>
                <a:ext cx="1490663" cy="763588"/>
              </a:xfrm>
              <a:custGeom>
                <a:avLst/>
                <a:gdLst/>
                <a:ahLst/>
                <a:cxnLst>
                  <a:cxn ang="0">
                    <a:pos x="1874" y="835"/>
                  </a:cxn>
                  <a:cxn ang="0">
                    <a:pos x="1380" y="502"/>
                  </a:cxn>
                  <a:cxn ang="0">
                    <a:pos x="930" y="942"/>
                  </a:cxn>
                  <a:cxn ang="0">
                    <a:pos x="488" y="147"/>
                  </a:cxn>
                  <a:cxn ang="0">
                    <a:pos x="2" y="962"/>
                  </a:cxn>
                  <a:cxn ang="0">
                    <a:pos x="0" y="812"/>
                  </a:cxn>
                  <a:cxn ang="0">
                    <a:pos x="492" y="0"/>
                  </a:cxn>
                  <a:cxn ang="0">
                    <a:pos x="943" y="814"/>
                  </a:cxn>
                  <a:cxn ang="0">
                    <a:pos x="1374" y="393"/>
                  </a:cxn>
                  <a:cxn ang="0">
                    <a:pos x="1878" y="736"/>
                  </a:cxn>
                  <a:cxn ang="0">
                    <a:pos x="1874" y="835"/>
                  </a:cxn>
                </a:cxnLst>
                <a:rect l="0" t="0" r="r" b="b"/>
                <a:pathLst>
                  <a:path w="1878" h="962">
                    <a:moveTo>
                      <a:pt x="1874" y="835"/>
                    </a:moveTo>
                    <a:lnTo>
                      <a:pt x="1380" y="502"/>
                    </a:lnTo>
                    <a:lnTo>
                      <a:pt x="930" y="942"/>
                    </a:lnTo>
                    <a:lnTo>
                      <a:pt x="488" y="147"/>
                    </a:lnTo>
                    <a:lnTo>
                      <a:pt x="2" y="962"/>
                    </a:lnTo>
                    <a:lnTo>
                      <a:pt x="0" y="812"/>
                    </a:lnTo>
                    <a:lnTo>
                      <a:pt x="492" y="0"/>
                    </a:lnTo>
                    <a:lnTo>
                      <a:pt x="943" y="814"/>
                    </a:lnTo>
                    <a:lnTo>
                      <a:pt x="1374" y="393"/>
                    </a:lnTo>
                    <a:lnTo>
                      <a:pt x="1878" y="736"/>
                    </a:lnTo>
                    <a:lnTo>
                      <a:pt x="1874" y="835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>
              <a:off x="4972659" y="2366924"/>
              <a:ext cx="3571900" cy="1071570"/>
              <a:chOff x="4643438" y="2474906"/>
              <a:chExt cx="3571900" cy="1071570"/>
            </a:xfrm>
          </p:grpSpPr>
          <p:grpSp>
            <p:nvGrpSpPr>
              <p:cNvPr id="33" name="组合 32"/>
              <p:cNvGrpSpPr/>
              <p:nvPr/>
            </p:nvGrpSpPr>
            <p:grpSpPr>
              <a:xfrm>
                <a:off x="4643438" y="2474906"/>
                <a:ext cx="3571900" cy="1071570"/>
                <a:chOff x="4000496" y="2143116"/>
                <a:chExt cx="3000396" cy="1071570"/>
              </a:xfrm>
            </p:grpSpPr>
            <p:sp>
              <p:nvSpPr>
                <p:cNvPr id="37" name="矩形 36"/>
                <p:cNvSpPr/>
                <p:nvPr/>
              </p:nvSpPr>
              <p:spPr>
                <a:xfrm>
                  <a:off x="4000496" y="2143116"/>
                  <a:ext cx="3000396" cy="785818"/>
                </a:xfrm>
                <a:prstGeom prst="rect">
                  <a:avLst/>
                </a:prstGeom>
                <a:solidFill>
                  <a:schemeClr val="bg1">
                    <a:alpha val="58000"/>
                  </a:schemeClr>
                </a:solidFill>
                <a:ln w="0">
                  <a:solidFill>
                    <a:schemeClr val="bg1">
                      <a:alpha val="77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r>
                    <a:rPr lang="en-US" altLang="zh-CN" sz="20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</a:rPr>
                    <a:t>TEXT HERE</a:t>
                  </a:r>
                </a:p>
                <a:p>
                  <a:r>
                    <a:rPr lang="en-US" altLang="zh-CN" sz="12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</a:rPr>
                    <a:t>It is a temple here. Please add your text.</a:t>
                  </a:r>
                  <a:endParaRPr lang="zh-CN" altLang="en-US" sz="1200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8" name="等腰三角形 37"/>
                <p:cNvSpPr/>
                <p:nvPr/>
              </p:nvSpPr>
              <p:spPr>
                <a:xfrm flipV="1">
                  <a:off x="5324798" y="2928934"/>
                  <a:ext cx="331472" cy="285752"/>
                </a:xfrm>
                <a:prstGeom prst="triangle">
                  <a:avLst/>
                </a:prstGeom>
                <a:solidFill>
                  <a:schemeClr val="bg1">
                    <a:alpha val="58000"/>
                  </a:schemeClr>
                </a:solidFill>
                <a:ln w="0">
                  <a:solidFill>
                    <a:schemeClr val="bg1">
                      <a:alpha val="77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zh-CN" altLang="en-US" sz="2400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34" name="组合 33"/>
              <p:cNvGrpSpPr/>
              <p:nvPr/>
            </p:nvGrpSpPr>
            <p:grpSpPr>
              <a:xfrm>
                <a:off x="6224315" y="3225401"/>
                <a:ext cx="396007" cy="46407"/>
                <a:chOff x="4367205" y="4176026"/>
                <a:chExt cx="396007" cy="46407"/>
              </a:xfrm>
            </p:grpSpPr>
            <p:sp useBgFill="1">
              <p:nvSpPr>
                <p:cNvPr id="35" name="圆角矩形 108"/>
                <p:cNvSpPr/>
                <p:nvPr/>
              </p:nvSpPr>
              <p:spPr>
                <a:xfrm>
                  <a:off x="4367205" y="4176714"/>
                  <a:ext cx="396000" cy="45719"/>
                </a:xfrm>
                <a:prstGeom prst="roundRect">
                  <a:avLst/>
                </a:prstGeom>
                <a:ln w="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zh-CN" altLang="en-US" sz="2400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 useBgFill="1">
              <p:nvSpPr>
                <p:cNvPr id="36" name="圆角矩形 109"/>
                <p:cNvSpPr/>
                <p:nvPr/>
              </p:nvSpPr>
              <p:spPr>
                <a:xfrm>
                  <a:off x="4367212" y="4176026"/>
                  <a:ext cx="396000" cy="45719"/>
                </a:xfrm>
                <a:prstGeom prst="roundRect">
                  <a:avLst/>
                </a:prstGeom>
                <a:solidFill>
                  <a:schemeClr val="bg1">
                    <a:alpha val="58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zh-CN" altLang="en-US" sz="2400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59" name="组合 58"/>
          <p:cNvGrpSpPr/>
          <p:nvPr/>
        </p:nvGrpSpPr>
        <p:grpSpPr>
          <a:xfrm>
            <a:off x="3166071" y="2886525"/>
            <a:ext cx="3744938" cy="1774835"/>
            <a:chOff x="3166071" y="2886525"/>
            <a:chExt cx="3744938" cy="1774835"/>
          </a:xfrm>
        </p:grpSpPr>
        <p:grpSp>
          <p:nvGrpSpPr>
            <p:cNvPr id="4" name="组合 34"/>
            <p:cNvGrpSpPr/>
            <p:nvPr/>
          </p:nvGrpSpPr>
          <p:grpSpPr>
            <a:xfrm>
              <a:off x="3166071" y="2886525"/>
              <a:ext cx="785818" cy="651107"/>
              <a:chOff x="4127500" y="3060700"/>
              <a:chExt cx="889000" cy="736600"/>
            </a:xfrm>
          </p:grpSpPr>
          <p:sp>
            <p:nvSpPr>
              <p:cNvPr id="5" name="AutoShape 24"/>
              <p:cNvSpPr>
                <a:spLocks noChangeAspect="1" noChangeArrowheads="1" noTextEdit="1"/>
              </p:cNvSpPr>
              <p:nvPr/>
            </p:nvSpPr>
            <p:spPr bwMode="auto">
              <a:xfrm>
                <a:off x="4127500" y="3060700"/>
                <a:ext cx="889000" cy="73660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" name="Freeform 26"/>
              <p:cNvSpPr/>
              <p:nvPr/>
            </p:nvSpPr>
            <p:spPr bwMode="auto">
              <a:xfrm>
                <a:off x="4687888" y="3087688"/>
                <a:ext cx="31750" cy="14288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35" y="3"/>
                  </a:cxn>
                  <a:cxn ang="0">
                    <a:pos x="29" y="4"/>
                  </a:cxn>
                  <a:cxn ang="0">
                    <a:pos x="25" y="6"/>
                  </a:cxn>
                  <a:cxn ang="0">
                    <a:pos x="20" y="9"/>
                  </a:cxn>
                  <a:cxn ang="0">
                    <a:pos x="14" y="10"/>
                  </a:cxn>
                  <a:cxn ang="0">
                    <a:pos x="10" y="12"/>
                  </a:cxn>
                  <a:cxn ang="0">
                    <a:pos x="5" y="14"/>
                  </a:cxn>
                  <a:cxn ang="0">
                    <a:pos x="0" y="17"/>
                  </a:cxn>
                  <a:cxn ang="0">
                    <a:pos x="3" y="18"/>
                  </a:cxn>
                  <a:cxn ang="0">
                    <a:pos x="5" y="18"/>
                  </a:cxn>
                  <a:cxn ang="0">
                    <a:pos x="7" y="19"/>
                  </a:cxn>
                  <a:cxn ang="0">
                    <a:pos x="10" y="19"/>
                  </a:cxn>
                  <a:cxn ang="0">
                    <a:pos x="19" y="18"/>
                  </a:cxn>
                  <a:cxn ang="0">
                    <a:pos x="27" y="13"/>
                  </a:cxn>
                  <a:cxn ang="0">
                    <a:pos x="34" y="7"/>
                  </a:cxn>
                  <a:cxn ang="0">
                    <a:pos x="40" y="0"/>
                  </a:cxn>
                </a:cxnLst>
                <a:rect l="0" t="0" r="r" b="b"/>
                <a:pathLst>
                  <a:path w="40" h="19">
                    <a:moveTo>
                      <a:pt x="40" y="0"/>
                    </a:moveTo>
                    <a:lnTo>
                      <a:pt x="35" y="3"/>
                    </a:lnTo>
                    <a:lnTo>
                      <a:pt x="29" y="4"/>
                    </a:lnTo>
                    <a:lnTo>
                      <a:pt x="25" y="6"/>
                    </a:lnTo>
                    <a:lnTo>
                      <a:pt x="20" y="9"/>
                    </a:lnTo>
                    <a:lnTo>
                      <a:pt x="14" y="10"/>
                    </a:lnTo>
                    <a:lnTo>
                      <a:pt x="10" y="12"/>
                    </a:lnTo>
                    <a:lnTo>
                      <a:pt x="5" y="14"/>
                    </a:lnTo>
                    <a:lnTo>
                      <a:pt x="0" y="17"/>
                    </a:lnTo>
                    <a:lnTo>
                      <a:pt x="3" y="18"/>
                    </a:lnTo>
                    <a:lnTo>
                      <a:pt x="5" y="18"/>
                    </a:lnTo>
                    <a:lnTo>
                      <a:pt x="7" y="19"/>
                    </a:lnTo>
                    <a:lnTo>
                      <a:pt x="10" y="19"/>
                    </a:lnTo>
                    <a:lnTo>
                      <a:pt x="19" y="18"/>
                    </a:lnTo>
                    <a:lnTo>
                      <a:pt x="27" y="13"/>
                    </a:lnTo>
                    <a:lnTo>
                      <a:pt x="34" y="7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00FFFF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" name="Freeform 29"/>
              <p:cNvSpPr/>
              <p:nvPr/>
            </p:nvSpPr>
            <p:spPr bwMode="auto">
              <a:xfrm>
                <a:off x="4425950" y="3060700"/>
                <a:ext cx="261938" cy="382588"/>
              </a:xfrm>
              <a:custGeom>
                <a:avLst/>
                <a:gdLst/>
                <a:ahLst/>
                <a:cxnLst>
                  <a:cxn ang="0">
                    <a:pos x="170" y="207"/>
                  </a:cxn>
                  <a:cxn ang="0">
                    <a:pos x="200" y="166"/>
                  </a:cxn>
                  <a:cxn ang="0">
                    <a:pos x="246" y="143"/>
                  </a:cxn>
                  <a:cxn ang="0">
                    <a:pos x="270" y="101"/>
                  </a:cxn>
                  <a:cxn ang="0">
                    <a:pos x="304" y="68"/>
                  </a:cxn>
                  <a:cxn ang="0">
                    <a:pos x="320" y="46"/>
                  </a:cxn>
                  <a:cxn ang="0">
                    <a:pos x="304" y="17"/>
                  </a:cxn>
                  <a:cxn ang="0">
                    <a:pos x="305" y="7"/>
                  </a:cxn>
                  <a:cxn ang="0">
                    <a:pos x="296" y="3"/>
                  </a:cxn>
                  <a:cxn ang="0">
                    <a:pos x="280" y="1"/>
                  </a:cxn>
                  <a:cxn ang="0">
                    <a:pos x="264" y="0"/>
                  </a:cxn>
                  <a:cxn ang="0">
                    <a:pos x="249" y="1"/>
                  </a:cxn>
                  <a:cxn ang="0">
                    <a:pos x="232" y="3"/>
                  </a:cxn>
                  <a:cxn ang="0">
                    <a:pos x="223" y="7"/>
                  </a:cxn>
                  <a:cxn ang="0">
                    <a:pos x="225" y="17"/>
                  </a:cxn>
                  <a:cxn ang="0">
                    <a:pos x="220" y="37"/>
                  </a:cxn>
                  <a:cxn ang="0">
                    <a:pos x="204" y="51"/>
                  </a:cxn>
                  <a:cxn ang="0">
                    <a:pos x="184" y="53"/>
                  </a:cxn>
                  <a:cxn ang="0">
                    <a:pos x="168" y="45"/>
                  </a:cxn>
                  <a:cxn ang="0">
                    <a:pos x="157" y="31"/>
                  </a:cxn>
                  <a:cxn ang="0">
                    <a:pos x="141" y="31"/>
                  </a:cxn>
                  <a:cxn ang="0">
                    <a:pos x="123" y="43"/>
                  </a:cxn>
                  <a:cxn ang="0">
                    <a:pos x="104" y="55"/>
                  </a:cxn>
                  <a:cxn ang="0">
                    <a:pos x="116" y="74"/>
                  </a:cxn>
                  <a:cxn ang="0">
                    <a:pos x="115" y="95"/>
                  </a:cxn>
                  <a:cxn ang="0">
                    <a:pos x="101" y="112"/>
                  </a:cxn>
                  <a:cxn ang="0">
                    <a:pos x="81" y="117"/>
                  </a:cxn>
                  <a:cxn ang="0">
                    <a:pos x="60" y="110"/>
                  </a:cxn>
                  <a:cxn ang="0">
                    <a:pos x="41" y="124"/>
                  </a:cxn>
                  <a:cxn ang="0">
                    <a:pos x="40" y="149"/>
                  </a:cxn>
                  <a:cxn ang="0">
                    <a:pos x="56" y="178"/>
                  </a:cxn>
                  <a:cxn ang="0">
                    <a:pos x="50" y="198"/>
                  </a:cxn>
                  <a:cxn ang="0">
                    <a:pos x="34" y="212"/>
                  </a:cxn>
                  <a:cxn ang="0">
                    <a:pos x="16" y="214"/>
                  </a:cxn>
                  <a:cxn ang="0">
                    <a:pos x="5" y="210"/>
                  </a:cxn>
                  <a:cxn ang="0">
                    <a:pos x="0" y="227"/>
                  </a:cxn>
                  <a:cxn ang="0">
                    <a:pos x="1" y="255"/>
                  </a:cxn>
                  <a:cxn ang="0">
                    <a:pos x="9" y="274"/>
                  </a:cxn>
                  <a:cxn ang="0">
                    <a:pos x="20" y="273"/>
                  </a:cxn>
                  <a:cxn ang="0">
                    <a:pos x="40" y="278"/>
                  </a:cxn>
                  <a:cxn ang="0">
                    <a:pos x="54" y="294"/>
                  </a:cxn>
                  <a:cxn ang="0">
                    <a:pos x="54" y="320"/>
                  </a:cxn>
                  <a:cxn ang="0">
                    <a:pos x="30" y="342"/>
                  </a:cxn>
                  <a:cxn ang="0">
                    <a:pos x="48" y="373"/>
                  </a:cxn>
                  <a:cxn ang="0">
                    <a:pos x="66" y="373"/>
                  </a:cxn>
                  <a:cxn ang="0">
                    <a:pos x="88" y="370"/>
                  </a:cxn>
                  <a:cxn ang="0">
                    <a:pos x="107" y="379"/>
                  </a:cxn>
                  <a:cxn ang="0">
                    <a:pos x="116" y="398"/>
                  </a:cxn>
                  <a:cxn ang="0">
                    <a:pos x="114" y="420"/>
                  </a:cxn>
                  <a:cxn ang="0">
                    <a:pos x="110" y="436"/>
                  </a:cxn>
                  <a:cxn ang="0">
                    <a:pos x="129" y="447"/>
                  </a:cxn>
                  <a:cxn ang="0">
                    <a:pos x="148" y="458"/>
                  </a:cxn>
                  <a:cxn ang="0">
                    <a:pos x="160" y="451"/>
                  </a:cxn>
                  <a:cxn ang="0">
                    <a:pos x="172" y="438"/>
                  </a:cxn>
                  <a:cxn ang="0">
                    <a:pos x="190" y="434"/>
                  </a:cxn>
                  <a:cxn ang="0">
                    <a:pos x="209" y="439"/>
                  </a:cxn>
                  <a:cxn ang="0">
                    <a:pos x="223" y="455"/>
                  </a:cxn>
                  <a:cxn ang="0">
                    <a:pos x="225" y="473"/>
                  </a:cxn>
                  <a:cxn ang="0">
                    <a:pos x="222" y="482"/>
                  </a:cxn>
                  <a:cxn ang="0">
                    <a:pos x="229" y="483"/>
                  </a:cxn>
                  <a:cxn ang="0">
                    <a:pos x="217" y="333"/>
                  </a:cxn>
                  <a:cxn ang="0">
                    <a:pos x="183" y="302"/>
                  </a:cxn>
                  <a:cxn ang="0">
                    <a:pos x="164" y="259"/>
                  </a:cxn>
                </a:cxnLst>
                <a:rect l="0" t="0" r="r" b="b"/>
                <a:pathLst>
                  <a:path w="330" h="483">
                    <a:moveTo>
                      <a:pt x="163" y="243"/>
                    </a:moveTo>
                    <a:lnTo>
                      <a:pt x="164" y="224"/>
                    </a:lnTo>
                    <a:lnTo>
                      <a:pt x="170" y="207"/>
                    </a:lnTo>
                    <a:lnTo>
                      <a:pt x="177" y="192"/>
                    </a:lnTo>
                    <a:lnTo>
                      <a:pt x="187" y="177"/>
                    </a:lnTo>
                    <a:lnTo>
                      <a:pt x="200" y="166"/>
                    </a:lnTo>
                    <a:lnTo>
                      <a:pt x="214" y="155"/>
                    </a:lnTo>
                    <a:lnTo>
                      <a:pt x="229" y="147"/>
                    </a:lnTo>
                    <a:lnTo>
                      <a:pt x="246" y="143"/>
                    </a:lnTo>
                    <a:lnTo>
                      <a:pt x="253" y="129"/>
                    </a:lnTo>
                    <a:lnTo>
                      <a:pt x="261" y="115"/>
                    </a:lnTo>
                    <a:lnTo>
                      <a:pt x="270" y="101"/>
                    </a:lnTo>
                    <a:lnTo>
                      <a:pt x="281" y="90"/>
                    </a:lnTo>
                    <a:lnTo>
                      <a:pt x="292" y="78"/>
                    </a:lnTo>
                    <a:lnTo>
                      <a:pt x="304" y="68"/>
                    </a:lnTo>
                    <a:lnTo>
                      <a:pt x="317" y="59"/>
                    </a:lnTo>
                    <a:lnTo>
                      <a:pt x="330" y="51"/>
                    </a:lnTo>
                    <a:lnTo>
                      <a:pt x="320" y="46"/>
                    </a:lnTo>
                    <a:lnTo>
                      <a:pt x="312" y="39"/>
                    </a:lnTo>
                    <a:lnTo>
                      <a:pt x="306" y="29"/>
                    </a:lnTo>
                    <a:lnTo>
                      <a:pt x="304" y="17"/>
                    </a:lnTo>
                    <a:lnTo>
                      <a:pt x="304" y="14"/>
                    </a:lnTo>
                    <a:lnTo>
                      <a:pt x="305" y="10"/>
                    </a:lnTo>
                    <a:lnTo>
                      <a:pt x="305" y="7"/>
                    </a:lnTo>
                    <a:lnTo>
                      <a:pt x="306" y="5"/>
                    </a:lnTo>
                    <a:lnTo>
                      <a:pt x="300" y="3"/>
                    </a:lnTo>
                    <a:lnTo>
                      <a:pt x="296" y="3"/>
                    </a:lnTo>
                    <a:lnTo>
                      <a:pt x="290" y="2"/>
                    </a:lnTo>
                    <a:lnTo>
                      <a:pt x="285" y="1"/>
                    </a:lnTo>
                    <a:lnTo>
                      <a:pt x="280" y="1"/>
                    </a:lnTo>
                    <a:lnTo>
                      <a:pt x="275" y="0"/>
                    </a:lnTo>
                    <a:lnTo>
                      <a:pt x="269" y="0"/>
                    </a:lnTo>
                    <a:lnTo>
                      <a:pt x="264" y="0"/>
                    </a:lnTo>
                    <a:lnTo>
                      <a:pt x="259" y="0"/>
                    </a:lnTo>
                    <a:lnTo>
                      <a:pt x="253" y="0"/>
                    </a:lnTo>
                    <a:lnTo>
                      <a:pt x="249" y="1"/>
                    </a:lnTo>
                    <a:lnTo>
                      <a:pt x="243" y="1"/>
                    </a:lnTo>
                    <a:lnTo>
                      <a:pt x="238" y="2"/>
                    </a:lnTo>
                    <a:lnTo>
                      <a:pt x="232" y="3"/>
                    </a:lnTo>
                    <a:lnTo>
                      <a:pt x="228" y="3"/>
                    </a:lnTo>
                    <a:lnTo>
                      <a:pt x="222" y="5"/>
                    </a:lnTo>
                    <a:lnTo>
                      <a:pt x="223" y="7"/>
                    </a:lnTo>
                    <a:lnTo>
                      <a:pt x="224" y="10"/>
                    </a:lnTo>
                    <a:lnTo>
                      <a:pt x="225" y="14"/>
                    </a:lnTo>
                    <a:lnTo>
                      <a:pt x="225" y="17"/>
                    </a:lnTo>
                    <a:lnTo>
                      <a:pt x="224" y="24"/>
                    </a:lnTo>
                    <a:lnTo>
                      <a:pt x="223" y="31"/>
                    </a:lnTo>
                    <a:lnTo>
                      <a:pt x="220" y="37"/>
                    </a:lnTo>
                    <a:lnTo>
                      <a:pt x="215" y="43"/>
                    </a:lnTo>
                    <a:lnTo>
                      <a:pt x="209" y="47"/>
                    </a:lnTo>
                    <a:lnTo>
                      <a:pt x="204" y="51"/>
                    </a:lnTo>
                    <a:lnTo>
                      <a:pt x="197" y="52"/>
                    </a:lnTo>
                    <a:lnTo>
                      <a:pt x="190" y="53"/>
                    </a:lnTo>
                    <a:lnTo>
                      <a:pt x="184" y="53"/>
                    </a:lnTo>
                    <a:lnTo>
                      <a:pt x="177" y="51"/>
                    </a:lnTo>
                    <a:lnTo>
                      <a:pt x="172" y="48"/>
                    </a:lnTo>
                    <a:lnTo>
                      <a:pt x="168" y="45"/>
                    </a:lnTo>
                    <a:lnTo>
                      <a:pt x="163" y="40"/>
                    </a:lnTo>
                    <a:lnTo>
                      <a:pt x="160" y="36"/>
                    </a:lnTo>
                    <a:lnTo>
                      <a:pt x="157" y="31"/>
                    </a:lnTo>
                    <a:lnTo>
                      <a:pt x="155" y="25"/>
                    </a:lnTo>
                    <a:lnTo>
                      <a:pt x="148" y="29"/>
                    </a:lnTo>
                    <a:lnTo>
                      <a:pt x="141" y="31"/>
                    </a:lnTo>
                    <a:lnTo>
                      <a:pt x="136" y="34"/>
                    </a:lnTo>
                    <a:lnTo>
                      <a:pt x="129" y="38"/>
                    </a:lnTo>
                    <a:lnTo>
                      <a:pt x="123" y="43"/>
                    </a:lnTo>
                    <a:lnTo>
                      <a:pt x="117" y="46"/>
                    </a:lnTo>
                    <a:lnTo>
                      <a:pt x="110" y="51"/>
                    </a:lnTo>
                    <a:lnTo>
                      <a:pt x="104" y="55"/>
                    </a:lnTo>
                    <a:lnTo>
                      <a:pt x="110" y="60"/>
                    </a:lnTo>
                    <a:lnTo>
                      <a:pt x="114" y="67"/>
                    </a:lnTo>
                    <a:lnTo>
                      <a:pt x="116" y="74"/>
                    </a:lnTo>
                    <a:lnTo>
                      <a:pt x="117" y="82"/>
                    </a:lnTo>
                    <a:lnTo>
                      <a:pt x="116" y="89"/>
                    </a:lnTo>
                    <a:lnTo>
                      <a:pt x="115" y="95"/>
                    </a:lnTo>
                    <a:lnTo>
                      <a:pt x="111" y="101"/>
                    </a:lnTo>
                    <a:lnTo>
                      <a:pt x="107" y="107"/>
                    </a:lnTo>
                    <a:lnTo>
                      <a:pt x="101" y="112"/>
                    </a:lnTo>
                    <a:lnTo>
                      <a:pt x="95" y="115"/>
                    </a:lnTo>
                    <a:lnTo>
                      <a:pt x="88" y="116"/>
                    </a:lnTo>
                    <a:lnTo>
                      <a:pt x="81" y="117"/>
                    </a:lnTo>
                    <a:lnTo>
                      <a:pt x="73" y="116"/>
                    </a:lnTo>
                    <a:lnTo>
                      <a:pt x="66" y="114"/>
                    </a:lnTo>
                    <a:lnTo>
                      <a:pt x="60" y="110"/>
                    </a:lnTo>
                    <a:lnTo>
                      <a:pt x="55" y="105"/>
                    </a:lnTo>
                    <a:lnTo>
                      <a:pt x="48" y="114"/>
                    </a:lnTo>
                    <a:lnTo>
                      <a:pt x="41" y="124"/>
                    </a:lnTo>
                    <a:lnTo>
                      <a:pt x="35" y="135"/>
                    </a:lnTo>
                    <a:lnTo>
                      <a:pt x="30" y="145"/>
                    </a:lnTo>
                    <a:lnTo>
                      <a:pt x="40" y="149"/>
                    </a:lnTo>
                    <a:lnTo>
                      <a:pt x="48" y="156"/>
                    </a:lnTo>
                    <a:lnTo>
                      <a:pt x="54" y="167"/>
                    </a:lnTo>
                    <a:lnTo>
                      <a:pt x="56" y="178"/>
                    </a:lnTo>
                    <a:lnTo>
                      <a:pt x="55" y="185"/>
                    </a:lnTo>
                    <a:lnTo>
                      <a:pt x="54" y="192"/>
                    </a:lnTo>
                    <a:lnTo>
                      <a:pt x="50" y="198"/>
                    </a:lnTo>
                    <a:lnTo>
                      <a:pt x="46" y="204"/>
                    </a:lnTo>
                    <a:lnTo>
                      <a:pt x="40" y="208"/>
                    </a:lnTo>
                    <a:lnTo>
                      <a:pt x="34" y="212"/>
                    </a:lnTo>
                    <a:lnTo>
                      <a:pt x="27" y="213"/>
                    </a:lnTo>
                    <a:lnTo>
                      <a:pt x="20" y="214"/>
                    </a:lnTo>
                    <a:lnTo>
                      <a:pt x="16" y="214"/>
                    </a:lnTo>
                    <a:lnTo>
                      <a:pt x="12" y="213"/>
                    </a:lnTo>
                    <a:lnTo>
                      <a:pt x="9" y="212"/>
                    </a:lnTo>
                    <a:lnTo>
                      <a:pt x="5" y="210"/>
                    </a:lnTo>
                    <a:lnTo>
                      <a:pt x="3" y="220"/>
                    </a:lnTo>
                    <a:lnTo>
                      <a:pt x="1" y="223"/>
                    </a:lnTo>
                    <a:lnTo>
                      <a:pt x="0" y="227"/>
                    </a:lnTo>
                    <a:lnTo>
                      <a:pt x="0" y="236"/>
                    </a:lnTo>
                    <a:lnTo>
                      <a:pt x="0" y="247"/>
                    </a:lnTo>
                    <a:lnTo>
                      <a:pt x="1" y="255"/>
                    </a:lnTo>
                    <a:lnTo>
                      <a:pt x="3" y="264"/>
                    </a:lnTo>
                    <a:lnTo>
                      <a:pt x="5" y="275"/>
                    </a:lnTo>
                    <a:lnTo>
                      <a:pt x="9" y="274"/>
                    </a:lnTo>
                    <a:lnTo>
                      <a:pt x="12" y="274"/>
                    </a:lnTo>
                    <a:lnTo>
                      <a:pt x="16" y="273"/>
                    </a:lnTo>
                    <a:lnTo>
                      <a:pt x="20" y="273"/>
                    </a:lnTo>
                    <a:lnTo>
                      <a:pt x="27" y="274"/>
                    </a:lnTo>
                    <a:lnTo>
                      <a:pt x="34" y="275"/>
                    </a:lnTo>
                    <a:lnTo>
                      <a:pt x="40" y="278"/>
                    </a:lnTo>
                    <a:lnTo>
                      <a:pt x="46" y="283"/>
                    </a:lnTo>
                    <a:lnTo>
                      <a:pt x="50" y="289"/>
                    </a:lnTo>
                    <a:lnTo>
                      <a:pt x="54" y="294"/>
                    </a:lnTo>
                    <a:lnTo>
                      <a:pt x="55" y="301"/>
                    </a:lnTo>
                    <a:lnTo>
                      <a:pt x="56" y="308"/>
                    </a:lnTo>
                    <a:lnTo>
                      <a:pt x="54" y="320"/>
                    </a:lnTo>
                    <a:lnTo>
                      <a:pt x="48" y="330"/>
                    </a:lnTo>
                    <a:lnTo>
                      <a:pt x="40" y="337"/>
                    </a:lnTo>
                    <a:lnTo>
                      <a:pt x="30" y="342"/>
                    </a:lnTo>
                    <a:lnTo>
                      <a:pt x="35" y="352"/>
                    </a:lnTo>
                    <a:lnTo>
                      <a:pt x="41" y="362"/>
                    </a:lnTo>
                    <a:lnTo>
                      <a:pt x="48" y="373"/>
                    </a:lnTo>
                    <a:lnTo>
                      <a:pt x="55" y="382"/>
                    </a:lnTo>
                    <a:lnTo>
                      <a:pt x="60" y="376"/>
                    </a:lnTo>
                    <a:lnTo>
                      <a:pt x="66" y="373"/>
                    </a:lnTo>
                    <a:lnTo>
                      <a:pt x="73" y="370"/>
                    </a:lnTo>
                    <a:lnTo>
                      <a:pt x="81" y="369"/>
                    </a:lnTo>
                    <a:lnTo>
                      <a:pt x="88" y="370"/>
                    </a:lnTo>
                    <a:lnTo>
                      <a:pt x="95" y="371"/>
                    </a:lnTo>
                    <a:lnTo>
                      <a:pt x="101" y="375"/>
                    </a:lnTo>
                    <a:lnTo>
                      <a:pt x="107" y="379"/>
                    </a:lnTo>
                    <a:lnTo>
                      <a:pt x="111" y="385"/>
                    </a:lnTo>
                    <a:lnTo>
                      <a:pt x="115" y="391"/>
                    </a:lnTo>
                    <a:lnTo>
                      <a:pt x="116" y="398"/>
                    </a:lnTo>
                    <a:lnTo>
                      <a:pt x="117" y="405"/>
                    </a:lnTo>
                    <a:lnTo>
                      <a:pt x="116" y="413"/>
                    </a:lnTo>
                    <a:lnTo>
                      <a:pt x="114" y="420"/>
                    </a:lnTo>
                    <a:lnTo>
                      <a:pt x="110" y="427"/>
                    </a:lnTo>
                    <a:lnTo>
                      <a:pt x="104" y="431"/>
                    </a:lnTo>
                    <a:lnTo>
                      <a:pt x="110" y="436"/>
                    </a:lnTo>
                    <a:lnTo>
                      <a:pt x="117" y="440"/>
                    </a:lnTo>
                    <a:lnTo>
                      <a:pt x="123" y="444"/>
                    </a:lnTo>
                    <a:lnTo>
                      <a:pt x="129" y="447"/>
                    </a:lnTo>
                    <a:lnTo>
                      <a:pt x="136" y="452"/>
                    </a:lnTo>
                    <a:lnTo>
                      <a:pt x="141" y="455"/>
                    </a:lnTo>
                    <a:lnTo>
                      <a:pt x="148" y="458"/>
                    </a:lnTo>
                    <a:lnTo>
                      <a:pt x="155" y="461"/>
                    </a:lnTo>
                    <a:lnTo>
                      <a:pt x="157" y="455"/>
                    </a:lnTo>
                    <a:lnTo>
                      <a:pt x="160" y="451"/>
                    </a:lnTo>
                    <a:lnTo>
                      <a:pt x="163" y="446"/>
                    </a:lnTo>
                    <a:lnTo>
                      <a:pt x="168" y="442"/>
                    </a:lnTo>
                    <a:lnTo>
                      <a:pt x="172" y="438"/>
                    </a:lnTo>
                    <a:lnTo>
                      <a:pt x="177" y="436"/>
                    </a:lnTo>
                    <a:lnTo>
                      <a:pt x="184" y="434"/>
                    </a:lnTo>
                    <a:lnTo>
                      <a:pt x="190" y="434"/>
                    </a:lnTo>
                    <a:lnTo>
                      <a:pt x="197" y="435"/>
                    </a:lnTo>
                    <a:lnTo>
                      <a:pt x="204" y="436"/>
                    </a:lnTo>
                    <a:lnTo>
                      <a:pt x="209" y="439"/>
                    </a:lnTo>
                    <a:lnTo>
                      <a:pt x="215" y="444"/>
                    </a:lnTo>
                    <a:lnTo>
                      <a:pt x="220" y="450"/>
                    </a:lnTo>
                    <a:lnTo>
                      <a:pt x="223" y="455"/>
                    </a:lnTo>
                    <a:lnTo>
                      <a:pt x="224" y="462"/>
                    </a:lnTo>
                    <a:lnTo>
                      <a:pt x="225" y="469"/>
                    </a:lnTo>
                    <a:lnTo>
                      <a:pt x="225" y="473"/>
                    </a:lnTo>
                    <a:lnTo>
                      <a:pt x="224" y="476"/>
                    </a:lnTo>
                    <a:lnTo>
                      <a:pt x="223" y="480"/>
                    </a:lnTo>
                    <a:lnTo>
                      <a:pt x="222" y="482"/>
                    </a:lnTo>
                    <a:lnTo>
                      <a:pt x="224" y="483"/>
                    </a:lnTo>
                    <a:lnTo>
                      <a:pt x="227" y="483"/>
                    </a:lnTo>
                    <a:lnTo>
                      <a:pt x="229" y="483"/>
                    </a:lnTo>
                    <a:lnTo>
                      <a:pt x="231" y="483"/>
                    </a:lnTo>
                    <a:lnTo>
                      <a:pt x="231" y="339"/>
                    </a:lnTo>
                    <a:lnTo>
                      <a:pt x="217" y="333"/>
                    </a:lnTo>
                    <a:lnTo>
                      <a:pt x="204" y="324"/>
                    </a:lnTo>
                    <a:lnTo>
                      <a:pt x="192" y="314"/>
                    </a:lnTo>
                    <a:lnTo>
                      <a:pt x="183" y="302"/>
                    </a:lnTo>
                    <a:lnTo>
                      <a:pt x="175" y="290"/>
                    </a:lnTo>
                    <a:lnTo>
                      <a:pt x="168" y="275"/>
                    </a:lnTo>
                    <a:lnTo>
                      <a:pt x="164" y="259"/>
                    </a:lnTo>
                    <a:lnTo>
                      <a:pt x="163" y="243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Freeform 30"/>
              <p:cNvSpPr/>
              <p:nvPr/>
            </p:nvSpPr>
            <p:spPr bwMode="auto">
              <a:xfrm>
                <a:off x="4719638" y="3081338"/>
                <a:ext cx="12700" cy="6350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3" y="3"/>
                  </a:cxn>
                  <a:cxn ang="0">
                    <a:pos x="2" y="5"/>
                  </a:cxn>
                  <a:cxn ang="0">
                    <a:pos x="1" y="7"/>
                  </a:cxn>
                  <a:cxn ang="0">
                    <a:pos x="0" y="9"/>
                  </a:cxn>
                  <a:cxn ang="0">
                    <a:pos x="4" y="8"/>
                  </a:cxn>
                  <a:cxn ang="0">
                    <a:pos x="8" y="7"/>
                  </a:cxn>
                  <a:cxn ang="0">
                    <a:pos x="11" y="7"/>
                  </a:cxn>
                  <a:cxn ang="0">
                    <a:pos x="16" y="6"/>
                  </a:cxn>
                  <a:cxn ang="0">
                    <a:pos x="13" y="5"/>
                  </a:cxn>
                  <a:cxn ang="0">
                    <a:pos x="10" y="3"/>
                  </a:cxn>
                  <a:cxn ang="0">
                    <a:pos x="6" y="1"/>
                  </a:cxn>
                  <a:cxn ang="0">
                    <a:pos x="4" y="0"/>
                  </a:cxn>
                </a:cxnLst>
                <a:rect l="0" t="0" r="r" b="b"/>
                <a:pathLst>
                  <a:path w="16" h="9">
                    <a:moveTo>
                      <a:pt x="4" y="0"/>
                    </a:moveTo>
                    <a:lnTo>
                      <a:pt x="3" y="3"/>
                    </a:lnTo>
                    <a:lnTo>
                      <a:pt x="2" y="5"/>
                    </a:lnTo>
                    <a:lnTo>
                      <a:pt x="1" y="7"/>
                    </a:lnTo>
                    <a:lnTo>
                      <a:pt x="0" y="9"/>
                    </a:lnTo>
                    <a:lnTo>
                      <a:pt x="4" y="8"/>
                    </a:lnTo>
                    <a:lnTo>
                      <a:pt x="8" y="7"/>
                    </a:lnTo>
                    <a:lnTo>
                      <a:pt x="11" y="7"/>
                    </a:lnTo>
                    <a:lnTo>
                      <a:pt x="16" y="6"/>
                    </a:lnTo>
                    <a:lnTo>
                      <a:pt x="13" y="5"/>
                    </a:lnTo>
                    <a:lnTo>
                      <a:pt x="10" y="3"/>
                    </a:lnTo>
                    <a:lnTo>
                      <a:pt x="6" y="1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8716D3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Freeform 31"/>
              <p:cNvSpPr/>
              <p:nvPr/>
            </p:nvSpPr>
            <p:spPr bwMode="auto">
              <a:xfrm>
                <a:off x="4610100" y="3086100"/>
                <a:ext cx="234950" cy="360363"/>
              </a:xfrm>
              <a:custGeom>
                <a:avLst/>
                <a:gdLst/>
                <a:ahLst/>
                <a:cxnLst>
                  <a:cxn ang="0">
                    <a:pos x="74" y="445"/>
                  </a:cxn>
                  <a:cxn ang="0">
                    <a:pos x="74" y="431"/>
                  </a:cxn>
                  <a:cxn ang="0">
                    <a:pos x="83" y="413"/>
                  </a:cxn>
                  <a:cxn ang="0">
                    <a:pos x="102" y="404"/>
                  </a:cxn>
                  <a:cxn ang="0">
                    <a:pos x="121" y="405"/>
                  </a:cxn>
                  <a:cxn ang="0">
                    <a:pos x="135" y="415"/>
                  </a:cxn>
                  <a:cxn ang="0">
                    <a:pos x="143" y="430"/>
                  </a:cxn>
                  <a:cxn ang="0">
                    <a:pos x="163" y="421"/>
                  </a:cxn>
                  <a:cxn ang="0">
                    <a:pos x="181" y="409"/>
                  </a:cxn>
                  <a:cxn ang="0">
                    <a:pos x="188" y="396"/>
                  </a:cxn>
                  <a:cxn ang="0">
                    <a:pos x="181" y="374"/>
                  </a:cxn>
                  <a:cxn ang="0">
                    <a:pos x="187" y="354"/>
                  </a:cxn>
                  <a:cxn ang="0">
                    <a:pos x="203" y="340"/>
                  </a:cxn>
                  <a:cxn ang="0">
                    <a:pos x="225" y="339"/>
                  </a:cxn>
                  <a:cxn ang="0">
                    <a:pos x="243" y="351"/>
                  </a:cxn>
                  <a:cxn ang="0">
                    <a:pos x="263" y="321"/>
                  </a:cxn>
                  <a:cxn ang="0">
                    <a:pos x="250" y="299"/>
                  </a:cxn>
                  <a:cxn ang="0">
                    <a:pos x="243" y="270"/>
                  </a:cxn>
                  <a:cxn ang="0">
                    <a:pos x="253" y="252"/>
                  </a:cxn>
                  <a:cxn ang="0">
                    <a:pos x="271" y="243"/>
                  </a:cxn>
                  <a:cxn ang="0">
                    <a:pos x="285" y="243"/>
                  </a:cxn>
                  <a:cxn ang="0">
                    <a:pos x="294" y="233"/>
                  </a:cxn>
                  <a:cxn ang="0">
                    <a:pos x="298" y="205"/>
                  </a:cxn>
                  <a:cxn ang="0">
                    <a:pos x="294" y="189"/>
                  </a:cxn>
                  <a:cxn ang="0">
                    <a:pos x="285" y="182"/>
                  </a:cxn>
                  <a:cxn ang="0">
                    <a:pos x="271" y="182"/>
                  </a:cxn>
                  <a:cxn ang="0">
                    <a:pos x="253" y="173"/>
                  </a:cxn>
                  <a:cxn ang="0">
                    <a:pos x="243" y="154"/>
                  </a:cxn>
                  <a:cxn ang="0">
                    <a:pos x="250" y="125"/>
                  </a:cxn>
                  <a:cxn ang="0">
                    <a:pos x="263" y="104"/>
                  </a:cxn>
                  <a:cxn ang="0">
                    <a:pos x="243" y="74"/>
                  </a:cxn>
                  <a:cxn ang="0">
                    <a:pos x="225" y="85"/>
                  </a:cxn>
                  <a:cxn ang="0">
                    <a:pos x="203" y="84"/>
                  </a:cxn>
                  <a:cxn ang="0">
                    <a:pos x="187" y="70"/>
                  </a:cxn>
                  <a:cxn ang="0">
                    <a:pos x="181" y="51"/>
                  </a:cxn>
                  <a:cxn ang="0">
                    <a:pos x="188" y="29"/>
                  </a:cxn>
                  <a:cxn ang="0">
                    <a:pos x="183" y="17"/>
                  </a:cxn>
                  <a:cxn ang="0">
                    <a:pos x="170" y="8"/>
                  </a:cxn>
                  <a:cxn ang="0">
                    <a:pos x="155" y="0"/>
                  </a:cxn>
                  <a:cxn ang="0">
                    <a:pos x="143" y="2"/>
                  </a:cxn>
                  <a:cxn ang="0">
                    <a:pos x="126" y="16"/>
                  </a:cxn>
                  <a:cxn ang="0">
                    <a:pos x="106" y="22"/>
                  </a:cxn>
                  <a:cxn ang="0">
                    <a:pos x="99" y="20"/>
                  </a:cxn>
                  <a:cxn ang="0">
                    <a:pos x="61" y="47"/>
                  </a:cxn>
                  <a:cxn ang="0">
                    <a:pos x="30" y="84"/>
                  </a:cxn>
                  <a:cxn ang="0">
                    <a:pos x="20" y="112"/>
                  </a:cxn>
                  <a:cxn ang="0">
                    <a:pos x="33" y="110"/>
                  </a:cxn>
                  <a:cxn ang="0">
                    <a:pos x="90" y="128"/>
                  </a:cxn>
                  <a:cxn ang="0">
                    <a:pos x="127" y="173"/>
                  </a:cxn>
                  <a:cxn ang="0">
                    <a:pos x="133" y="232"/>
                  </a:cxn>
                  <a:cxn ang="0">
                    <a:pos x="105" y="284"/>
                  </a:cxn>
                  <a:cxn ang="0">
                    <a:pos x="53" y="312"/>
                  </a:cxn>
                  <a:cxn ang="0">
                    <a:pos x="16" y="313"/>
                  </a:cxn>
                  <a:cxn ang="0">
                    <a:pos x="0" y="452"/>
                  </a:cxn>
                  <a:cxn ang="0">
                    <a:pos x="24" y="455"/>
                  </a:cxn>
                  <a:cxn ang="0">
                    <a:pos x="44" y="455"/>
                  </a:cxn>
                  <a:cxn ang="0">
                    <a:pos x="59" y="453"/>
                  </a:cxn>
                  <a:cxn ang="0">
                    <a:pos x="75" y="451"/>
                  </a:cxn>
                </a:cxnLst>
                <a:rect l="0" t="0" r="r" b="b"/>
                <a:pathLst>
                  <a:path w="298" h="455">
                    <a:moveTo>
                      <a:pt x="75" y="451"/>
                    </a:moveTo>
                    <a:lnTo>
                      <a:pt x="74" y="449"/>
                    </a:lnTo>
                    <a:lnTo>
                      <a:pt x="74" y="445"/>
                    </a:lnTo>
                    <a:lnTo>
                      <a:pt x="73" y="442"/>
                    </a:lnTo>
                    <a:lnTo>
                      <a:pt x="73" y="438"/>
                    </a:lnTo>
                    <a:lnTo>
                      <a:pt x="74" y="431"/>
                    </a:lnTo>
                    <a:lnTo>
                      <a:pt x="75" y="424"/>
                    </a:lnTo>
                    <a:lnTo>
                      <a:pt x="79" y="419"/>
                    </a:lnTo>
                    <a:lnTo>
                      <a:pt x="83" y="413"/>
                    </a:lnTo>
                    <a:lnTo>
                      <a:pt x="89" y="408"/>
                    </a:lnTo>
                    <a:lnTo>
                      <a:pt x="95" y="405"/>
                    </a:lnTo>
                    <a:lnTo>
                      <a:pt x="102" y="404"/>
                    </a:lnTo>
                    <a:lnTo>
                      <a:pt x="109" y="403"/>
                    </a:lnTo>
                    <a:lnTo>
                      <a:pt x="114" y="403"/>
                    </a:lnTo>
                    <a:lnTo>
                      <a:pt x="121" y="405"/>
                    </a:lnTo>
                    <a:lnTo>
                      <a:pt x="126" y="407"/>
                    </a:lnTo>
                    <a:lnTo>
                      <a:pt x="132" y="411"/>
                    </a:lnTo>
                    <a:lnTo>
                      <a:pt x="135" y="415"/>
                    </a:lnTo>
                    <a:lnTo>
                      <a:pt x="139" y="420"/>
                    </a:lnTo>
                    <a:lnTo>
                      <a:pt x="141" y="424"/>
                    </a:lnTo>
                    <a:lnTo>
                      <a:pt x="143" y="430"/>
                    </a:lnTo>
                    <a:lnTo>
                      <a:pt x="150" y="427"/>
                    </a:lnTo>
                    <a:lnTo>
                      <a:pt x="156" y="424"/>
                    </a:lnTo>
                    <a:lnTo>
                      <a:pt x="163" y="421"/>
                    </a:lnTo>
                    <a:lnTo>
                      <a:pt x="168" y="416"/>
                    </a:lnTo>
                    <a:lnTo>
                      <a:pt x="175" y="413"/>
                    </a:lnTo>
                    <a:lnTo>
                      <a:pt x="181" y="409"/>
                    </a:lnTo>
                    <a:lnTo>
                      <a:pt x="187" y="405"/>
                    </a:lnTo>
                    <a:lnTo>
                      <a:pt x="193" y="400"/>
                    </a:lnTo>
                    <a:lnTo>
                      <a:pt x="188" y="396"/>
                    </a:lnTo>
                    <a:lnTo>
                      <a:pt x="185" y="389"/>
                    </a:lnTo>
                    <a:lnTo>
                      <a:pt x="182" y="382"/>
                    </a:lnTo>
                    <a:lnTo>
                      <a:pt x="181" y="374"/>
                    </a:lnTo>
                    <a:lnTo>
                      <a:pt x="182" y="367"/>
                    </a:lnTo>
                    <a:lnTo>
                      <a:pt x="183" y="360"/>
                    </a:lnTo>
                    <a:lnTo>
                      <a:pt x="187" y="354"/>
                    </a:lnTo>
                    <a:lnTo>
                      <a:pt x="192" y="348"/>
                    </a:lnTo>
                    <a:lnTo>
                      <a:pt x="197" y="344"/>
                    </a:lnTo>
                    <a:lnTo>
                      <a:pt x="203" y="340"/>
                    </a:lnTo>
                    <a:lnTo>
                      <a:pt x="210" y="339"/>
                    </a:lnTo>
                    <a:lnTo>
                      <a:pt x="217" y="338"/>
                    </a:lnTo>
                    <a:lnTo>
                      <a:pt x="225" y="339"/>
                    </a:lnTo>
                    <a:lnTo>
                      <a:pt x="232" y="342"/>
                    </a:lnTo>
                    <a:lnTo>
                      <a:pt x="238" y="345"/>
                    </a:lnTo>
                    <a:lnTo>
                      <a:pt x="243" y="351"/>
                    </a:lnTo>
                    <a:lnTo>
                      <a:pt x="250" y="342"/>
                    </a:lnTo>
                    <a:lnTo>
                      <a:pt x="256" y="331"/>
                    </a:lnTo>
                    <a:lnTo>
                      <a:pt x="263" y="321"/>
                    </a:lnTo>
                    <a:lnTo>
                      <a:pt x="269" y="311"/>
                    </a:lnTo>
                    <a:lnTo>
                      <a:pt x="258" y="306"/>
                    </a:lnTo>
                    <a:lnTo>
                      <a:pt x="250" y="299"/>
                    </a:lnTo>
                    <a:lnTo>
                      <a:pt x="245" y="289"/>
                    </a:lnTo>
                    <a:lnTo>
                      <a:pt x="242" y="277"/>
                    </a:lnTo>
                    <a:lnTo>
                      <a:pt x="243" y="270"/>
                    </a:lnTo>
                    <a:lnTo>
                      <a:pt x="245" y="263"/>
                    </a:lnTo>
                    <a:lnTo>
                      <a:pt x="248" y="258"/>
                    </a:lnTo>
                    <a:lnTo>
                      <a:pt x="253" y="252"/>
                    </a:lnTo>
                    <a:lnTo>
                      <a:pt x="258" y="247"/>
                    </a:lnTo>
                    <a:lnTo>
                      <a:pt x="264" y="244"/>
                    </a:lnTo>
                    <a:lnTo>
                      <a:pt x="271" y="243"/>
                    </a:lnTo>
                    <a:lnTo>
                      <a:pt x="278" y="242"/>
                    </a:lnTo>
                    <a:lnTo>
                      <a:pt x="281" y="242"/>
                    </a:lnTo>
                    <a:lnTo>
                      <a:pt x="285" y="243"/>
                    </a:lnTo>
                    <a:lnTo>
                      <a:pt x="288" y="243"/>
                    </a:lnTo>
                    <a:lnTo>
                      <a:pt x="292" y="244"/>
                    </a:lnTo>
                    <a:lnTo>
                      <a:pt x="294" y="233"/>
                    </a:lnTo>
                    <a:lnTo>
                      <a:pt x="296" y="224"/>
                    </a:lnTo>
                    <a:lnTo>
                      <a:pt x="298" y="216"/>
                    </a:lnTo>
                    <a:lnTo>
                      <a:pt x="298" y="205"/>
                    </a:lnTo>
                    <a:lnTo>
                      <a:pt x="298" y="196"/>
                    </a:lnTo>
                    <a:lnTo>
                      <a:pt x="296" y="192"/>
                    </a:lnTo>
                    <a:lnTo>
                      <a:pt x="294" y="189"/>
                    </a:lnTo>
                    <a:lnTo>
                      <a:pt x="292" y="179"/>
                    </a:lnTo>
                    <a:lnTo>
                      <a:pt x="288" y="181"/>
                    </a:lnTo>
                    <a:lnTo>
                      <a:pt x="285" y="182"/>
                    </a:lnTo>
                    <a:lnTo>
                      <a:pt x="281" y="183"/>
                    </a:lnTo>
                    <a:lnTo>
                      <a:pt x="278" y="183"/>
                    </a:lnTo>
                    <a:lnTo>
                      <a:pt x="271" y="182"/>
                    </a:lnTo>
                    <a:lnTo>
                      <a:pt x="264" y="181"/>
                    </a:lnTo>
                    <a:lnTo>
                      <a:pt x="258" y="177"/>
                    </a:lnTo>
                    <a:lnTo>
                      <a:pt x="253" y="173"/>
                    </a:lnTo>
                    <a:lnTo>
                      <a:pt x="248" y="167"/>
                    </a:lnTo>
                    <a:lnTo>
                      <a:pt x="245" y="161"/>
                    </a:lnTo>
                    <a:lnTo>
                      <a:pt x="243" y="154"/>
                    </a:lnTo>
                    <a:lnTo>
                      <a:pt x="242" y="147"/>
                    </a:lnTo>
                    <a:lnTo>
                      <a:pt x="245" y="136"/>
                    </a:lnTo>
                    <a:lnTo>
                      <a:pt x="250" y="125"/>
                    </a:lnTo>
                    <a:lnTo>
                      <a:pt x="258" y="118"/>
                    </a:lnTo>
                    <a:lnTo>
                      <a:pt x="269" y="114"/>
                    </a:lnTo>
                    <a:lnTo>
                      <a:pt x="263" y="104"/>
                    </a:lnTo>
                    <a:lnTo>
                      <a:pt x="256" y="93"/>
                    </a:lnTo>
                    <a:lnTo>
                      <a:pt x="250" y="83"/>
                    </a:lnTo>
                    <a:lnTo>
                      <a:pt x="243" y="74"/>
                    </a:lnTo>
                    <a:lnTo>
                      <a:pt x="238" y="79"/>
                    </a:lnTo>
                    <a:lnTo>
                      <a:pt x="232" y="83"/>
                    </a:lnTo>
                    <a:lnTo>
                      <a:pt x="225" y="85"/>
                    </a:lnTo>
                    <a:lnTo>
                      <a:pt x="217" y="86"/>
                    </a:lnTo>
                    <a:lnTo>
                      <a:pt x="210" y="85"/>
                    </a:lnTo>
                    <a:lnTo>
                      <a:pt x="203" y="84"/>
                    </a:lnTo>
                    <a:lnTo>
                      <a:pt x="197" y="81"/>
                    </a:lnTo>
                    <a:lnTo>
                      <a:pt x="192" y="76"/>
                    </a:lnTo>
                    <a:lnTo>
                      <a:pt x="187" y="70"/>
                    </a:lnTo>
                    <a:lnTo>
                      <a:pt x="183" y="64"/>
                    </a:lnTo>
                    <a:lnTo>
                      <a:pt x="182" y="58"/>
                    </a:lnTo>
                    <a:lnTo>
                      <a:pt x="181" y="51"/>
                    </a:lnTo>
                    <a:lnTo>
                      <a:pt x="182" y="43"/>
                    </a:lnTo>
                    <a:lnTo>
                      <a:pt x="185" y="36"/>
                    </a:lnTo>
                    <a:lnTo>
                      <a:pt x="188" y="29"/>
                    </a:lnTo>
                    <a:lnTo>
                      <a:pt x="193" y="24"/>
                    </a:lnTo>
                    <a:lnTo>
                      <a:pt x="188" y="21"/>
                    </a:lnTo>
                    <a:lnTo>
                      <a:pt x="183" y="17"/>
                    </a:lnTo>
                    <a:lnTo>
                      <a:pt x="179" y="14"/>
                    </a:lnTo>
                    <a:lnTo>
                      <a:pt x="174" y="12"/>
                    </a:lnTo>
                    <a:lnTo>
                      <a:pt x="170" y="8"/>
                    </a:lnTo>
                    <a:lnTo>
                      <a:pt x="165" y="6"/>
                    </a:lnTo>
                    <a:lnTo>
                      <a:pt x="159" y="2"/>
                    </a:lnTo>
                    <a:lnTo>
                      <a:pt x="155" y="0"/>
                    </a:lnTo>
                    <a:lnTo>
                      <a:pt x="150" y="1"/>
                    </a:lnTo>
                    <a:lnTo>
                      <a:pt x="147" y="1"/>
                    </a:lnTo>
                    <a:lnTo>
                      <a:pt x="143" y="2"/>
                    </a:lnTo>
                    <a:lnTo>
                      <a:pt x="139" y="3"/>
                    </a:lnTo>
                    <a:lnTo>
                      <a:pt x="133" y="10"/>
                    </a:lnTo>
                    <a:lnTo>
                      <a:pt x="126" y="16"/>
                    </a:lnTo>
                    <a:lnTo>
                      <a:pt x="118" y="21"/>
                    </a:lnTo>
                    <a:lnTo>
                      <a:pt x="109" y="22"/>
                    </a:lnTo>
                    <a:lnTo>
                      <a:pt x="106" y="22"/>
                    </a:lnTo>
                    <a:lnTo>
                      <a:pt x="104" y="21"/>
                    </a:lnTo>
                    <a:lnTo>
                      <a:pt x="102" y="21"/>
                    </a:lnTo>
                    <a:lnTo>
                      <a:pt x="99" y="20"/>
                    </a:lnTo>
                    <a:lnTo>
                      <a:pt x="86" y="28"/>
                    </a:lnTo>
                    <a:lnTo>
                      <a:pt x="73" y="37"/>
                    </a:lnTo>
                    <a:lnTo>
                      <a:pt x="61" y="47"/>
                    </a:lnTo>
                    <a:lnTo>
                      <a:pt x="50" y="59"/>
                    </a:lnTo>
                    <a:lnTo>
                      <a:pt x="39" y="70"/>
                    </a:lnTo>
                    <a:lnTo>
                      <a:pt x="30" y="84"/>
                    </a:lnTo>
                    <a:lnTo>
                      <a:pt x="22" y="98"/>
                    </a:lnTo>
                    <a:lnTo>
                      <a:pt x="15" y="112"/>
                    </a:lnTo>
                    <a:lnTo>
                      <a:pt x="20" y="112"/>
                    </a:lnTo>
                    <a:lnTo>
                      <a:pt x="24" y="110"/>
                    </a:lnTo>
                    <a:lnTo>
                      <a:pt x="28" y="110"/>
                    </a:lnTo>
                    <a:lnTo>
                      <a:pt x="33" y="110"/>
                    </a:lnTo>
                    <a:lnTo>
                      <a:pt x="53" y="113"/>
                    </a:lnTo>
                    <a:lnTo>
                      <a:pt x="73" y="118"/>
                    </a:lnTo>
                    <a:lnTo>
                      <a:pt x="90" y="128"/>
                    </a:lnTo>
                    <a:lnTo>
                      <a:pt x="105" y="140"/>
                    </a:lnTo>
                    <a:lnTo>
                      <a:pt x="118" y="155"/>
                    </a:lnTo>
                    <a:lnTo>
                      <a:pt x="127" y="173"/>
                    </a:lnTo>
                    <a:lnTo>
                      <a:pt x="133" y="191"/>
                    </a:lnTo>
                    <a:lnTo>
                      <a:pt x="135" y="212"/>
                    </a:lnTo>
                    <a:lnTo>
                      <a:pt x="133" y="232"/>
                    </a:lnTo>
                    <a:lnTo>
                      <a:pt x="127" y="252"/>
                    </a:lnTo>
                    <a:lnTo>
                      <a:pt x="118" y="269"/>
                    </a:lnTo>
                    <a:lnTo>
                      <a:pt x="105" y="284"/>
                    </a:lnTo>
                    <a:lnTo>
                      <a:pt x="90" y="297"/>
                    </a:lnTo>
                    <a:lnTo>
                      <a:pt x="73" y="306"/>
                    </a:lnTo>
                    <a:lnTo>
                      <a:pt x="53" y="312"/>
                    </a:lnTo>
                    <a:lnTo>
                      <a:pt x="33" y="314"/>
                    </a:lnTo>
                    <a:lnTo>
                      <a:pt x="24" y="314"/>
                    </a:lnTo>
                    <a:lnTo>
                      <a:pt x="16" y="313"/>
                    </a:lnTo>
                    <a:lnTo>
                      <a:pt x="8" y="311"/>
                    </a:lnTo>
                    <a:lnTo>
                      <a:pt x="0" y="308"/>
                    </a:lnTo>
                    <a:lnTo>
                      <a:pt x="0" y="452"/>
                    </a:lnTo>
                    <a:lnTo>
                      <a:pt x="8" y="453"/>
                    </a:lnTo>
                    <a:lnTo>
                      <a:pt x="16" y="454"/>
                    </a:lnTo>
                    <a:lnTo>
                      <a:pt x="24" y="455"/>
                    </a:lnTo>
                    <a:lnTo>
                      <a:pt x="33" y="455"/>
                    </a:lnTo>
                    <a:lnTo>
                      <a:pt x="38" y="455"/>
                    </a:lnTo>
                    <a:lnTo>
                      <a:pt x="44" y="455"/>
                    </a:lnTo>
                    <a:lnTo>
                      <a:pt x="49" y="454"/>
                    </a:lnTo>
                    <a:lnTo>
                      <a:pt x="54" y="454"/>
                    </a:lnTo>
                    <a:lnTo>
                      <a:pt x="59" y="453"/>
                    </a:lnTo>
                    <a:lnTo>
                      <a:pt x="65" y="452"/>
                    </a:lnTo>
                    <a:lnTo>
                      <a:pt x="69" y="452"/>
                    </a:lnTo>
                    <a:lnTo>
                      <a:pt x="75" y="45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Freeform 32"/>
              <p:cNvSpPr/>
              <p:nvPr/>
            </p:nvSpPr>
            <p:spPr bwMode="auto">
              <a:xfrm>
                <a:off x="4310063" y="3275013"/>
                <a:ext cx="25400" cy="63500"/>
              </a:xfrm>
              <a:custGeom>
                <a:avLst/>
                <a:gdLst/>
                <a:ahLst/>
                <a:cxnLst>
                  <a:cxn ang="0">
                    <a:pos x="6" y="81"/>
                  </a:cxn>
                  <a:cxn ang="0">
                    <a:pos x="33" y="3"/>
                  </a:cxn>
                  <a:cxn ang="0">
                    <a:pos x="29" y="3"/>
                  </a:cxn>
                  <a:cxn ang="0">
                    <a:pos x="27" y="1"/>
                  </a:cxn>
                  <a:cxn ang="0">
                    <a:pos x="23" y="1"/>
                  </a:cxn>
                  <a:cxn ang="0">
                    <a:pos x="21" y="0"/>
                  </a:cxn>
                  <a:cxn ang="0">
                    <a:pos x="0" y="78"/>
                  </a:cxn>
                  <a:cxn ang="0">
                    <a:pos x="2" y="80"/>
                  </a:cxn>
                  <a:cxn ang="0">
                    <a:pos x="3" y="80"/>
                  </a:cxn>
                  <a:cxn ang="0">
                    <a:pos x="5" y="80"/>
                  </a:cxn>
                  <a:cxn ang="0">
                    <a:pos x="6" y="81"/>
                  </a:cxn>
                </a:cxnLst>
                <a:rect l="0" t="0" r="r" b="b"/>
                <a:pathLst>
                  <a:path w="33" h="81">
                    <a:moveTo>
                      <a:pt x="6" y="81"/>
                    </a:moveTo>
                    <a:lnTo>
                      <a:pt x="33" y="3"/>
                    </a:lnTo>
                    <a:lnTo>
                      <a:pt x="29" y="3"/>
                    </a:lnTo>
                    <a:lnTo>
                      <a:pt x="27" y="1"/>
                    </a:lnTo>
                    <a:lnTo>
                      <a:pt x="23" y="1"/>
                    </a:lnTo>
                    <a:lnTo>
                      <a:pt x="21" y="0"/>
                    </a:lnTo>
                    <a:lnTo>
                      <a:pt x="0" y="78"/>
                    </a:lnTo>
                    <a:lnTo>
                      <a:pt x="2" y="80"/>
                    </a:lnTo>
                    <a:lnTo>
                      <a:pt x="3" y="80"/>
                    </a:lnTo>
                    <a:lnTo>
                      <a:pt x="5" y="80"/>
                    </a:lnTo>
                    <a:lnTo>
                      <a:pt x="6" y="81"/>
                    </a:lnTo>
                    <a:close/>
                  </a:path>
                </a:pathLst>
              </a:custGeom>
              <a:solidFill>
                <a:srgbClr val="7FFF0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Freeform 33"/>
              <p:cNvSpPr/>
              <p:nvPr/>
            </p:nvSpPr>
            <p:spPr bwMode="auto">
              <a:xfrm>
                <a:off x="4129088" y="3246438"/>
                <a:ext cx="334963" cy="306388"/>
              </a:xfrm>
              <a:custGeom>
                <a:avLst/>
                <a:gdLst/>
                <a:ahLst/>
                <a:cxnLst>
                  <a:cxn ang="0">
                    <a:pos x="417" y="156"/>
                  </a:cxn>
                  <a:cxn ang="0">
                    <a:pos x="394" y="157"/>
                  </a:cxn>
                  <a:cxn ang="0">
                    <a:pos x="380" y="115"/>
                  </a:cxn>
                  <a:cxn ang="0">
                    <a:pos x="379" y="80"/>
                  </a:cxn>
                  <a:cxn ang="0">
                    <a:pos x="353" y="85"/>
                  </a:cxn>
                  <a:cxn ang="0">
                    <a:pos x="323" y="51"/>
                  </a:cxn>
                  <a:cxn ang="0">
                    <a:pos x="322" y="29"/>
                  </a:cxn>
                  <a:cxn ang="0">
                    <a:pos x="295" y="16"/>
                  </a:cxn>
                  <a:cxn ang="0">
                    <a:pos x="263" y="38"/>
                  </a:cxn>
                  <a:cxn ang="0">
                    <a:pos x="235" y="116"/>
                  </a:cxn>
                  <a:cxn ang="0">
                    <a:pos x="281" y="153"/>
                  </a:cxn>
                  <a:cxn ang="0">
                    <a:pos x="288" y="220"/>
                  </a:cxn>
                  <a:cxn ang="0">
                    <a:pos x="232" y="272"/>
                  </a:cxn>
                  <a:cxn ang="0">
                    <a:pos x="157" y="254"/>
                  </a:cxn>
                  <a:cxn ang="0">
                    <a:pos x="132" y="181"/>
                  </a:cxn>
                  <a:cxn ang="0">
                    <a:pos x="175" y="120"/>
                  </a:cxn>
                  <a:cxn ang="0">
                    <a:pos x="224" y="112"/>
                  </a:cxn>
                  <a:cxn ang="0">
                    <a:pos x="235" y="18"/>
                  </a:cxn>
                  <a:cxn ang="0">
                    <a:pos x="234" y="1"/>
                  </a:cxn>
                  <a:cxn ang="0">
                    <a:pos x="193" y="0"/>
                  </a:cxn>
                  <a:cxn ang="0">
                    <a:pos x="168" y="9"/>
                  </a:cxn>
                  <a:cxn ang="0">
                    <a:pos x="153" y="41"/>
                  </a:cxn>
                  <a:cxn ang="0">
                    <a:pos x="113" y="24"/>
                  </a:cxn>
                  <a:cxn ang="0">
                    <a:pos x="89" y="39"/>
                  </a:cxn>
                  <a:cxn ang="0">
                    <a:pos x="83" y="58"/>
                  </a:cxn>
                  <a:cxn ang="0">
                    <a:pos x="70" y="97"/>
                  </a:cxn>
                  <a:cxn ang="0">
                    <a:pos x="37" y="92"/>
                  </a:cxn>
                  <a:cxn ang="0">
                    <a:pos x="28" y="128"/>
                  </a:cxn>
                  <a:cxn ang="0">
                    <a:pos x="35" y="171"/>
                  </a:cxn>
                  <a:cxn ang="0">
                    <a:pos x="6" y="180"/>
                  </a:cxn>
                  <a:cxn ang="0">
                    <a:pos x="0" y="200"/>
                  </a:cxn>
                  <a:cxn ang="0">
                    <a:pos x="8" y="230"/>
                  </a:cxn>
                  <a:cxn ang="0">
                    <a:pos x="38" y="234"/>
                  </a:cxn>
                  <a:cxn ang="0">
                    <a:pos x="36" y="279"/>
                  </a:cxn>
                  <a:cxn ang="0">
                    <a:pos x="50" y="314"/>
                  </a:cxn>
                  <a:cxn ang="0">
                    <a:pos x="82" y="303"/>
                  </a:cxn>
                  <a:cxn ang="0">
                    <a:pos x="99" y="341"/>
                  </a:cxn>
                  <a:cxn ang="0">
                    <a:pos x="107" y="358"/>
                  </a:cxn>
                  <a:cxn ang="0">
                    <a:pos x="133" y="371"/>
                  </a:cxn>
                  <a:cxn ang="0">
                    <a:pos x="171" y="350"/>
                  </a:cxn>
                  <a:cxn ang="0">
                    <a:pos x="189" y="379"/>
                  </a:cxn>
                  <a:cxn ang="0">
                    <a:pos x="201" y="386"/>
                  </a:cxn>
                  <a:cxn ang="0">
                    <a:pos x="223" y="386"/>
                  </a:cxn>
                  <a:cxn ang="0">
                    <a:pos x="255" y="379"/>
                  </a:cxn>
                  <a:cxn ang="0">
                    <a:pos x="261" y="351"/>
                  </a:cxn>
                  <a:cxn ang="0">
                    <a:pos x="306" y="354"/>
                  </a:cxn>
                  <a:cxn ang="0">
                    <a:pos x="330" y="350"/>
                  </a:cxn>
                  <a:cxn ang="0">
                    <a:pos x="344" y="332"/>
                  </a:cxn>
                  <a:cxn ang="0">
                    <a:pos x="345" y="295"/>
                  </a:cxn>
                  <a:cxn ang="0">
                    <a:pos x="382" y="291"/>
                  </a:cxn>
                  <a:cxn ang="0">
                    <a:pos x="403" y="262"/>
                  </a:cxn>
                  <a:cxn ang="0">
                    <a:pos x="383" y="224"/>
                  </a:cxn>
                  <a:cxn ang="0">
                    <a:pos x="414" y="205"/>
                  </a:cxn>
                  <a:cxn ang="0">
                    <a:pos x="423" y="185"/>
                  </a:cxn>
                </a:cxnLst>
                <a:rect l="0" t="0" r="r" b="b"/>
                <a:pathLst>
                  <a:path w="423" h="386">
                    <a:moveTo>
                      <a:pt x="423" y="176"/>
                    </a:moveTo>
                    <a:lnTo>
                      <a:pt x="422" y="169"/>
                    </a:lnTo>
                    <a:lnTo>
                      <a:pt x="421" y="165"/>
                    </a:lnTo>
                    <a:lnTo>
                      <a:pt x="420" y="163"/>
                    </a:lnTo>
                    <a:lnTo>
                      <a:pt x="417" y="156"/>
                    </a:lnTo>
                    <a:lnTo>
                      <a:pt x="415" y="157"/>
                    </a:lnTo>
                    <a:lnTo>
                      <a:pt x="412" y="157"/>
                    </a:lnTo>
                    <a:lnTo>
                      <a:pt x="409" y="158"/>
                    </a:lnTo>
                    <a:lnTo>
                      <a:pt x="406" y="159"/>
                    </a:lnTo>
                    <a:lnTo>
                      <a:pt x="394" y="157"/>
                    </a:lnTo>
                    <a:lnTo>
                      <a:pt x="385" y="151"/>
                    </a:lnTo>
                    <a:lnTo>
                      <a:pt x="379" y="143"/>
                    </a:lnTo>
                    <a:lnTo>
                      <a:pt x="376" y="132"/>
                    </a:lnTo>
                    <a:lnTo>
                      <a:pt x="377" y="123"/>
                    </a:lnTo>
                    <a:lnTo>
                      <a:pt x="380" y="115"/>
                    </a:lnTo>
                    <a:lnTo>
                      <a:pt x="387" y="108"/>
                    </a:lnTo>
                    <a:lnTo>
                      <a:pt x="395" y="103"/>
                    </a:lnTo>
                    <a:lnTo>
                      <a:pt x="390" y="95"/>
                    </a:lnTo>
                    <a:lnTo>
                      <a:pt x="385" y="88"/>
                    </a:lnTo>
                    <a:lnTo>
                      <a:pt x="379" y="80"/>
                    </a:lnTo>
                    <a:lnTo>
                      <a:pt x="373" y="73"/>
                    </a:lnTo>
                    <a:lnTo>
                      <a:pt x="369" y="78"/>
                    </a:lnTo>
                    <a:lnTo>
                      <a:pt x="364" y="80"/>
                    </a:lnTo>
                    <a:lnTo>
                      <a:pt x="359" y="84"/>
                    </a:lnTo>
                    <a:lnTo>
                      <a:pt x="353" y="85"/>
                    </a:lnTo>
                    <a:lnTo>
                      <a:pt x="341" y="82"/>
                    </a:lnTo>
                    <a:lnTo>
                      <a:pt x="332" y="77"/>
                    </a:lnTo>
                    <a:lnTo>
                      <a:pt x="325" y="69"/>
                    </a:lnTo>
                    <a:lnTo>
                      <a:pt x="323" y="57"/>
                    </a:lnTo>
                    <a:lnTo>
                      <a:pt x="323" y="51"/>
                    </a:lnTo>
                    <a:lnTo>
                      <a:pt x="324" y="46"/>
                    </a:lnTo>
                    <a:lnTo>
                      <a:pt x="327" y="40"/>
                    </a:lnTo>
                    <a:lnTo>
                      <a:pt x="331" y="35"/>
                    </a:lnTo>
                    <a:lnTo>
                      <a:pt x="326" y="32"/>
                    </a:lnTo>
                    <a:lnTo>
                      <a:pt x="322" y="29"/>
                    </a:lnTo>
                    <a:lnTo>
                      <a:pt x="316" y="26"/>
                    </a:lnTo>
                    <a:lnTo>
                      <a:pt x="311" y="24"/>
                    </a:lnTo>
                    <a:lnTo>
                      <a:pt x="306" y="20"/>
                    </a:lnTo>
                    <a:lnTo>
                      <a:pt x="301" y="18"/>
                    </a:lnTo>
                    <a:lnTo>
                      <a:pt x="295" y="16"/>
                    </a:lnTo>
                    <a:lnTo>
                      <a:pt x="289" y="13"/>
                    </a:lnTo>
                    <a:lnTo>
                      <a:pt x="286" y="23"/>
                    </a:lnTo>
                    <a:lnTo>
                      <a:pt x="280" y="29"/>
                    </a:lnTo>
                    <a:lnTo>
                      <a:pt x="272" y="35"/>
                    </a:lnTo>
                    <a:lnTo>
                      <a:pt x="263" y="38"/>
                    </a:lnTo>
                    <a:lnTo>
                      <a:pt x="263" y="38"/>
                    </a:lnTo>
                    <a:lnTo>
                      <a:pt x="263" y="38"/>
                    </a:lnTo>
                    <a:lnTo>
                      <a:pt x="262" y="38"/>
                    </a:lnTo>
                    <a:lnTo>
                      <a:pt x="262" y="38"/>
                    </a:lnTo>
                    <a:lnTo>
                      <a:pt x="235" y="116"/>
                    </a:lnTo>
                    <a:lnTo>
                      <a:pt x="247" y="120"/>
                    </a:lnTo>
                    <a:lnTo>
                      <a:pt x="257" y="126"/>
                    </a:lnTo>
                    <a:lnTo>
                      <a:pt x="266" y="134"/>
                    </a:lnTo>
                    <a:lnTo>
                      <a:pt x="274" y="142"/>
                    </a:lnTo>
                    <a:lnTo>
                      <a:pt x="281" y="153"/>
                    </a:lnTo>
                    <a:lnTo>
                      <a:pt x="287" y="164"/>
                    </a:lnTo>
                    <a:lnTo>
                      <a:pt x="291" y="176"/>
                    </a:lnTo>
                    <a:lnTo>
                      <a:pt x="293" y="188"/>
                    </a:lnTo>
                    <a:lnTo>
                      <a:pt x="292" y="204"/>
                    </a:lnTo>
                    <a:lnTo>
                      <a:pt x="288" y="220"/>
                    </a:lnTo>
                    <a:lnTo>
                      <a:pt x="281" y="234"/>
                    </a:lnTo>
                    <a:lnTo>
                      <a:pt x="272" y="247"/>
                    </a:lnTo>
                    <a:lnTo>
                      <a:pt x="261" y="258"/>
                    </a:lnTo>
                    <a:lnTo>
                      <a:pt x="247" y="266"/>
                    </a:lnTo>
                    <a:lnTo>
                      <a:pt x="232" y="272"/>
                    </a:lnTo>
                    <a:lnTo>
                      <a:pt x="216" y="274"/>
                    </a:lnTo>
                    <a:lnTo>
                      <a:pt x="199" y="273"/>
                    </a:lnTo>
                    <a:lnTo>
                      <a:pt x="183" y="270"/>
                    </a:lnTo>
                    <a:lnTo>
                      <a:pt x="170" y="263"/>
                    </a:lnTo>
                    <a:lnTo>
                      <a:pt x="157" y="254"/>
                    </a:lnTo>
                    <a:lnTo>
                      <a:pt x="146" y="242"/>
                    </a:lnTo>
                    <a:lnTo>
                      <a:pt x="138" y="228"/>
                    </a:lnTo>
                    <a:lnTo>
                      <a:pt x="133" y="213"/>
                    </a:lnTo>
                    <a:lnTo>
                      <a:pt x="130" y="197"/>
                    </a:lnTo>
                    <a:lnTo>
                      <a:pt x="132" y="181"/>
                    </a:lnTo>
                    <a:lnTo>
                      <a:pt x="135" y="165"/>
                    </a:lnTo>
                    <a:lnTo>
                      <a:pt x="142" y="151"/>
                    </a:lnTo>
                    <a:lnTo>
                      <a:pt x="151" y="139"/>
                    </a:lnTo>
                    <a:lnTo>
                      <a:pt x="161" y="128"/>
                    </a:lnTo>
                    <a:lnTo>
                      <a:pt x="175" y="120"/>
                    </a:lnTo>
                    <a:lnTo>
                      <a:pt x="190" y="115"/>
                    </a:lnTo>
                    <a:lnTo>
                      <a:pt x="206" y="112"/>
                    </a:lnTo>
                    <a:lnTo>
                      <a:pt x="212" y="112"/>
                    </a:lnTo>
                    <a:lnTo>
                      <a:pt x="218" y="112"/>
                    </a:lnTo>
                    <a:lnTo>
                      <a:pt x="224" y="112"/>
                    </a:lnTo>
                    <a:lnTo>
                      <a:pt x="229" y="113"/>
                    </a:lnTo>
                    <a:lnTo>
                      <a:pt x="250" y="35"/>
                    </a:lnTo>
                    <a:lnTo>
                      <a:pt x="243" y="31"/>
                    </a:lnTo>
                    <a:lnTo>
                      <a:pt x="239" y="25"/>
                    </a:lnTo>
                    <a:lnTo>
                      <a:pt x="235" y="18"/>
                    </a:lnTo>
                    <a:lnTo>
                      <a:pt x="233" y="10"/>
                    </a:lnTo>
                    <a:lnTo>
                      <a:pt x="233" y="8"/>
                    </a:lnTo>
                    <a:lnTo>
                      <a:pt x="234" y="5"/>
                    </a:lnTo>
                    <a:lnTo>
                      <a:pt x="234" y="3"/>
                    </a:lnTo>
                    <a:lnTo>
                      <a:pt x="234" y="1"/>
                    </a:lnTo>
                    <a:lnTo>
                      <a:pt x="226" y="0"/>
                    </a:lnTo>
                    <a:lnTo>
                      <a:pt x="218" y="0"/>
                    </a:lnTo>
                    <a:lnTo>
                      <a:pt x="209" y="0"/>
                    </a:lnTo>
                    <a:lnTo>
                      <a:pt x="201" y="0"/>
                    </a:lnTo>
                    <a:lnTo>
                      <a:pt x="193" y="0"/>
                    </a:lnTo>
                    <a:lnTo>
                      <a:pt x="183" y="1"/>
                    </a:lnTo>
                    <a:lnTo>
                      <a:pt x="175" y="3"/>
                    </a:lnTo>
                    <a:lnTo>
                      <a:pt x="167" y="4"/>
                    </a:lnTo>
                    <a:lnTo>
                      <a:pt x="168" y="6"/>
                    </a:lnTo>
                    <a:lnTo>
                      <a:pt x="168" y="9"/>
                    </a:lnTo>
                    <a:lnTo>
                      <a:pt x="170" y="11"/>
                    </a:lnTo>
                    <a:lnTo>
                      <a:pt x="170" y="15"/>
                    </a:lnTo>
                    <a:lnTo>
                      <a:pt x="168" y="25"/>
                    </a:lnTo>
                    <a:lnTo>
                      <a:pt x="163" y="34"/>
                    </a:lnTo>
                    <a:lnTo>
                      <a:pt x="153" y="41"/>
                    </a:lnTo>
                    <a:lnTo>
                      <a:pt x="143" y="44"/>
                    </a:lnTo>
                    <a:lnTo>
                      <a:pt x="133" y="43"/>
                    </a:lnTo>
                    <a:lnTo>
                      <a:pt x="125" y="39"/>
                    </a:lnTo>
                    <a:lnTo>
                      <a:pt x="118" y="32"/>
                    </a:lnTo>
                    <a:lnTo>
                      <a:pt x="113" y="24"/>
                    </a:lnTo>
                    <a:lnTo>
                      <a:pt x="108" y="26"/>
                    </a:lnTo>
                    <a:lnTo>
                      <a:pt x="103" y="29"/>
                    </a:lnTo>
                    <a:lnTo>
                      <a:pt x="98" y="33"/>
                    </a:lnTo>
                    <a:lnTo>
                      <a:pt x="93" y="35"/>
                    </a:lnTo>
                    <a:lnTo>
                      <a:pt x="89" y="39"/>
                    </a:lnTo>
                    <a:lnTo>
                      <a:pt x="84" y="42"/>
                    </a:lnTo>
                    <a:lnTo>
                      <a:pt x="80" y="47"/>
                    </a:lnTo>
                    <a:lnTo>
                      <a:pt x="75" y="50"/>
                    </a:lnTo>
                    <a:lnTo>
                      <a:pt x="80" y="54"/>
                    </a:lnTo>
                    <a:lnTo>
                      <a:pt x="83" y="58"/>
                    </a:lnTo>
                    <a:lnTo>
                      <a:pt x="85" y="64"/>
                    </a:lnTo>
                    <a:lnTo>
                      <a:pt x="87" y="71"/>
                    </a:lnTo>
                    <a:lnTo>
                      <a:pt x="84" y="81"/>
                    </a:lnTo>
                    <a:lnTo>
                      <a:pt x="79" y="90"/>
                    </a:lnTo>
                    <a:lnTo>
                      <a:pt x="70" y="97"/>
                    </a:lnTo>
                    <a:lnTo>
                      <a:pt x="59" y="101"/>
                    </a:lnTo>
                    <a:lnTo>
                      <a:pt x="53" y="100"/>
                    </a:lnTo>
                    <a:lnTo>
                      <a:pt x="47" y="98"/>
                    </a:lnTo>
                    <a:lnTo>
                      <a:pt x="42" y="95"/>
                    </a:lnTo>
                    <a:lnTo>
                      <a:pt x="37" y="92"/>
                    </a:lnTo>
                    <a:lnTo>
                      <a:pt x="32" y="100"/>
                    </a:lnTo>
                    <a:lnTo>
                      <a:pt x="28" y="108"/>
                    </a:lnTo>
                    <a:lnTo>
                      <a:pt x="23" y="117"/>
                    </a:lnTo>
                    <a:lnTo>
                      <a:pt x="19" y="125"/>
                    </a:lnTo>
                    <a:lnTo>
                      <a:pt x="28" y="128"/>
                    </a:lnTo>
                    <a:lnTo>
                      <a:pt x="35" y="134"/>
                    </a:lnTo>
                    <a:lnTo>
                      <a:pt x="39" y="141"/>
                    </a:lnTo>
                    <a:lnTo>
                      <a:pt x="42" y="150"/>
                    </a:lnTo>
                    <a:lnTo>
                      <a:pt x="40" y="162"/>
                    </a:lnTo>
                    <a:lnTo>
                      <a:pt x="35" y="171"/>
                    </a:lnTo>
                    <a:lnTo>
                      <a:pt x="26" y="178"/>
                    </a:lnTo>
                    <a:lnTo>
                      <a:pt x="15" y="181"/>
                    </a:lnTo>
                    <a:lnTo>
                      <a:pt x="12" y="181"/>
                    </a:lnTo>
                    <a:lnTo>
                      <a:pt x="9" y="180"/>
                    </a:lnTo>
                    <a:lnTo>
                      <a:pt x="6" y="180"/>
                    </a:lnTo>
                    <a:lnTo>
                      <a:pt x="2" y="179"/>
                    </a:lnTo>
                    <a:lnTo>
                      <a:pt x="1" y="186"/>
                    </a:lnTo>
                    <a:lnTo>
                      <a:pt x="0" y="189"/>
                    </a:lnTo>
                    <a:lnTo>
                      <a:pt x="0" y="192"/>
                    </a:lnTo>
                    <a:lnTo>
                      <a:pt x="0" y="200"/>
                    </a:lnTo>
                    <a:lnTo>
                      <a:pt x="0" y="209"/>
                    </a:lnTo>
                    <a:lnTo>
                      <a:pt x="1" y="215"/>
                    </a:lnTo>
                    <a:lnTo>
                      <a:pt x="4" y="222"/>
                    </a:lnTo>
                    <a:lnTo>
                      <a:pt x="6" y="231"/>
                    </a:lnTo>
                    <a:lnTo>
                      <a:pt x="8" y="230"/>
                    </a:lnTo>
                    <a:lnTo>
                      <a:pt x="12" y="228"/>
                    </a:lnTo>
                    <a:lnTo>
                      <a:pt x="14" y="227"/>
                    </a:lnTo>
                    <a:lnTo>
                      <a:pt x="17" y="227"/>
                    </a:lnTo>
                    <a:lnTo>
                      <a:pt x="28" y="228"/>
                    </a:lnTo>
                    <a:lnTo>
                      <a:pt x="38" y="234"/>
                    </a:lnTo>
                    <a:lnTo>
                      <a:pt x="44" y="243"/>
                    </a:lnTo>
                    <a:lnTo>
                      <a:pt x="47" y="254"/>
                    </a:lnTo>
                    <a:lnTo>
                      <a:pt x="46" y="264"/>
                    </a:lnTo>
                    <a:lnTo>
                      <a:pt x="43" y="272"/>
                    </a:lnTo>
                    <a:lnTo>
                      <a:pt x="36" y="279"/>
                    </a:lnTo>
                    <a:lnTo>
                      <a:pt x="28" y="282"/>
                    </a:lnTo>
                    <a:lnTo>
                      <a:pt x="34" y="291"/>
                    </a:lnTo>
                    <a:lnTo>
                      <a:pt x="38" y="297"/>
                    </a:lnTo>
                    <a:lnTo>
                      <a:pt x="44" y="305"/>
                    </a:lnTo>
                    <a:lnTo>
                      <a:pt x="50" y="314"/>
                    </a:lnTo>
                    <a:lnTo>
                      <a:pt x="54" y="309"/>
                    </a:lnTo>
                    <a:lnTo>
                      <a:pt x="59" y="305"/>
                    </a:lnTo>
                    <a:lnTo>
                      <a:pt x="65" y="303"/>
                    </a:lnTo>
                    <a:lnTo>
                      <a:pt x="70" y="302"/>
                    </a:lnTo>
                    <a:lnTo>
                      <a:pt x="82" y="303"/>
                    </a:lnTo>
                    <a:lnTo>
                      <a:pt x="91" y="309"/>
                    </a:lnTo>
                    <a:lnTo>
                      <a:pt x="97" y="318"/>
                    </a:lnTo>
                    <a:lnTo>
                      <a:pt x="100" y="328"/>
                    </a:lnTo>
                    <a:lnTo>
                      <a:pt x="100" y="335"/>
                    </a:lnTo>
                    <a:lnTo>
                      <a:pt x="99" y="341"/>
                    </a:lnTo>
                    <a:lnTo>
                      <a:pt x="96" y="346"/>
                    </a:lnTo>
                    <a:lnTo>
                      <a:pt x="92" y="349"/>
                    </a:lnTo>
                    <a:lnTo>
                      <a:pt x="97" y="353"/>
                    </a:lnTo>
                    <a:lnTo>
                      <a:pt x="102" y="356"/>
                    </a:lnTo>
                    <a:lnTo>
                      <a:pt x="107" y="358"/>
                    </a:lnTo>
                    <a:lnTo>
                      <a:pt x="112" y="362"/>
                    </a:lnTo>
                    <a:lnTo>
                      <a:pt x="118" y="364"/>
                    </a:lnTo>
                    <a:lnTo>
                      <a:pt x="122" y="366"/>
                    </a:lnTo>
                    <a:lnTo>
                      <a:pt x="128" y="369"/>
                    </a:lnTo>
                    <a:lnTo>
                      <a:pt x="133" y="371"/>
                    </a:lnTo>
                    <a:lnTo>
                      <a:pt x="136" y="362"/>
                    </a:lnTo>
                    <a:lnTo>
                      <a:pt x="142" y="355"/>
                    </a:lnTo>
                    <a:lnTo>
                      <a:pt x="150" y="350"/>
                    </a:lnTo>
                    <a:lnTo>
                      <a:pt x="159" y="349"/>
                    </a:lnTo>
                    <a:lnTo>
                      <a:pt x="171" y="350"/>
                    </a:lnTo>
                    <a:lnTo>
                      <a:pt x="180" y="355"/>
                    </a:lnTo>
                    <a:lnTo>
                      <a:pt x="187" y="364"/>
                    </a:lnTo>
                    <a:lnTo>
                      <a:pt x="189" y="374"/>
                    </a:lnTo>
                    <a:lnTo>
                      <a:pt x="189" y="377"/>
                    </a:lnTo>
                    <a:lnTo>
                      <a:pt x="189" y="379"/>
                    </a:lnTo>
                    <a:lnTo>
                      <a:pt x="189" y="383"/>
                    </a:lnTo>
                    <a:lnTo>
                      <a:pt x="188" y="385"/>
                    </a:lnTo>
                    <a:lnTo>
                      <a:pt x="193" y="385"/>
                    </a:lnTo>
                    <a:lnTo>
                      <a:pt x="197" y="386"/>
                    </a:lnTo>
                    <a:lnTo>
                      <a:pt x="201" y="386"/>
                    </a:lnTo>
                    <a:lnTo>
                      <a:pt x="205" y="386"/>
                    </a:lnTo>
                    <a:lnTo>
                      <a:pt x="210" y="386"/>
                    </a:lnTo>
                    <a:lnTo>
                      <a:pt x="214" y="386"/>
                    </a:lnTo>
                    <a:lnTo>
                      <a:pt x="218" y="386"/>
                    </a:lnTo>
                    <a:lnTo>
                      <a:pt x="223" y="386"/>
                    </a:lnTo>
                    <a:lnTo>
                      <a:pt x="231" y="385"/>
                    </a:lnTo>
                    <a:lnTo>
                      <a:pt x="240" y="384"/>
                    </a:lnTo>
                    <a:lnTo>
                      <a:pt x="248" y="383"/>
                    </a:lnTo>
                    <a:lnTo>
                      <a:pt x="256" y="381"/>
                    </a:lnTo>
                    <a:lnTo>
                      <a:pt x="255" y="379"/>
                    </a:lnTo>
                    <a:lnTo>
                      <a:pt x="255" y="376"/>
                    </a:lnTo>
                    <a:lnTo>
                      <a:pt x="254" y="373"/>
                    </a:lnTo>
                    <a:lnTo>
                      <a:pt x="254" y="371"/>
                    </a:lnTo>
                    <a:lnTo>
                      <a:pt x="255" y="360"/>
                    </a:lnTo>
                    <a:lnTo>
                      <a:pt x="261" y="351"/>
                    </a:lnTo>
                    <a:lnTo>
                      <a:pt x="270" y="345"/>
                    </a:lnTo>
                    <a:lnTo>
                      <a:pt x="280" y="342"/>
                    </a:lnTo>
                    <a:lnTo>
                      <a:pt x="291" y="343"/>
                    </a:lnTo>
                    <a:lnTo>
                      <a:pt x="299" y="347"/>
                    </a:lnTo>
                    <a:lnTo>
                      <a:pt x="306" y="354"/>
                    </a:lnTo>
                    <a:lnTo>
                      <a:pt x="309" y="362"/>
                    </a:lnTo>
                    <a:lnTo>
                      <a:pt x="314" y="358"/>
                    </a:lnTo>
                    <a:lnTo>
                      <a:pt x="319" y="356"/>
                    </a:lnTo>
                    <a:lnTo>
                      <a:pt x="324" y="353"/>
                    </a:lnTo>
                    <a:lnTo>
                      <a:pt x="330" y="350"/>
                    </a:lnTo>
                    <a:lnTo>
                      <a:pt x="334" y="347"/>
                    </a:lnTo>
                    <a:lnTo>
                      <a:pt x="339" y="343"/>
                    </a:lnTo>
                    <a:lnTo>
                      <a:pt x="344" y="340"/>
                    </a:lnTo>
                    <a:lnTo>
                      <a:pt x="348" y="337"/>
                    </a:lnTo>
                    <a:lnTo>
                      <a:pt x="344" y="332"/>
                    </a:lnTo>
                    <a:lnTo>
                      <a:pt x="340" y="327"/>
                    </a:lnTo>
                    <a:lnTo>
                      <a:pt x="338" y="322"/>
                    </a:lnTo>
                    <a:lnTo>
                      <a:pt x="337" y="316"/>
                    </a:lnTo>
                    <a:lnTo>
                      <a:pt x="339" y="304"/>
                    </a:lnTo>
                    <a:lnTo>
                      <a:pt x="345" y="295"/>
                    </a:lnTo>
                    <a:lnTo>
                      <a:pt x="353" y="288"/>
                    </a:lnTo>
                    <a:lnTo>
                      <a:pt x="364" y="286"/>
                    </a:lnTo>
                    <a:lnTo>
                      <a:pt x="370" y="286"/>
                    </a:lnTo>
                    <a:lnTo>
                      <a:pt x="376" y="287"/>
                    </a:lnTo>
                    <a:lnTo>
                      <a:pt x="382" y="291"/>
                    </a:lnTo>
                    <a:lnTo>
                      <a:pt x="386" y="294"/>
                    </a:lnTo>
                    <a:lnTo>
                      <a:pt x="391" y="286"/>
                    </a:lnTo>
                    <a:lnTo>
                      <a:pt x="395" y="278"/>
                    </a:lnTo>
                    <a:lnTo>
                      <a:pt x="400" y="270"/>
                    </a:lnTo>
                    <a:lnTo>
                      <a:pt x="403" y="262"/>
                    </a:lnTo>
                    <a:lnTo>
                      <a:pt x="395" y="258"/>
                    </a:lnTo>
                    <a:lnTo>
                      <a:pt x="388" y="251"/>
                    </a:lnTo>
                    <a:lnTo>
                      <a:pt x="384" y="245"/>
                    </a:lnTo>
                    <a:lnTo>
                      <a:pt x="382" y="235"/>
                    </a:lnTo>
                    <a:lnTo>
                      <a:pt x="383" y="224"/>
                    </a:lnTo>
                    <a:lnTo>
                      <a:pt x="388" y="215"/>
                    </a:lnTo>
                    <a:lnTo>
                      <a:pt x="398" y="209"/>
                    </a:lnTo>
                    <a:lnTo>
                      <a:pt x="408" y="205"/>
                    </a:lnTo>
                    <a:lnTo>
                      <a:pt x="412" y="205"/>
                    </a:lnTo>
                    <a:lnTo>
                      <a:pt x="414" y="205"/>
                    </a:lnTo>
                    <a:lnTo>
                      <a:pt x="417" y="207"/>
                    </a:lnTo>
                    <a:lnTo>
                      <a:pt x="420" y="208"/>
                    </a:lnTo>
                    <a:lnTo>
                      <a:pt x="421" y="199"/>
                    </a:lnTo>
                    <a:lnTo>
                      <a:pt x="422" y="192"/>
                    </a:lnTo>
                    <a:lnTo>
                      <a:pt x="423" y="185"/>
                    </a:lnTo>
                    <a:lnTo>
                      <a:pt x="423" y="17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3339109" y="3589790"/>
              <a:ext cx="3571900" cy="1071570"/>
              <a:chOff x="4643438" y="2474906"/>
              <a:chExt cx="3571900" cy="1071570"/>
            </a:xfrm>
          </p:grpSpPr>
          <p:grpSp>
            <p:nvGrpSpPr>
              <p:cNvPr id="47" name="组合 46"/>
              <p:cNvGrpSpPr/>
              <p:nvPr/>
            </p:nvGrpSpPr>
            <p:grpSpPr>
              <a:xfrm>
                <a:off x="4643438" y="2474906"/>
                <a:ext cx="3571900" cy="1071570"/>
                <a:chOff x="4000496" y="2143116"/>
                <a:chExt cx="3000396" cy="1071570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4000496" y="2143116"/>
                  <a:ext cx="3000396" cy="785818"/>
                </a:xfrm>
                <a:prstGeom prst="rect">
                  <a:avLst/>
                </a:prstGeom>
                <a:solidFill>
                  <a:schemeClr val="bg1">
                    <a:alpha val="58000"/>
                  </a:schemeClr>
                </a:solidFill>
                <a:ln w="0">
                  <a:solidFill>
                    <a:schemeClr val="bg1">
                      <a:alpha val="77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r>
                    <a:rPr lang="en-US" altLang="zh-CN" sz="20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</a:rPr>
                    <a:t>TEXT HERE</a:t>
                  </a:r>
                </a:p>
                <a:p>
                  <a:r>
                    <a:rPr lang="en-US" altLang="zh-CN" sz="12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</a:rPr>
                    <a:t>It is a temple here. Please add your text.</a:t>
                  </a:r>
                  <a:endParaRPr lang="zh-CN" altLang="en-US" sz="1200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2" name="等腰三角形 51"/>
                <p:cNvSpPr/>
                <p:nvPr/>
              </p:nvSpPr>
              <p:spPr>
                <a:xfrm flipV="1">
                  <a:off x="5324798" y="2928934"/>
                  <a:ext cx="331472" cy="285752"/>
                </a:xfrm>
                <a:prstGeom prst="triangle">
                  <a:avLst/>
                </a:prstGeom>
                <a:solidFill>
                  <a:schemeClr val="bg1">
                    <a:alpha val="58000"/>
                  </a:schemeClr>
                </a:solidFill>
                <a:ln w="0">
                  <a:solidFill>
                    <a:schemeClr val="bg1">
                      <a:alpha val="77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zh-CN" altLang="en-US" sz="2400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48" name="组合 47"/>
              <p:cNvGrpSpPr/>
              <p:nvPr/>
            </p:nvGrpSpPr>
            <p:grpSpPr>
              <a:xfrm>
                <a:off x="6224315" y="3225401"/>
                <a:ext cx="396007" cy="46407"/>
                <a:chOff x="4367205" y="4176026"/>
                <a:chExt cx="396007" cy="46407"/>
              </a:xfrm>
            </p:grpSpPr>
            <p:sp useBgFill="1">
              <p:nvSpPr>
                <p:cNvPr id="49" name="圆角矩形 115"/>
                <p:cNvSpPr/>
                <p:nvPr/>
              </p:nvSpPr>
              <p:spPr>
                <a:xfrm>
                  <a:off x="4367205" y="4176714"/>
                  <a:ext cx="396000" cy="45719"/>
                </a:xfrm>
                <a:prstGeom prst="roundRect">
                  <a:avLst/>
                </a:prstGeom>
                <a:ln w="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zh-CN" altLang="en-US" sz="2400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 useBgFill="1">
              <p:nvSpPr>
                <p:cNvPr id="50" name="圆角矩形 116"/>
                <p:cNvSpPr/>
                <p:nvPr/>
              </p:nvSpPr>
              <p:spPr>
                <a:xfrm>
                  <a:off x="4367212" y="4176026"/>
                  <a:ext cx="396000" cy="45719"/>
                </a:xfrm>
                <a:prstGeom prst="roundRect">
                  <a:avLst/>
                </a:prstGeom>
                <a:solidFill>
                  <a:schemeClr val="bg1">
                    <a:alpha val="58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zh-CN" altLang="en-US" sz="2400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58" name="组合 57"/>
          <p:cNvGrpSpPr/>
          <p:nvPr/>
        </p:nvGrpSpPr>
        <p:grpSpPr>
          <a:xfrm>
            <a:off x="1616097" y="4134125"/>
            <a:ext cx="3571900" cy="1669747"/>
            <a:chOff x="1616097" y="4134125"/>
            <a:chExt cx="3571900" cy="1669747"/>
          </a:xfrm>
        </p:grpSpPr>
        <p:grpSp>
          <p:nvGrpSpPr>
            <p:cNvPr id="39" name="组合 38"/>
            <p:cNvGrpSpPr/>
            <p:nvPr/>
          </p:nvGrpSpPr>
          <p:grpSpPr>
            <a:xfrm>
              <a:off x="1616097" y="4732302"/>
              <a:ext cx="3571900" cy="1071570"/>
              <a:chOff x="4643438" y="2474906"/>
              <a:chExt cx="3571900" cy="1071570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4643438" y="2474906"/>
                <a:ext cx="3571900" cy="1071570"/>
                <a:chOff x="4000496" y="2143116"/>
                <a:chExt cx="3000396" cy="1071570"/>
              </a:xfrm>
            </p:grpSpPr>
            <p:sp>
              <p:nvSpPr>
                <p:cNvPr id="44" name="矩形 43"/>
                <p:cNvSpPr/>
                <p:nvPr/>
              </p:nvSpPr>
              <p:spPr>
                <a:xfrm>
                  <a:off x="4000496" y="2143116"/>
                  <a:ext cx="3000396" cy="785818"/>
                </a:xfrm>
                <a:prstGeom prst="rect">
                  <a:avLst/>
                </a:prstGeom>
                <a:solidFill>
                  <a:schemeClr val="bg1">
                    <a:alpha val="58000"/>
                  </a:schemeClr>
                </a:solidFill>
                <a:ln w="0">
                  <a:solidFill>
                    <a:schemeClr val="bg1">
                      <a:alpha val="77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r>
                    <a:rPr lang="en-US" altLang="zh-CN" sz="20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</a:rPr>
                    <a:t>TEXT HERE</a:t>
                  </a:r>
                </a:p>
                <a:p>
                  <a:r>
                    <a:rPr lang="en-US" altLang="zh-CN" sz="12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</a:rPr>
                    <a:t>It is a temple here. Please add your text.</a:t>
                  </a:r>
                  <a:endParaRPr lang="zh-CN" altLang="en-US" sz="1200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5" name="等腰三角形 44"/>
                <p:cNvSpPr/>
                <p:nvPr/>
              </p:nvSpPr>
              <p:spPr>
                <a:xfrm flipV="1">
                  <a:off x="5324798" y="2928934"/>
                  <a:ext cx="331472" cy="285752"/>
                </a:xfrm>
                <a:prstGeom prst="triangle">
                  <a:avLst/>
                </a:prstGeom>
                <a:solidFill>
                  <a:schemeClr val="bg1">
                    <a:alpha val="58000"/>
                  </a:schemeClr>
                </a:solidFill>
                <a:ln w="0">
                  <a:solidFill>
                    <a:schemeClr val="bg1">
                      <a:alpha val="77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zh-CN" altLang="en-US" sz="2400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41" name="组合 40"/>
              <p:cNvGrpSpPr/>
              <p:nvPr/>
            </p:nvGrpSpPr>
            <p:grpSpPr>
              <a:xfrm>
                <a:off x="6224315" y="3225401"/>
                <a:ext cx="396007" cy="46407"/>
                <a:chOff x="4367205" y="4176026"/>
                <a:chExt cx="396007" cy="46407"/>
              </a:xfrm>
            </p:grpSpPr>
            <p:sp useBgFill="1">
              <p:nvSpPr>
                <p:cNvPr id="42" name="圆角矩形 115"/>
                <p:cNvSpPr/>
                <p:nvPr/>
              </p:nvSpPr>
              <p:spPr>
                <a:xfrm>
                  <a:off x="4367205" y="4176714"/>
                  <a:ext cx="396000" cy="45719"/>
                </a:xfrm>
                <a:prstGeom prst="roundRect">
                  <a:avLst/>
                </a:prstGeom>
                <a:ln w="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zh-CN" altLang="en-US" sz="2400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 useBgFill="1">
              <p:nvSpPr>
                <p:cNvPr id="43" name="圆角矩形 116"/>
                <p:cNvSpPr/>
                <p:nvPr/>
              </p:nvSpPr>
              <p:spPr>
                <a:xfrm>
                  <a:off x="4367212" y="4176026"/>
                  <a:ext cx="396000" cy="45719"/>
                </a:xfrm>
                <a:prstGeom prst="roundRect">
                  <a:avLst/>
                </a:prstGeom>
                <a:solidFill>
                  <a:schemeClr val="bg1">
                    <a:alpha val="58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/>
                  <a:endParaRPr lang="zh-CN" altLang="en-US" sz="2400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53" name="组合 52"/>
            <p:cNvGrpSpPr/>
            <p:nvPr/>
          </p:nvGrpSpPr>
          <p:grpSpPr>
            <a:xfrm>
              <a:off x="1616097" y="4134125"/>
              <a:ext cx="500066" cy="730865"/>
              <a:chOff x="5967422" y="642918"/>
              <a:chExt cx="2786082" cy="4071966"/>
            </a:xfrm>
          </p:grpSpPr>
          <p:sp>
            <p:nvSpPr>
              <p:cNvPr id="54" name="饼形 78"/>
              <p:cNvSpPr/>
              <p:nvPr/>
            </p:nvSpPr>
            <p:spPr>
              <a:xfrm>
                <a:off x="5967422" y="1928802"/>
                <a:ext cx="2786082" cy="2786082"/>
              </a:xfrm>
              <a:prstGeom prst="pie">
                <a:avLst>
                  <a:gd name="adj1" fmla="val 10756964"/>
                  <a:gd name="adj2" fmla="val 9820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菱形 54"/>
              <p:cNvSpPr/>
              <p:nvPr/>
            </p:nvSpPr>
            <p:spPr>
              <a:xfrm>
                <a:off x="7224730" y="2028814"/>
                <a:ext cx="307860" cy="1295410"/>
              </a:xfrm>
              <a:prstGeom prst="diamond">
                <a:avLst/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innerShdw blurRad="101600" dist="50800" dir="18900000">
                  <a:schemeClr val="tx1"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菱形 55"/>
              <p:cNvSpPr/>
              <p:nvPr/>
            </p:nvSpPr>
            <p:spPr>
              <a:xfrm>
                <a:off x="7148530" y="1895464"/>
                <a:ext cx="433370" cy="409586"/>
              </a:xfrm>
              <a:prstGeom prst="diamond">
                <a:avLst/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6786578" y="642918"/>
                <a:ext cx="1143008" cy="1143008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8"/>
          <p:cNvGrpSpPr/>
          <p:nvPr/>
        </p:nvGrpSpPr>
        <p:grpSpPr>
          <a:xfrm>
            <a:off x="950590" y="2749149"/>
            <a:ext cx="2037785" cy="383781"/>
            <a:chOff x="950590" y="2840590"/>
            <a:chExt cx="2037785" cy="383781"/>
          </a:xfrm>
          <a:solidFill>
            <a:schemeClr val="bg1">
              <a:alpha val="70000"/>
            </a:schemeClr>
          </a:solidFill>
        </p:grpSpPr>
        <p:sp>
          <p:nvSpPr>
            <p:cNvPr id="5" name="AutoShape 7"/>
            <p:cNvSpPr/>
            <p:nvPr/>
          </p:nvSpPr>
          <p:spPr bwMode="auto">
            <a:xfrm>
              <a:off x="950590" y="2840590"/>
              <a:ext cx="2037785" cy="383781"/>
            </a:xfrm>
            <a:custGeom>
              <a:avLst/>
              <a:gdLst>
                <a:gd name="T0" fmla="*/ 826294 w 21600"/>
                <a:gd name="T1" fmla="*/ 86519 h 21600"/>
                <a:gd name="T2" fmla="*/ 826294 w 21600"/>
                <a:gd name="T3" fmla="*/ 86519 h 21600"/>
                <a:gd name="T4" fmla="*/ 826294 w 21600"/>
                <a:gd name="T5" fmla="*/ 86519 h 21600"/>
                <a:gd name="T6" fmla="*/ 826294 w 21600"/>
                <a:gd name="T7" fmla="*/ 8651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666" y="21599"/>
                  </a:moveTo>
                  <a:lnTo>
                    <a:pt x="0" y="21599"/>
                  </a:lnTo>
                  <a:lnTo>
                    <a:pt x="933" y="10700"/>
                  </a:lnTo>
                  <a:lnTo>
                    <a:pt x="0" y="0"/>
                  </a:lnTo>
                  <a:lnTo>
                    <a:pt x="20666" y="0"/>
                  </a:lnTo>
                  <a:lnTo>
                    <a:pt x="21599" y="10700"/>
                  </a:lnTo>
                  <a:lnTo>
                    <a:pt x="20666" y="21599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0" tIns="0" rIns="0" bIns="0"/>
            <a:lstStyle>
              <a:defPPr>
                <a:defRPr lang="es-ES"/>
              </a:defPPr>
              <a:lvl1pPr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1pPr>
              <a:lvl2pPr marL="4572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2pPr>
              <a:lvl3pPr marL="9144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3pPr>
              <a:lvl4pPr marL="13716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4pPr>
              <a:lvl5pPr marL="18288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9pPr>
            </a:lstStyle>
            <a:p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AutoShape 12"/>
            <p:cNvSpPr/>
            <p:nvPr/>
          </p:nvSpPr>
          <p:spPr bwMode="auto">
            <a:xfrm>
              <a:off x="1919566" y="2980527"/>
              <a:ext cx="105706" cy="107663"/>
            </a:xfrm>
            <a:custGeom>
              <a:avLst/>
              <a:gdLst>
                <a:gd name="T0" fmla="*/ 42860 w 19679"/>
                <a:gd name="T1" fmla="*/ 47918 h 19679"/>
                <a:gd name="T2" fmla="*/ 42860 w 19679"/>
                <a:gd name="T3" fmla="*/ 47918 h 19679"/>
                <a:gd name="T4" fmla="*/ 42860 w 19679"/>
                <a:gd name="T5" fmla="*/ 47918 h 19679"/>
                <a:gd name="T6" fmla="*/ 42860 w 19679"/>
                <a:gd name="T7" fmla="*/ 4791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defPPr>
                <a:defRPr lang="es-ES"/>
              </a:defPPr>
              <a:lvl1pPr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1pPr>
              <a:lvl2pPr marL="4572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2pPr>
              <a:lvl3pPr marL="9144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3pPr>
              <a:lvl4pPr marL="13716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4pPr>
              <a:lvl5pPr marL="18288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9pPr>
            </a:lstStyle>
            <a:p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Group 19"/>
          <p:cNvGrpSpPr/>
          <p:nvPr/>
        </p:nvGrpSpPr>
        <p:grpSpPr>
          <a:xfrm>
            <a:off x="3019696" y="2749149"/>
            <a:ext cx="2037784" cy="383781"/>
            <a:chOff x="3019696" y="2840590"/>
            <a:chExt cx="2037784" cy="383781"/>
          </a:xfrm>
          <a:solidFill>
            <a:schemeClr val="bg1">
              <a:alpha val="60000"/>
            </a:schemeClr>
          </a:solidFill>
        </p:grpSpPr>
        <p:sp>
          <p:nvSpPr>
            <p:cNvPr id="8" name="AutoShape 8"/>
            <p:cNvSpPr/>
            <p:nvPr/>
          </p:nvSpPr>
          <p:spPr bwMode="auto">
            <a:xfrm>
              <a:off x="3019696" y="2840590"/>
              <a:ext cx="2037784" cy="383781"/>
            </a:xfrm>
            <a:custGeom>
              <a:avLst/>
              <a:gdLst>
                <a:gd name="T0" fmla="*/ 826294 w 21600"/>
                <a:gd name="T1" fmla="*/ 86519 h 21600"/>
                <a:gd name="T2" fmla="*/ 826294 w 21600"/>
                <a:gd name="T3" fmla="*/ 86519 h 21600"/>
                <a:gd name="T4" fmla="*/ 826294 w 21600"/>
                <a:gd name="T5" fmla="*/ 86519 h 21600"/>
                <a:gd name="T6" fmla="*/ 826294 w 21600"/>
                <a:gd name="T7" fmla="*/ 8651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666" y="21599"/>
                  </a:moveTo>
                  <a:lnTo>
                    <a:pt x="0" y="21599"/>
                  </a:lnTo>
                  <a:lnTo>
                    <a:pt x="933" y="10700"/>
                  </a:lnTo>
                  <a:lnTo>
                    <a:pt x="0" y="0"/>
                  </a:lnTo>
                  <a:lnTo>
                    <a:pt x="20666" y="0"/>
                  </a:lnTo>
                  <a:lnTo>
                    <a:pt x="21599" y="10700"/>
                  </a:lnTo>
                  <a:lnTo>
                    <a:pt x="20666" y="21599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0" tIns="0" rIns="0" bIns="0"/>
            <a:lstStyle>
              <a:defPPr>
                <a:defRPr lang="es-ES"/>
              </a:defPPr>
              <a:lvl1pPr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1pPr>
              <a:lvl2pPr marL="4572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2pPr>
              <a:lvl3pPr marL="9144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3pPr>
              <a:lvl4pPr marL="13716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4pPr>
              <a:lvl5pPr marL="18288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9pPr>
            </a:lstStyle>
            <a:p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AutoShape 13"/>
            <p:cNvSpPr/>
            <p:nvPr/>
          </p:nvSpPr>
          <p:spPr bwMode="auto">
            <a:xfrm>
              <a:off x="3986714" y="2980527"/>
              <a:ext cx="101791" cy="107663"/>
            </a:xfrm>
            <a:custGeom>
              <a:avLst/>
              <a:gdLst>
                <a:gd name="T0" fmla="*/ 41273 w 19679"/>
                <a:gd name="T1" fmla="*/ 47918 h 19679"/>
                <a:gd name="T2" fmla="*/ 41273 w 19679"/>
                <a:gd name="T3" fmla="*/ 47918 h 19679"/>
                <a:gd name="T4" fmla="*/ 41273 w 19679"/>
                <a:gd name="T5" fmla="*/ 47918 h 19679"/>
                <a:gd name="T6" fmla="*/ 41273 w 19679"/>
                <a:gd name="T7" fmla="*/ 4791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defPPr>
                <a:defRPr lang="es-ES"/>
              </a:defPPr>
              <a:lvl1pPr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1pPr>
              <a:lvl2pPr marL="4572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2pPr>
              <a:lvl3pPr marL="9144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3pPr>
              <a:lvl4pPr marL="13716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4pPr>
              <a:lvl5pPr marL="18288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9pPr>
            </a:lstStyle>
            <a:p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Group 20"/>
          <p:cNvGrpSpPr/>
          <p:nvPr/>
        </p:nvGrpSpPr>
        <p:grpSpPr>
          <a:xfrm>
            <a:off x="5086843" y="2749149"/>
            <a:ext cx="2037784" cy="383781"/>
            <a:chOff x="5086843" y="2840590"/>
            <a:chExt cx="2037784" cy="383781"/>
          </a:xfrm>
          <a:solidFill>
            <a:schemeClr val="bg1">
              <a:alpha val="50000"/>
            </a:schemeClr>
          </a:solidFill>
        </p:grpSpPr>
        <p:sp>
          <p:nvSpPr>
            <p:cNvPr id="11" name="AutoShape 9"/>
            <p:cNvSpPr/>
            <p:nvPr/>
          </p:nvSpPr>
          <p:spPr bwMode="auto">
            <a:xfrm>
              <a:off x="5086843" y="2840590"/>
              <a:ext cx="2037784" cy="383781"/>
            </a:xfrm>
            <a:custGeom>
              <a:avLst/>
              <a:gdLst>
                <a:gd name="T0" fmla="*/ 826294 w 21600"/>
                <a:gd name="T1" fmla="*/ 86519 h 21600"/>
                <a:gd name="T2" fmla="*/ 826294 w 21600"/>
                <a:gd name="T3" fmla="*/ 86519 h 21600"/>
                <a:gd name="T4" fmla="*/ 826294 w 21600"/>
                <a:gd name="T5" fmla="*/ 86519 h 21600"/>
                <a:gd name="T6" fmla="*/ 826294 w 21600"/>
                <a:gd name="T7" fmla="*/ 8651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666" y="21599"/>
                  </a:moveTo>
                  <a:lnTo>
                    <a:pt x="0" y="21599"/>
                  </a:lnTo>
                  <a:lnTo>
                    <a:pt x="933" y="10700"/>
                  </a:lnTo>
                  <a:lnTo>
                    <a:pt x="0" y="0"/>
                  </a:lnTo>
                  <a:lnTo>
                    <a:pt x="20666" y="0"/>
                  </a:lnTo>
                  <a:lnTo>
                    <a:pt x="21599" y="10700"/>
                  </a:lnTo>
                  <a:lnTo>
                    <a:pt x="20666" y="21599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0" tIns="0" rIns="0" bIns="0"/>
            <a:lstStyle>
              <a:defPPr>
                <a:defRPr lang="es-ES"/>
              </a:defPPr>
              <a:lvl1pPr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1pPr>
              <a:lvl2pPr marL="4572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2pPr>
              <a:lvl3pPr marL="9144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3pPr>
              <a:lvl4pPr marL="13716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4pPr>
              <a:lvl5pPr marL="18288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9pPr>
            </a:lstStyle>
            <a:p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AutoShape 14"/>
            <p:cNvSpPr/>
            <p:nvPr/>
          </p:nvSpPr>
          <p:spPr bwMode="auto">
            <a:xfrm>
              <a:off x="6049946" y="2980527"/>
              <a:ext cx="107663" cy="107663"/>
            </a:xfrm>
            <a:custGeom>
              <a:avLst/>
              <a:gdLst>
                <a:gd name="T0" fmla="*/ 43654 w 19679"/>
                <a:gd name="T1" fmla="*/ 47918 h 19679"/>
                <a:gd name="T2" fmla="*/ 43654 w 19679"/>
                <a:gd name="T3" fmla="*/ 47918 h 19679"/>
                <a:gd name="T4" fmla="*/ 43654 w 19679"/>
                <a:gd name="T5" fmla="*/ 47918 h 19679"/>
                <a:gd name="T6" fmla="*/ 43654 w 19679"/>
                <a:gd name="T7" fmla="*/ 4791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defPPr>
                <a:defRPr lang="es-ES"/>
              </a:defPPr>
              <a:lvl1pPr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1pPr>
              <a:lvl2pPr marL="4572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2pPr>
              <a:lvl3pPr marL="9144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3pPr>
              <a:lvl4pPr marL="13716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4pPr>
              <a:lvl5pPr marL="18288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9pPr>
            </a:lstStyle>
            <a:p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Group 21"/>
          <p:cNvGrpSpPr/>
          <p:nvPr/>
        </p:nvGrpSpPr>
        <p:grpSpPr>
          <a:xfrm>
            <a:off x="7155947" y="2749149"/>
            <a:ext cx="2031912" cy="383781"/>
            <a:chOff x="7155947" y="2840590"/>
            <a:chExt cx="2031912" cy="383781"/>
          </a:xfrm>
          <a:solidFill>
            <a:schemeClr val="bg1">
              <a:alpha val="40000"/>
            </a:schemeClr>
          </a:solidFill>
        </p:grpSpPr>
        <p:sp>
          <p:nvSpPr>
            <p:cNvPr id="14" name="AutoShape 10"/>
            <p:cNvSpPr/>
            <p:nvPr/>
          </p:nvSpPr>
          <p:spPr bwMode="auto">
            <a:xfrm>
              <a:off x="7155947" y="2840590"/>
              <a:ext cx="2031912" cy="383781"/>
            </a:xfrm>
            <a:custGeom>
              <a:avLst/>
              <a:gdLst>
                <a:gd name="T0" fmla="*/ 823913 w 21600"/>
                <a:gd name="T1" fmla="*/ 86519 h 21600"/>
                <a:gd name="T2" fmla="*/ 823913 w 21600"/>
                <a:gd name="T3" fmla="*/ 86519 h 21600"/>
                <a:gd name="T4" fmla="*/ 823913 w 21600"/>
                <a:gd name="T5" fmla="*/ 86519 h 21600"/>
                <a:gd name="T6" fmla="*/ 823913 w 21600"/>
                <a:gd name="T7" fmla="*/ 8651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663" y="21599"/>
                  </a:moveTo>
                  <a:lnTo>
                    <a:pt x="0" y="21599"/>
                  </a:lnTo>
                  <a:lnTo>
                    <a:pt x="936" y="10700"/>
                  </a:lnTo>
                  <a:lnTo>
                    <a:pt x="0" y="0"/>
                  </a:lnTo>
                  <a:lnTo>
                    <a:pt x="20663" y="0"/>
                  </a:lnTo>
                  <a:lnTo>
                    <a:pt x="21599" y="10700"/>
                  </a:lnTo>
                  <a:lnTo>
                    <a:pt x="20663" y="21599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0" tIns="0" rIns="0" bIns="0"/>
            <a:lstStyle>
              <a:defPPr>
                <a:defRPr lang="es-ES"/>
              </a:defPPr>
              <a:lvl1pPr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1pPr>
              <a:lvl2pPr marL="4572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2pPr>
              <a:lvl3pPr marL="9144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3pPr>
              <a:lvl4pPr marL="13716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4pPr>
              <a:lvl5pPr marL="18288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9pPr>
            </a:lstStyle>
            <a:p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AutoShape 15"/>
            <p:cNvSpPr/>
            <p:nvPr/>
          </p:nvSpPr>
          <p:spPr bwMode="auto">
            <a:xfrm>
              <a:off x="8117093" y="2980527"/>
              <a:ext cx="107663" cy="107663"/>
            </a:xfrm>
            <a:custGeom>
              <a:avLst/>
              <a:gdLst>
                <a:gd name="T0" fmla="*/ 43654 w 19679"/>
                <a:gd name="T1" fmla="*/ 47918 h 19679"/>
                <a:gd name="T2" fmla="*/ 43654 w 19679"/>
                <a:gd name="T3" fmla="*/ 47918 h 19679"/>
                <a:gd name="T4" fmla="*/ 43654 w 19679"/>
                <a:gd name="T5" fmla="*/ 47918 h 19679"/>
                <a:gd name="T6" fmla="*/ 43654 w 19679"/>
                <a:gd name="T7" fmla="*/ 4791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defPPr>
                <a:defRPr lang="es-ES"/>
              </a:defPPr>
              <a:lvl1pPr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1pPr>
              <a:lvl2pPr marL="4572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2pPr>
              <a:lvl3pPr marL="9144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3pPr>
              <a:lvl4pPr marL="13716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4pPr>
              <a:lvl5pPr marL="18288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9pPr>
            </a:lstStyle>
            <a:p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Group 22"/>
          <p:cNvGrpSpPr/>
          <p:nvPr/>
        </p:nvGrpSpPr>
        <p:grpSpPr>
          <a:xfrm>
            <a:off x="9219180" y="2749149"/>
            <a:ext cx="2037785" cy="383781"/>
            <a:chOff x="9219180" y="2840590"/>
            <a:chExt cx="2037785" cy="383781"/>
          </a:xfrm>
          <a:solidFill>
            <a:schemeClr val="bg1">
              <a:alpha val="30000"/>
            </a:schemeClr>
          </a:solidFill>
        </p:grpSpPr>
        <p:sp>
          <p:nvSpPr>
            <p:cNvPr id="17" name="AutoShape 11"/>
            <p:cNvSpPr/>
            <p:nvPr/>
          </p:nvSpPr>
          <p:spPr bwMode="auto">
            <a:xfrm>
              <a:off x="9219180" y="2840590"/>
              <a:ext cx="2037785" cy="383781"/>
            </a:xfrm>
            <a:custGeom>
              <a:avLst/>
              <a:gdLst>
                <a:gd name="T0" fmla="*/ 826294 w 21600"/>
                <a:gd name="T1" fmla="*/ 86519 h 21600"/>
                <a:gd name="T2" fmla="*/ 826294 w 21600"/>
                <a:gd name="T3" fmla="*/ 86519 h 21600"/>
                <a:gd name="T4" fmla="*/ 826294 w 21600"/>
                <a:gd name="T5" fmla="*/ 86519 h 21600"/>
                <a:gd name="T6" fmla="*/ 826294 w 21600"/>
                <a:gd name="T7" fmla="*/ 8651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666" y="21599"/>
                  </a:moveTo>
                  <a:lnTo>
                    <a:pt x="0" y="21599"/>
                  </a:lnTo>
                  <a:lnTo>
                    <a:pt x="933" y="10700"/>
                  </a:lnTo>
                  <a:lnTo>
                    <a:pt x="0" y="0"/>
                  </a:lnTo>
                  <a:lnTo>
                    <a:pt x="20666" y="0"/>
                  </a:lnTo>
                  <a:lnTo>
                    <a:pt x="21599" y="10700"/>
                  </a:lnTo>
                  <a:lnTo>
                    <a:pt x="20666" y="21599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0" tIns="0" rIns="0" bIns="0"/>
            <a:lstStyle>
              <a:defPPr>
                <a:defRPr lang="es-ES"/>
              </a:defPPr>
              <a:lvl1pPr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1pPr>
              <a:lvl2pPr marL="4572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2pPr>
              <a:lvl3pPr marL="9144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3pPr>
              <a:lvl4pPr marL="13716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4pPr>
              <a:lvl5pPr marL="18288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9pPr>
            </a:lstStyle>
            <a:p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AutoShape 16"/>
            <p:cNvSpPr/>
            <p:nvPr/>
          </p:nvSpPr>
          <p:spPr bwMode="auto">
            <a:xfrm>
              <a:off x="10188156" y="2980527"/>
              <a:ext cx="105706" cy="107663"/>
            </a:xfrm>
            <a:custGeom>
              <a:avLst/>
              <a:gdLst>
                <a:gd name="T0" fmla="*/ 42860 w 19679"/>
                <a:gd name="T1" fmla="*/ 47918 h 19679"/>
                <a:gd name="T2" fmla="*/ 42860 w 19679"/>
                <a:gd name="T3" fmla="*/ 47918 h 19679"/>
                <a:gd name="T4" fmla="*/ 42860 w 19679"/>
                <a:gd name="T5" fmla="*/ 47918 h 19679"/>
                <a:gd name="T6" fmla="*/ 42860 w 19679"/>
                <a:gd name="T7" fmla="*/ 4791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defPPr>
                <a:defRPr lang="es-ES"/>
              </a:defPPr>
              <a:lvl1pPr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1pPr>
              <a:lvl2pPr marL="4572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2pPr>
              <a:lvl3pPr marL="9144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3pPr>
              <a:lvl4pPr marL="13716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4pPr>
              <a:lvl5pPr marL="18288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9pPr>
            </a:lstStyle>
            <a:p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9" name="Straight Connector 89"/>
          <p:cNvCxnSpPr/>
          <p:nvPr/>
        </p:nvCxnSpPr>
        <p:spPr>
          <a:xfrm>
            <a:off x="1969482" y="2941039"/>
            <a:ext cx="0" cy="1226287"/>
          </a:xfrm>
          <a:prstGeom prst="line">
            <a:avLst/>
          </a:prstGeom>
          <a:ln>
            <a:solidFill>
              <a:schemeClr val="bg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90"/>
          <p:cNvCxnSpPr/>
          <p:nvPr/>
        </p:nvCxnSpPr>
        <p:spPr>
          <a:xfrm>
            <a:off x="4039567" y="2939874"/>
            <a:ext cx="1352" cy="1220800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91"/>
          <p:cNvCxnSpPr/>
          <p:nvPr/>
        </p:nvCxnSpPr>
        <p:spPr>
          <a:xfrm>
            <a:off x="6103777" y="2935363"/>
            <a:ext cx="0" cy="1225311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92"/>
          <p:cNvCxnSpPr/>
          <p:nvPr/>
        </p:nvCxnSpPr>
        <p:spPr>
          <a:xfrm>
            <a:off x="8165538" y="2942917"/>
            <a:ext cx="0" cy="1224409"/>
          </a:xfrm>
          <a:prstGeom prst="line">
            <a:avLst/>
          </a:prstGeom>
          <a:ln>
            <a:solidFill>
              <a:schemeClr val="bg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93"/>
          <p:cNvCxnSpPr/>
          <p:nvPr/>
        </p:nvCxnSpPr>
        <p:spPr>
          <a:xfrm>
            <a:off x="10238072" y="2942917"/>
            <a:ext cx="0" cy="1224409"/>
          </a:xfrm>
          <a:prstGeom prst="line">
            <a:avLst/>
          </a:prstGeom>
          <a:ln>
            <a:solidFill>
              <a:schemeClr val="bg1">
                <a:alpha val="3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Group 136"/>
          <p:cNvGrpSpPr/>
          <p:nvPr/>
        </p:nvGrpSpPr>
        <p:grpSpPr>
          <a:xfrm>
            <a:off x="9797121" y="2942644"/>
            <a:ext cx="875236" cy="875236"/>
            <a:chOff x="9797121" y="3034085"/>
            <a:chExt cx="875236" cy="875236"/>
          </a:xfrm>
          <a:solidFill>
            <a:schemeClr val="bg1">
              <a:alpha val="30000"/>
            </a:schemeClr>
          </a:solidFill>
        </p:grpSpPr>
        <p:sp>
          <p:nvSpPr>
            <p:cNvPr id="25" name="Oval 99"/>
            <p:cNvSpPr/>
            <p:nvPr/>
          </p:nvSpPr>
          <p:spPr>
            <a:xfrm>
              <a:off x="9797121" y="3034085"/>
              <a:ext cx="875236" cy="875236"/>
            </a:xfrm>
            <a:prstGeom prst="ellipse">
              <a:avLst/>
            </a:prstGeom>
            <a:grpFill/>
            <a:ln>
              <a:solidFill>
                <a:schemeClr val="bg1">
                  <a:alpha val="3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" name="Group 117"/>
            <p:cNvGrpSpPr/>
            <p:nvPr/>
          </p:nvGrpSpPr>
          <p:grpSpPr>
            <a:xfrm>
              <a:off x="9935791" y="3233723"/>
              <a:ext cx="622180" cy="506252"/>
              <a:chOff x="10074275" y="4479132"/>
              <a:chExt cx="464344" cy="377825"/>
            </a:xfrm>
            <a:grpFill/>
          </p:grpSpPr>
          <p:sp>
            <p:nvSpPr>
              <p:cNvPr id="27" name="AutoShape 5"/>
              <p:cNvSpPr/>
              <p:nvPr/>
            </p:nvSpPr>
            <p:spPr bwMode="auto">
              <a:xfrm>
                <a:off x="10393363" y="4595019"/>
                <a:ext cx="87313" cy="1166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999" y="18900"/>
                    </a:moveTo>
                    <a:lnTo>
                      <a:pt x="3600" y="18900"/>
                    </a:lnTo>
                    <a:lnTo>
                      <a:pt x="3600" y="2700"/>
                    </a:lnTo>
                    <a:lnTo>
                      <a:pt x="7200" y="2700"/>
                    </a:lnTo>
                    <a:lnTo>
                      <a:pt x="17999" y="14850"/>
                    </a:lnTo>
                    <a:cubicBezTo>
                      <a:pt x="17999" y="14850"/>
                      <a:pt x="17999" y="18900"/>
                      <a:pt x="17999" y="18900"/>
                    </a:cubicBezTo>
                    <a:close/>
                    <a:moveTo>
                      <a:pt x="10195" y="1202"/>
                    </a:moveTo>
                    <a:cubicBezTo>
                      <a:pt x="9527" y="450"/>
                      <a:pt x="8402" y="0"/>
                      <a:pt x="7200" y="0"/>
                    </a:cubicBezTo>
                    <a:lnTo>
                      <a:pt x="3600" y="0"/>
                    </a:lnTo>
                    <a:cubicBezTo>
                      <a:pt x="1610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610" y="21599"/>
                      <a:pt x="3600" y="21599"/>
                    </a:cubicBezTo>
                    <a:lnTo>
                      <a:pt x="17999" y="21599"/>
                    </a:lnTo>
                    <a:cubicBezTo>
                      <a:pt x="19989" y="21599"/>
                      <a:pt x="21600" y="20392"/>
                      <a:pt x="21600" y="18900"/>
                    </a:cubicBezTo>
                    <a:lnTo>
                      <a:pt x="21600" y="14850"/>
                    </a:lnTo>
                    <a:cubicBezTo>
                      <a:pt x="21600" y="14317"/>
                      <a:pt x="21389" y="13795"/>
                      <a:pt x="20995" y="13352"/>
                    </a:cubicBezTo>
                    <a:cubicBezTo>
                      <a:pt x="20995" y="13352"/>
                      <a:pt x="10195" y="1202"/>
                      <a:pt x="10195" y="120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28" name="AutoShape 6"/>
              <p:cNvSpPr/>
              <p:nvPr/>
            </p:nvSpPr>
            <p:spPr bwMode="auto">
              <a:xfrm>
                <a:off x="10074275" y="4479132"/>
                <a:ext cx="464344" cy="377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50" y="16615"/>
                    </a:moveTo>
                    <a:cubicBezTo>
                      <a:pt x="20250" y="17074"/>
                      <a:pt x="19948" y="17446"/>
                      <a:pt x="19575" y="17446"/>
                    </a:cubicBezTo>
                    <a:lnTo>
                      <a:pt x="18803" y="17446"/>
                    </a:lnTo>
                    <a:cubicBezTo>
                      <a:pt x="18501" y="16016"/>
                      <a:pt x="17453" y="14953"/>
                      <a:pt x="16200" y="14953"/>
                    </a:cubicBezTo>
                    <a:cubicBezTo>
                      <a:pt x="14945" y="14953"/>
                      <a:pt x="13897" y="16016"/>
                      <a:pt x="13595" y="17446"/>
                    </a:cubicBezTo>
                    <a:lnTo>
                      <a:pt x="10029" y="17446"/>
                    </a:lnTo>
                    <a:cubicBezTo>
                      <a:pt x="9727" y="16016"/>
                      <a:pt x="8679" y="14953"/>
                      <a:pt x="7425" y="14953"/>
                    </a:cubicBezTo>
                    <a:cubicBezTo>
                      <a:pt x="6170" y="14953"/>
                      <a:pt x="5122" y="16016"/>
                      <a:pt x="4820" y="17446"/>
                    </a:cubicBezTo>
                    <a:lnTo>
                      <a:pt x="4050" y="17446"/>
                    </a:lnTo>
                    <a:cubicBezTo>
                      <a:pt x="3677" y="17446"/>
                      <a:pt x="3375" y="17074"/>
                      <a:pt x="3375" y="16615"/>
                    </a:cubicBezTo>
                    <a:lnTo>
                      <a:pt x="3375" y="14123"/>
                    </a:lnTo>
                    <a:lnTo>
                      <a:pt x="12150" y="14123"/>
                    </a:lnTo>
                    <a:cubicBezTo>
                      <a:pt x="13266" y="14123"/>
                      <a:pt x="14175" y="13005"/>
                      <a:pt x="14175" y="11630"/>
                    </a:cubicBezTo>
                    <a:lnTo>
                      <a:pt x="14175" y="5815"/>
                    </a:lnTo>
                    <a:lnTo>
                      <a:pt x="16875" y="5815"/>
                    </a:lnTo>
                    <a:cubicBezTo>
                      <a:pt x="17100" y="5815"/>
                      <a:pt x="17311" y="5954"/>
                      <a:pt x="17436" y="6185"/>
                    </a:cubicBezTo>
                    <a:lnTo>
                      <a:pt x="20136" y="11169"/>
                    </a:lnTo>
                    <a:cubicBezTo>
                      <a:pt x="20210" y="11306"/>
                      <a:pt x="20250" y="11466"/>
                      <a:pt x="20250" y="11630"/>
                    </a:cubicBezTo>
                    <a:cubicBezTo>
                      <a:pt x="20250" y="11630"/>
                      <a:pt x="20250" y="16615"/>
                      <a:pt x="20250" y="16615"/>
                    </a:cubicBezTo>
                    <a:close/>
                    <a:moveTo>
                      <a:pt x="16200" y="19938"/>
                    </a:moveTo>
                    <a:cubicBezTo>
                      <a:pt x="15454" y="19938"/>
                      <a:pt x="14850" y="19193"/>
                      <a:pt x="14850" y="18276"/>
                    </a:cubicBezTo>
                    <a:cubicBezTo>
                      <a:pt x="14850" y="17360"/>
                      <a:pt x="15454" y="16615"/>
                      <a:pt x="16200" y="16615"/>
                    </a:cubicBezTo>
                    <a:cubicBezTo>
                      <a:pt x="16945" y="16615"/>
                      <a:pt x="17550" y="17360"/>
                      <a:pt x="17550" y="18276"/>
                    </a:cubicBezTo>
                    <a:cubicBezTo>
                      <a:pt x="17550" y="19193"/>
                      <a:pt x="16945" y="19938"/>
                      <a:pt x="16200" y="19938"/>
                    </a:cubicBezTo>
                    <a:moveTo>
                      <a:pt x="7425" y="19938"/>
                    </a:moveTo>
                    <a:cubicBezTo>
                      <a:pt x="6679" y="19938"/>
                      <a:pt x="6075" y="19193"/>
                      <a:pt x="6075" y="18276"/>
                    </a:cubicBezTo>
                    <a:cubicBezTo>
                      <a:pt x="6075" y="17360"/>
                      <a:pt x="6679" y="16615"/>
                      <a:pt x="7425" y="16615"/>
                    </a:cubicBezTo>
                    <a:cubicBezTo>
                      <a:pt x="8170" y="16615"/>
                      <a:pt x="8775" y="17360"/>
                      <a:pt x="8775" y="18276"/>
                    </a:cubicBezTo>
                    <a:cubicBezTo>
                      <a:pt x="8775" y="19193"/>
                      <a:pt x="8170" y="19938"/>
                      <a:pt x="7425" y="19938"/>
                    </a:cubicBezTo>
                    <a:moveTo>
                      <a:pt x="2024" y="12461"/>
                    </a:moveTo>
                    <a:cubicBezTo>
                      <a:pt x="1652" y="12461"/>
                      <a:pt x="1349" y="12089"/>
                      <a:pt x="1349" y="11630"/>
                    </a:cubicBezTo>
                    <a:lnTo>
                      <a:pt x="1349" y="2492"/>
                    </a:lnTo>
                    <a:cubicBezTo>
                      <a:pt x="1349" y="2033"/>
                      <a:pt x="1652" y="1661"/>
                      <a:pt x="2024" y="1661"/>
                    </a:cubicBezTo>
                    <a:lnTo>
                      <a:pt x="12150" y="1661"/>
                    </a:lnTo>
                    <a:cubicBezTo>
                      <a:pt x="12523" y="1661"/>
                      <a:pt x="12825" y="2033"/>
                      <a:pt x="12825" y="2492"/>
                    </a:cubicBezTo>
                    <a:lnTo>
                      <a:pt x="12825" y="4153"/>
                    </a:lnTo>
                    <a:lnTo>
                      <a:pt x="12825" y="5815"/>
                    </a:lnTo>
                    <a:lnTo>
                      <a:pt x="12825" y="11630"/>
                    </a:lnTo>
                    <a:cubicBezTo>
                      <a:pt x="12825" y="12089"/>
                      <a:pt x="12523" y="12461"/>
                      <a:pt x="12150" y="12461"/>
                    </a:cubicBezTo>
                    <a:cubicBezTo>
                      <a:pt x="12150" y="12461"/>
                      <a:pt x="2024" y="12461"/>
                      <a:pt x="2024" y="12461"/>
                    </a:cubicBezTo>
                    <a:close/>
                    <a:moveTo>
                      <a:pt x="21259" y="10248"/>
                    </a:moveTo>
                    <a:lnTo>
                      <a:pt x="18559" y="5263"/>
                    </a:lnTo>
                    <a:cubicBezTo>
                      <a:pt x="18182" y="4568"/>
                      <a:pt x="17552" y="4153"/>
                      <a:pt x="16875" y="4153"/>
                    </a:cubicBezTo>
                    <a:lnTo>
                      <a:pt x="14175" y="4153"/>
                    </a:lnTo>
                    <a:lnTo>
                      <a:pt x="14175" y="2492"/>
                    </a:lnTo>
                    <a:cubicBezTo>
                      <a:pt x="14175" y="1117"/>
                      <a:pt x="13266" y="0"/>
                      <a:pt x="12150" y="0"/>
                    </a:cubicBezTo>
                    <a:lnTo>
                      <a:pt x="2024" y="0"/>
                    </a:lnTo>
                    <a:cubicBezTo>
                      <a:pt x="908" y="0"/>
                      <a:pt x="0" y="1117"/>
                      <a:pt x="0" y="2492"/>
                    </a:cubicBezTo>
                    <a:lnTo>
                      <a:pt x="0" y="11630"/>
                    </a:lnTo>
                    <a:cubicBezTo>
                      <a:pt x="0" y="13005"/>
                      <a:pt x="908" y="14123"/>
                      <a:pt x="2024" y="14123"/>
                    </a:cubicBezTo>
                    <a:lnTo>
                      <a:pt x="2025" y="14123"/>
                    </a:lnTo>
                    <a:lnTo>
                      <a:pt x="2025" y="16615"/>
                    </a:lnTo>
                    <a:cubicBezTo>
                      <a:pt x="2025" y="17989"/>
                      <a:pt x="2933" y="19107"/>
                      <a:pt x="4050" y="19107"/>
                    </a:cubicBezTo>
                    <a:lnTo>
                      <a:pt x="4820" y="19107"/>
                    </a:lnTo>
                    <a:cubicBezTo>
                      <a:pt x="5122" y="20537"/>
                      <a:pt x="6170" y="21600"/>
                      <a:pt x="7425" y="21600"/>
                    </a:cubicBezTo>
                    <a:cubicBezTo>
                      <a:pt x="8679" y="21600"/>
                      <a:pt x="9727" y="20537"/>
                      <a:pt x="10029" y="19107"/>
                    </a:cubicBezTo>
                    <a:lnTo>
                      <a:pt x="13595" y="19107"/>
                    </a:lnTo>
                    <a:cubicBezTo>
                      <a:pt x="13897" y="20537"/>
                      <a:pt x="14945" y="21600"/>
                      <a:pt x="16200" y="21600"/>
                    </a:cubicBezTo>
                    <a:cubicBezTo>
                      <a:pt x="17453" y="21600"/>
                      <a:pt x="18501" y="20537"/>
                      <a:pt x="18803" y="19107"/>
                    </a:cubicBezTo>
                    <a:lnTo>
                      <a:pt x="19575" y="19107"/>
                    </a:lnTo>
                    <a:cubicBezTo>
                      <a:pt x="20691" y="19107"/>
                      <a:pt x="21599" y="17989"/>
                      <a:pt x="21599" y="16615"/>
                    </a:cubicBezTo>
                    <a:lnTo>
                      <a:pt x="21599" y="11630"/>
                    </a:lnTo>
                    <a:cubicBezTo>
                      <a:pt x="21599" y="11137"/>
                      <a:pt x="21482" y="10658"/>
                      <a:pt x="21259" y="1024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29" name="Group 135"/>
          <p:cNvGrpSpPr/>
          <p:nvPr/>
        </p:nvGrpSpPr>
        <p:grpSpPr>
          <a:xfrm>
            <a:off x="7729114" y="2919168"/>
            <a:ext cx="875236" cy="875236"/>
            <a:chOff x="7729114" y="3010609"/>
            <a:chExt cx="875236" cy="875236"/>
          </a:xfrm>
          <a:solidFill>
            <a:schemeClr val="bg1">
              <a:alpha val="40000"/>
            </a:schemeClr>
          </a:solidFill>
        </p:grpSpPr>
        <p:sp>
          <p:nvSpPr>
            <p:cNvPr id="30" name="Oval 98"/>
            <p:cNvSpPr/>
            <p:nvPr/>
          </p:nvSpPr>
          <p:spPr>
            <a:xfrm>
              <a:off x="7729114" y="3010609"/>
              <a:ext cx="875236" cy="875236"/>
            </a:xfrm>
            <a:prstGeom prst="ellipse">
              <a:avLst/>
            </a:prstGeom>
            <a:grpFill/>
            <a:ln>
              <a:solidFill>
                <a:schemeClr val="bg1">
                  <a:alpha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1" name="Group 120"/>
            <p:cNvGrpSpPr/>
            <p:nvPr/>
          </p:nvGrpSpPr>
          <p:grpSpPr>
            <a:xfrm>
              <a:off x="7871767" y="3208647"/>
              <a:ext cx="575050" cy="502432"/>
              <a:chOff x="6357938" y="3535363"/>
              <a:chExt cx="465138" cy="406400"/>
            </a:xfrm>
            <a:grpFill/>
          </p:grpSpPr>
          <p:sp>
            <p:nvSpPr>
              <p:cNvPr id="32" name="AutoShape 43"/>
              <p:cNvSpPr/>
              <p:nvPr/>
            </p:nvSpPr>
            <p:spPr bwMode="auto">
              <a:xfrm>
                <a:off x="6357938" y="3535363"/>
                <a:ext cx="465138" cy="3341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33" name="AutoShape 44"/>
              <p:cNvSpPr/>
              <p:nvPr/>
            </p:nvSpPr>
            <p:spPr bwMode="auto">
              <a:xfrm>
                <a:off x="6779419" y="3680619"/>
                <a:ext cx="28575" cy="1595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34" name="AutoShape 45"/>
              <p:cNvSpPr/>
              <p:nvPr/>
            </p:nvSpPr>
            <p:spPr bwMode="auto">
              <a:xfrm>
                <a:off x="6764338" y="3854450"/>
                <a:ext cx="58738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35" name="Group 134"/>
          <p:cNvGrpSpPr/>
          <p:nvPr/>
        </p:nvGrpSpPr>
        <p:grpSpPr>
          <a:xfrm>
            <a:off x="5658720" y="2915835"/>
            <a:ext cx="875236" cy="875236"/>
            <a:chOff x="5658720" y="3007276"/>
            <a:chExt cx="875236" cy="875236"/>
          </a:xfrm>
          <a:solidFill>
            <a:schemeClr val="bg1">
              <a:alpha val="50000"/>
            </a:schemeClr>
          </a:solidFill>
        </p:grpSpPr>
        <p:sp>
          <p:nvSpPr>
            <p:cNvPr id="36" name="Oval 97"/>
            <p:cNvSpPr/>
            <p:nvPr/>
          </p:nvSpPr>
          <p:spPr>
            <a:xfrm>
              <a:off x="5658720" y="3007276"/>
              <a:ext cx="875236" cy="875236"/>
            </a:xfrm>
            <a:prstGeom prst="ellipse">
              <a:avLst/>
            </a:prstGeom>
            <a:grpFill/>
            <a:ln>
              <a:solidFill>
                <a:schemeClr val="bg1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AutoShape 112"/>
            <p:cNvSpPr/>
            <p:nvPr/>
          </p:nvSpPr>
          <p:spPr bwMode="auto">
            <a:xfrm>
              <a:off x="5854230" y="3205922"/>
              <a:ext cx="464344" cy="465138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endParaRPr>
            </a:p>
          </p:txBody>
        </p:sp>
      </p:grpSp>
      <p:grpSp>
        <p:nvGrpSpPr>
          <p:cNvPr id="38" name="Group 132"/>
          <p:cNvGrpSpPr/>
          <p:nvPr/>
        </p:nvGrpSpPr>
        <p:grpSpPr>
          <a:xfrm>
            <a:off x="1528437" y="2942917"/>
            <a:ext cx="875236" cy="875236"/>
            <a:chOff x="1528437" y="3034358"/>
            <a:chExt cx="875236" cy="875236"/>
          </a:xfrm>
          <a:solidFill>
            <a:schemeClr val="bg1">
              <a:alpha val="70000"/>
            </a:schemeClr>
          </a:solidFill>
        </p:grpSpPr>
        <p:sp>
          <p:nvSpPr>
            <p:cNvPr id="39" name="Oval 95"/>
            <p:cNvSpPr/>
            <p:nvPr/>
          </p:nvSpPr>
          <p:spPr>
            <a:xfrm>
              <a:off x="1528437" y="3034358"/>
              <a:ext cx="875236" cy="875236"/>
            </a:xfrm>
            <a:prstGeom prst="ellipse">
              <a:avLst/>
            </a:prstGeom>
            <a:grpFill/>
            <a:ln>
              <a:solidFill>
                <a:schemeClr val="bg1">
                  <a:alpha val="7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0" name="Group 125"/>
            <p:cNvGrpSpPr/>
            <p:nvPr/>
          </p:nvGrpSpPr>
          <p:grpSpPr>
            <a:xfrm>
              <a:off x="1789200" y="3205922"/>
              <a:ext cx="390909" cy="569832"/>
              <a:chOff x="3582988" y="3510757"/>
              <a:chExt cx="319088" cy="465138"/>
            </a:xfrm>
            <a:grpFill/>
          </p:grpSpPr>
          <p:sp>
            <p:nvSpPr>
              <p:cNvPr id="41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42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43" name="Group 133"/>
          <p:cNvGrpSpPr/>
          <p:nvPr/>
        </p:nvGrpSpPr>
        <p:grpSpPr>
          <a:xfrm>
            <a:off x="3598875" y="2935363"/>
            <a:ext cx="875236" cy="875236"/>
            <a:chOff x="3598875" y="3026804"/>
            <a:chExt cx="875236" cy="875236"/>
          </a:xfrm>
          <a:solidFill>
            <a:schemeClr val="bg1">
              <a:alpha val="60000"/>
            </a:schemeClr>
          </a:solidFill>
        </p:grpSpPr>
        <p:sp>
          <p:nvSpPr>
            <p:cNvPr id="44" name="Oval 96"/>
            <p:cNvSpPr/>
            <p:nvPr/>
          </p:nvSpPr>
          <p:spPr>
            <a:xfrm>
              <a:off x="3598875" y="3026804"/>
              <a:ext cx="875236" cy="875236"/>
            </a:xfrm>
            <a:prstGeom prst="ellipse">
              <a:avLst/>
            </a:prstGeom>
            <a:grpFill/>
            <a:ln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5" name="Group 128"/>
            <p:cNvGrpSpPr/>
            <p:nvPr/>
          </p:nvGrpSpPr>
          <p:grpSpPr>
            <a:xfrm>
              <a:off x="3804511" y="3258666"/>
              <a:ext cx="464344" cy="464344"/>
              <a:chOff x="4439444" y="1652588"/>
              <a:chExt cx="464344" cy="464344"/>
            </a:xfrm>
            <a:grpFill/>
          </p:grpSpPr>
          <p:sp>
            <p:nvSpPr>
              <p:cNvPr id="46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47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48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49" name="Group 3"/>
          <p:cNvGrpSpPr/>
          <p:nvPr/>
        </p:nvGrpSpPr>
        <p:grpSpPr>
          <a:xfrm>
            <a:off x="1604979" y="1643446"/>
            <a:ext cx="750419" cy="863270"/>
            <a:chOff x="1604979" y="1734887"/>
            <a:chExt cx="750419" cy="863270"/>
          </a:xfrm>
        </p:grpSpPr>
        <p:sp>
          <p:nvSpPr>
            <p:cNvPr id="50" name="AutoShape 72"/>
            <p:cNvSpPr/>
            <p:nvPr/>
          </p:nvSpPr>
          <p:spPr bwMode="auto">
            <a:xfrm>
              <a:off x="1604979" y="1734887"/>
              <a:ext cx="750027" cy="863270"/>
            </a:xfrm>
            <a:custGeom>
              <a:avLst/>
              <a:gdLst>
                <a:gd name="T0" fmla="*/ 304801 w 21600"/>
                <a:gd name="T1" fmla="*/ 350451 h 21600"/>
                <a:gd name="T2" fmla="*/ 304801 w 21600"/>
                <a:gd name="T3" fmla="*/ 350451 h 21600"/>
                <a:gd name="T4" fmla="*/ 304801 w 21600"/>
                <a:gd name="T5" fmla="*/ 350451 h 21600"/>
                <a:gd name="T6" fmla="*/ 304801 w 21600"/>
                <a:gd name="T7" fmla="*/ 35045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9446"/>
                  </a:moveTo>
                  <a:cubicBezTo>
                    <a:pt x="0" y="4245"/>
                    <a:pt x="4826" y="0"/>
                    <a:pt x="10860" y="0"/>
                  </a:cubicBezTo>
                  <a:cubicBezTo>
                    <a:pt x="16773" y="0"/>
                    <a:pt x="21600" y="4245"/>
                    <a:pt x="21600" y="9446"/>
                  </a:cubicBezTo>
                  <a:cubicBezTo>
                    <a:pt x="21600" y="13957"/>
                    <a:pt x="17678" y="17725"/>
                    <a:pt x="12489" y="18415"/>
                  </a:cubicBezTo>
                  <a:cubicBezTo>
                    <a:pt x="10618" y="21599"/>
                    <a:pt x="10618" y="21599"/>
                    <a:pt x="10618" y="21599"/>
                  </a:cubicBezTo>
                  <a:cubicBezTo>
                    <a:pt x="8929" y="18415"/>
                    <a:pt x="8929" y="18415"/>
                    <a:pt x="8929" y="18415"/>
                  </a:cubicBezTo>
                  <a:cubicBezTo>
                    <a:pt x="3801" y="17566"/>
                    <a:pt x="0" y="13798"/>
                    <a:pt x="0" y="9446"/>
                  </a:cubicBezTo>
                  <a:close/>
                </a:path>
              </a:pathLst>
            </a:custGeom>
            <a:solidFill>
              <a:schemeClr val="bg1">
                <a:alpha val="70000"/>
              </a:schemeClr>
            </a:solidFill>
            <a:ln>
              <a:noFill/>
            </a:ln>
            <a:effectLst/>
          </p:spPr>
          <p:txBody>
            <a:bodyPr lIns="0" tIns="0" rIns="0" bIns="0"/>
            <a:lstStyle>
              <a:defPPr>
                <a:defRPr lang="es-ES"/>
              </a:defPPr>
              <a:lvl1pPr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1pPr>
              <a:lvl2pPr marL="4572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2pPr>
              <a:lvl3pPr marL="9144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3pPr>
              <a:lvl4pPr marL="13716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4pPr>
              <a:lvl5pPr marL="18288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9pPr>
            </a:lstStyle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TextBox 2"/>
            <p:cNvSpPr txBox="1"/>
            <p:nvPr/>
          </p:nvSpPr>
          <p:spPr>
            <a:xfrm>
              <a:off x="1632123" y="1929733"/>
              <a:ext cx="7232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Group 4"/>
          <p:cNvGrpSpPr/>
          <p:nvPr/>
        </p:nvGrpSpPr>
        <p:grpSpPr>
          <a:xfrm>
            <a:off x="3672628" y="1638773"/>
            <a:ext cx="751916" cy="863270"/>
            <a:chOff x="3672628" y="1730214"/>
            <a:chExt cx="751916" cy="863270"/>
          </a:xfrm>
        </p:grpSpPr>
        <p:sp>
          <p:nvSpPr>
            <p:cNvPr id="53" name="AutoShape 75"/>
            <p:cNvSpPr/>
            <p:nvPr/>
          </p:nvSpPr>
          <p:spPr bwMode="auto">
            <a:xfrm>
              <a:off x="3672628" y="1730214"/>
              <a:ext cx="751916" cy="863270"/>
            </a:xfrm>
            <a:custGeom>
              <a:avLst/>
              <a:gdLst>
                <a:gd name="T0" fmla="*/ 304801 w 21600"/>
                <a:gd name="T1" fmla="*/ 350451 h 21600"/>
                <a:gd name="T2" fmla="*/ 304801 w 21600"/>
                <a:gd name="T3" fmla="*/ 350451 h 21600"/>
                <a:gd name="T4" fmla="*/ 304801 w 21600"/>
                <a:gd name="T5" fmla="*/ 350451 h 21600"/>
                <a:gd name="T6" fmla="*/ 304801 w 21600"/>
                <a:gd name="T7" fmla="*/ 35045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9446"/>
                  </a:moveTo>
                  <a:cubicBezTo>
                    <a:pt x="0" y="4245"/>
                    <a:pt x="4826" y="0"/>
                    <a:pt x="10860" y="0"/>
                  </a:cubicBezTo>
                  <a:cubicBezTo>
                    <a:pt x="16773" y="0"/>
                    <a:pt x="21600" y="4245"/>
                    <a:pt x="21600" y="9446"/>
                  </a:cubicBezTo>
                  <a:cubicBezTo>
                    <a:pt x="21600" y="13957"/>
                    <a:pt x="17678" y="17725"/>
                    <a:pt x="12489" y="18415"/>
                  </a:cubicBezTo>
                  <a:cubicBezTo>
                    <a:pt x="10618" y="21599"/>
                    <a:pt x="10618" y="21599"/>
                    <a:pt x="10618" y="21599"/>
                  </a:cubicBezTo>
                  <a:cubicBezTo>
                    <a:pt x="8929" y="18415"/>
                    <a:pt x="8929" y="18415"/>
                    <a:pt x="8929" y="18415"/>
                  </a:cubicBezTo>
                  <a:cubicBezTo>
                    <a:pt x="3801" y="17566"/>
                    <a:pt x="0" y="13798"/>
                    <a:pt x="0" y="9446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  <a:effectLst/>
          </p:spPr>
          <p:txBody>
            <a:bodyPr lIns="0" tIns="0" rIns="0" bIns="0"/>
            <a:lstStyle>
              <a:defPPr>
                <a:defRPr lang="es-ES"/>
              </a:defPPr>
              <a:lvl1pPr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1pPr>
              <a:lvl2pPr marL="4572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2pPr>
              <a:lvl3pPr marL="9144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3pPr>
              <a:lvl4pPr marL="13716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4pPr>
              <a:lvl5pPr marL="18288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9pPr>
            </a:lstStyle>
            <a:p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TextBox 58"/>
            <p:cNvSpPr txBox="1"/>
            <p:nvPr/>
          </p:nvSpPr>
          <p:spPr>
            <a:xfrm>
              <a:off x="3675886" y="1929140"/>
              <a:ext cx="7232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2015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Group 15"/>
          <p:cNvGrpSpPr/>
          <p:nvPr/>
        </p:nvGrpSpPr>
        <p:grpSpPr>
          <a:xfrm>
            <a:off x="5720042" y="1643446"/>
            <a:ext cx="751916" cy="863270"/>
            <a:chOff x="5720042" y="1734887"/>
            <a:chExt cx="751916" cy="863270"/>
          </a:xfrm>
        </p:grpSpPr>
        <p:sp>
          <p:nvSpPr>
            <p:cNvPr id="56" name="AutoShape 78"/>
            <p:cNvSpPr/>
            <p:nvPr/>
          </p:nvSpPr>
          <p:spPr bwMode="auto">
            <a:xfrm>
              <a:off x="5720042" y="1734887"/>
              <a:ext cx="751916" cy="863270"/>
            </a:xfrm>
            <a:custGeom>
              <a:avLst/>
              <a:gdLst>
                <a:gd name="T0" fmla="*/ 304801 w 21600"/>
                <a:gd name="T1" fmla="*/ 350451 h 21600"/>
                <a:gd name="T2" fmla="*/ 304801 w 21600"/>
                <a:gd name="T3" fmla="*/ 350451 h 21600"/>
                <a:gd name="T4" fmla="*/ 304801 w 21600"/>
                <a:gd name="T5" fmla="*/ 350451 h 21600"/>
                <a:gd name="T6" fmla="*/ 304801 w 21600"/>
                <a:gd name="T7" fmla="*/ 35045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9446"/>
                  </a:moveTo>
                  <a:cubicBezTo>
                    <a:pt x="0" y="4245"/>
                    <a:pt x="4826" y="0"/>
                    <a:pt x="10860" y="0"/>
                  </a:cubicBezTo>
                  <a:cubicBezTo>
                    <a:pt x="16773" y="0"/>
                    <a:pt x="21600" y="4245"/>
                    <a:pt x="21600" y="9446"/>
                  </a:cubicBezTo>
                  <a:cubicBezTo>
                    <a:pt x="21600" y="13957"/>
                    <a:pt x="17678" y="17725"/>
                    <a:pt x="12489" y="18415"/>
                  </a:cubicBezTo>
                  <a:cubicBezTo>
                    <a:pt x="10618" y="21599"/>
                    <a:pt x="10618" y="21599"/>
                    <a:pt x="10618" y="21599"/>
                  </a:cubicBezTo>
                  <a:cubicBezTo>
                    <a:pt x="8929" y="18415"/>
                    <a:pt x="8929" y="18415"/>
                    <a:pt x="8929" y="18415"/>
                  </a:cubicBezTo>
                  <a:cubicBezTo>
                    <a:pt x="3801" y="17566"/>
                    <a:pt x="0" y="13798"/>
                    <a:pt x="0" y="9446"/>
                  </a:cubicBezTo>
                  <a:close/>
                </a:path>
              </a:pathLst>
            </a:custGeom>
            <a:solidFill>
              <a:schemeClr val="bg1">
                <a:alpha val="50000"/>
              </a:schemeClr>
            </a:solidFill>
            <a:ln>
              <a:noFill/>
            </a:ln>
            <a:effectLst/>
          </p:spPr>
          <p:txBody>
            <a:bodyPr lIns="0" tIns="0" rIns="0" bIns="0"/>
            <a:lstStyle>
              <a:defPPr>
                <a:defRPr lang="es-ES"/>
              </a:defPPr>
              <a:lvl1pPr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1pPr>
              <a:lvl2pPr marL="4572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2pPr>
              <a:lvl3pPr marL="9144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3pPr>
              <a:lvl4pPr marL="13716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4pPr>
              <a:lvl5pPr marL="18288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9pPr>
            </a:lstStyle>
            <a:p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TextBox 59"/>
            <p:cNvSpPr txBox="1"/>
            <p:nvPr/>
          </p:nvSpPr>
          <p:spPr>
            <a:xfrm>
              <a:off x="5742139" y="1929140"/>
              <a:ext cx="7232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2016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Group 16"/>
          <p:cNvGrpSpPr/>
          <p:nvPr/>
        </p:nvGrpSpPr>
        <p:grpSpPr>
          <a:xfrm>
            <a:off x="7789580" y="1675101"/>
            <a:ext cx="751916" cy="863270"/>
            <a:chOff x="7789580" y="1766542"/>
            <a:chExt cx="751916" cy="863270"/>
          </a:xfrm>
        </p:grpSpPr>
        <p:sp>
          <p:nvSpPr>
            <p:cNvPr id="59" name="AutoShape 81"/>
            <p:cNvSpPr/>
            <p:nvPr/>
          </p:nvSpPr>
          <p:spPr bwMode="auto">
            <a:xfrm>
              <a:off x="7789580" y="1766542"/>
              <a:ext cx="751916" cy="863270"/>
            </a:xfrm>
            <a:custGeom>
              <a:avLst/>
              <a:gdLst>
                <a:gd name="T0" fmla="*/ 304801 w 21600"/>
                <a:gd name="T1" fmla="*/ 350451 h 21600"/>
                <a:gd name="T2" fmla="*/ 304801 w 21600"/>
                <a:gd name="T3" fmla="*/ 350451 h 21600"/>
                <a:gd name="T4" fmla="*/ 304801 w 21600"/>
                <a:gd name="T5" fmla="*/ 350451 h 21600"/>
                <a:gd name="T6" fmla="*/ 304801 w 21600"/>
                <a:gd name="T7" fmla="*/ 35045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9446"/>
                  </a:moveTo>
                  <a:cubicBezTo>
                    <a:pt x="0" y="4245"/>
                    <a:pt x="4826" y="0"/>
                    <a:pt x="10860" y="0"/>
                  </a:cubicBezTo>
                  <a:cubicBezTo>
                    <a:pt x="16773" y="0"/>
                    <a:pt x="21600" y="4245"/>
                    <a:pt x="21600" y="9446"/>
                  </a:cubicBezTo>
                  <a:cubicBezTo>
                    <a:pt x="21600" y="13957"/>
                    <a:pt x="17678" y="17725"/>
                    <a:pt x="12489" y="18415"/>
                  </a:cubicBezTo>
                  <a:cubicBezTo>
                    <a:pt x="10618" y="21599"/>
                    <a:pt x="10618" y="21599"/>
                    <a:pt x="10618" y="21599"/>
                  </a:cubicBezTo>
                  <a:cubicBezTo>
                    <a:pt x="8929" y="18415"/>
                    <a:pt x="8929" y="18415"/>
                    <a:pt x="8929" y="18415"/>
                  </a:cubicBezTo>
                  <a:cubicBezTo>
                    <a:pt x="3801" y="17566"/>
                    <a:pt x="0" y="13798"/>
                    <a:pt x="0" y="9446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txBody>
            <a:bodyPr lIns="0" tIns="0" rIns="0" bIns="0"/>
            <a:lstStyle>
              <a:defPPr>
                <a:defRPr lang="es-ES"/>
              </a:defPPr>
              <a:lvl1pPr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1pPr>
              <a:lvl2pPr marL="4572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2pPr>
              <a:lvl3pPr marL="9144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3pPr>
              <a:lvl4pPr marL="13716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4pPr>
              <a:lvl5pPr marL="18288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9pPr>
            </a:lstStyle>
            <a:p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TextBox 60"/>
            <p:cNvSpPr txBox="1"/>
            <p:nvPr/>
          </p:nvSpPr>
          <p:spPr>
            <a:xfrm>
              <a:off x="7810275" y="1929140"/>
              <a:ext cx="7232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2017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Group 17"/>
          <p:cNvGrpSpPr/>
          <p:nvPr/>
        </p:nvGrpSpPr>
        <p:grpSpPr>
          <a:xfrm>
            <a:off x="9871868" y="1670723"/>
            <a:ext cx="750026" cy="863270"/>
            <a:chOff x="9871868" y="1762164"/>
            <a:chExt cx="750026" cy="863270"/>
          </a:xfrm>
        </p:grpSpPr>
        <p:sp>
          <p:nvSpPr>
            <p:cNvPr id="62" name="AutoShape 84"/>
            <p:cNvSpPr/>
            <p:nvPr/>
          </p:nvSpPr>
          <p:spPr bwMode="auto">
            <a:xfrm>
              <a:off x="9871868" y="1762164"/>
              <a:ext cx="750026" cy="863270"/>
            </a:xfrm>
            <a:custGeom>
              <a:avLst/>
              <a:gdLst>
                <a:gd name="T0" fmla="*/ 304801 w 21600"/>
                <a:gd name="T1" fmla="*/ 350451 h 21600"/>
                <a:gd name="T2" fmla="*/ 304801 w 21600"/>
                <a:gd name="T3" fmla="*/ 350451 h 21600"/>
                <a:gd name="T4" fmla="*/ 304801 w 21600"/>
                <a:gd name="T5" fmla="*/ 350451 h 21600"/>
                <a:gd name="T6" fmla="*/ 304801 w 21600"/>
                <a:gd name="T7" fmla="*/ 35045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9446"/>
                  </a:moveTo>
                  <a:cubicBezTo>
                    <a:pt x="0" y="4245"/>
                    <a:pt x="4826" y="0"/>
                    <a:pt x="10860" y="0"/>
                  </a:cubicBezTo>
                  <a:cubicBezTo>
                    <a:pt x="16773" y="0"/>
                    <a:pt x="21600" y="4245"/>
                    <a:pt x="21600" y="9446"/>
                  </a:cubicBezTo>
                  <a:cubicBezTo>
                    <a:pt x="21600" y="13957"/>
                    <a:pt x="17678" y="17725"/>
                    <a:pt x="12489" y="18415"/>
                  </a:cubicBezTo>
                  <a:cubicBezTo>
                    <a:pt x="10618" y="21599"/>
                    <a:pt x="10618" y="21599"/>
                    <a:pt x="10618" y="21599"/>
                  </a:cubicBezTo>
                  <a:cubicBezTo>
                    <a:pt x="8929" y="18415"/>
                    <a:pt x="8929" y="18415"/>
                    <a:pt x="8929" y="18415"/>
                  </a:cubicBezTo>
                  <a:cubicBezTo>
                    <a:pt x="3801" y="17566"/>
                    <a:pt x="0" y="13798"/>
                    <a:pt x="0" y="9446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  <a:effectLst/>
          </p:spPr>
          <p:txBody>
            <a:bodyPr lIns="0" tIns="0" rIns="0" bIns="0"/>
            <a:lstStyle>
              <a:defPPr>
                <a:defRPr lang="es-ES"/>
              </a:defPPr>
              <a:lvl1pPr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1pPr>
              <a:lvl2pPr marL="4572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2pPr>
              <a:lvl3pPr marL="9144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3pPr>
              <a:lvl4pPr marL="13716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4pPr>
              <a:lvl5pPr marL="1828800" algn="l" rtl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rgbClr val="000000"/>
                  </a:solidFill>
                  <a:latin typeface="Calibri" panose="020F0502020204030204" pitchFamily="34" charset="0"/>
                  <a:ea typeface="MS PGothic" panose="020B0600070205080204" pitchFamily="34" charset="-128"/>
                  <a:cs typeface="+mn-cs"/>
                  <a:sym typeface="Calibri" panose="020F0502020204030204" pitchFamily="34" charset="0"/>
                </a:defRPr>
              </a:lvl9pPr>
            </a:lstStyle>
            <a:p>
              <a:endParaRPr 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TextBox 61"/>
            <p:cNvSpPr txBox="1"/>
            <p:nvPr/>
          </p:nvSpPr>
          <p:spPr>
            <a:xfrm>
              <a:off x="9897183" y="1929140"/>
              <a:ext cx="7232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2018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4" name="文本框 21"/>
          <p:cNvSpPr>
            <a:spLocks noChangeArrowheads="1"/>
          </p:cNvSpPr>
          <p:nvPr/>
        </p:nvSpPr>
        <p:spPr bwMode="auto">
          <a:xfrm>
            <a:off x="1000830" y="4503977"/>
            <a:ext cx="193044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YOUR  TITLE</a:t>
            </a:r>
            <a:endParaRPr lang="en-US" altLang="zh-CN" sz="12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  <a:p>
            <a:pPr algn="ctr" eaLnBrk="1" hangingPunct="1"/>
            <a:r>
              <a:rPr lang="en-US" altLang="zh-CN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Click here to add  you to the</a:t>
            </a:r>
            <a:r>
              <a:rPr lang="zh-CN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 </a:t>
            </a:r>
            <a:r>
              <a:rPr lang="en-US" altLang="zh-CN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 center of the narrative thought</a:t>
            </a:r>
            <a:endParaRPr lang="en-US" altLang="zh-CN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5" name="文本框 21"/>
          <p:cNvSpPr>
            <a:spLocks noChangeArrowheads="1"/>
          </p:cNvSpPr>
          <p:nvPr/>
        </p:nvSpPr>
        <p:spPr bwMode="auto">
          <a:xfrm>
            <a:off x="3068824" y="4503977"/>
            <a:ext cx="193044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YOUR  TITLE</a:t>
            </a:r>
            <a:endParaRPr lang="en-US" altLang="zh-CN" sz="12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  <a:p>
            <a:pPr algn="ctr" eaLnBrk="1" hangingPunct="1"/>
            <a:r>
              <a:rPr lang="en-US" altLang="zh-CN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Click here to add  you to the</a:t>
            </a:r>
            <a:r>
              <a:rPr lang="zh-CN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 </a:t>
            </a:r>
            <a:r>
              <a:rPr lang="en-US" altLang="zh-CN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 center of the narrative thought</a:t>
            </a:r>
            <a:endParaRPr lang="en-US" altLang="zh-CN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6" name="文本框 21"/>
          <p:cNvSpPr>
            <a:spLocks noChangeArrowheads="1"/>
          </p:cNvSpPr>
          <p:nvPr/>
        </p:nvSpPr>
        <p:spPr bwMode="auto">
          <a:xfrm>
            <a:off x="5138551" y="4503977"/>
            <a:ext cx="193044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YOUR  TITLE</a:t>
            </a:r>
            <a:endParaRPr lang="en-US" altLang="zh-CN" sz="12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  <a:p>
            <a:pPr algn="ctr" eaLnBrk="1" hangingPunct="1"/>
            <a:r>
              <a:rPr lang="en-US" altLang="zh-CN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Click here to add  you to the</a:t>
            </a:r>
            <a:r>
              <a:rPr lang="zh-CN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 </a:t>
            </a:r>
            <a:r>
              <a:rPr lang="en-US" altLang="zh-CN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 center of the narrative thought</a:t>
            </a:r>
            <a:endParaRPr lang="en-US" altLang="zh-CN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7" name="文本框 21"/>
          <p:cNvSpPr>
            <a:spLocks noChangeArrowheads="1"/>
          </p:cNvSpPr>
          <p:nvPr/>
        </p:nvSpPr>
        <p:spPr bwMode="auto">
          <a:xfrm>
            <a:off x="7208278" y="4503977"/>
            <a:ext cx="193044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YOUR  TITLE</a:t>
            </a:r>
            <a:endParaRPr lang="en-US" altLang="zh-CN" sz="12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  <a:p>
            <a:pPr algn="ctr" eaLnBrk="1" hangingPunct="1"/>
            <a:r>
              <a:rPr lang="en-US" altLang="zh-CN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Click here to add  you to the</a:t>
            </a:r>
            <a:r>
              <a:rPr lang="zh-CN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 </a:t>
            </a:r>
            <a:r>
              <a:rPr lang="en-US" altLang="zh-CN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 center of the narrative thought</a:t>
            </a:r>
            <a:endParaRPr lang="en-US" altLang="zh-CN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8" name="文本框 21"/>
          <p:cNvSpPr>
            <a:spLocks noChangeArrowheads="1"/>
          </p:cNvSpPr>
          <p:nvPr/>
        </p:nvSpPr>
        <p:spPr bwMode="auto">
          <a:xfrm>
            <a:off x="9269514" y="4503976"/>
            <a:ext cx="193044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YOUR  TITLE</a:t>
            </a:r>
            <a:endParaRPr lang="en-US" altLang="zh-CN" sz="12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Calibri" panose="020F0502020204030204" pitchFamily="34" charset="0"/>
            </a:endParaRPr>
          </a:p>
          <a:p>
            <a:pPr algn="ctr" eaLnBrk="1" hangingPunct="1"/>
            <a:r>
              <a:rPr lang="en-US" altLang="zh-CN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Click here to add  you to the</a:t>
            </a:r>
            <a:r>
              <a:rPr lang="zh-CN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 </a:t>
            </a:r>
            <a:r>
              <a:rPr lang="en-US" altLang="zh-CN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rPr>
              <a:t> center of the narrative thought</a:t>
            </a:r>
            <a:endParaRPr lang="en-US" altLang="zh-CN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2.08333E-6 -4.07407E-6 L -0.00052 0.129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6458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4.16667E-7 3.33333E-6 L 0.0013 0.1298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6481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1.11111E-6 L 0.00117 0.13333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6667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66667E-6 -1.85185E-6 L -1.66667E-6 0.13588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782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125E-6 -4.07407E-6 L -0.00065 0.13334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" y="6667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257300" y="2386014"/>
            <a:ext cx="9786821" cy="1943099"/>
            <a:chOff x="4003705" y="1185990"/>
            <a:chExt cx="5312274" cy="968874"/>
          </a:xfrm>
        </p:grpSpPr>
        <p:grpSp>
          <p:nvGrpSpPr>
            <p:cNvPr id="5" name="组合 4"/>
            <p:cNvGrpSpPr/>
            <p:nvPr/>
          </p:nvGrpSpPr>
          <p:grpSpPr>
            <a:xfrm>
              <a:off x="4003705" y="1185990"/>
              <a:ext cx="968874" cy="968874"/>
              <a:chOff x="4290060" y="1623060"/>
              <a:chExt cx="4076700" cy="4076700"/>
            </a:xfrm>
            <a:solidFill>
              <a:srgbClr val="FFFFFF">
                <a:alpha val="50196"/>
              </a:srgbClr>
            </a:solidFill>
          </p:grpSpPr>
          <p:sp>
            <p:nvSpPr>
              <p:cNvPr id="15" name="椭圆 14"/>
              <p:cNvSpPr/>
              <p:nvPr/>
            </p:nvSpPr>
            <p:spPr>
              <a:xfrm>
                <a:off x="4293870" y="1626870"/>
                <a:ext cx="4069080" cy="406908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空心弧 15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6931517"/>
                  <a:gd name="adj2" fmla="val 778292"/>
                  <a:gd name="adj3" fmla="val 204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空心弧 16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806163"/>
                  <a:gd name="adj2" fmla="val 7671884"/>
                  <a:gd name="adj3" fmla="val 189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空心弧 17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2601397"/>
                  <a:gd name="adj2" fmla="val 16184346"/>
                  <a:gd name="adj3" fmla="val 199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空心弧 18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8236269"/>
                  <a:gd name="adj2" fmla="val 12041164"/>
                  <a:gd name="adj3" fmla="val 188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4170640" y="1352925"/>
              <a:ext cx="635004" cy="635004"/>
              <a:chOff x="4290060" y="1623060"/>
              <a:chExt cx="4076700" cy="4076700"/>
            </a:xfrm>
            <a:solidFill>
              <a:srgbClr val="FFFFFF">
                <a:alpha val="50196"/>
              </a:srgbClr>
            </a:solidFill>
          </p:grpSpPr>
          <p:sp>
            <p:nvSpPr>
              <p:cNvPr id="11" name="椭圆 10"/>
              <p:cNvSpPr/>
              <p:nvPr/>
            </p:nvSpPr>
            <p:spPr>
              <a:xfrm>
                <a:off x="4293869" y="1626869"/>
                <a:ext cx="4069080" cy="406908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空心弧 11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9681661"/>
                  <a:gd name="adj2" fmla="val 5685163"/>
                  <a:gd name="adj3" fmla="val 272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空心弧 12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2068090"/>
                  <a:gd name="adj2" fmla="val 18473715"/>
                  <a:gd name="adj3" fmla="val 271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空心弧 13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7038442"/>
                  <a:gd name="adj2" fmla="val 10845693"/>
                  <a:gd name="adj3" fmla="val 291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文本框 169"/>
            <p:cNvSpPr txBox="1">
              <a:spLocks noChangeArrowheads="1"/>
            </p:cNvSpPr>
            <p:nvPr/>
          </p:nvSpPr>
          <p:spPr bwMode="auto">
            <a:xfrm>
              <a:off x="5110813" y="1352925"/>
              <a:ext cx="4105918" cy="281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请点击输入标题</a:t>
              </a:r>
            </a:p>
          </p:txBody>
        </p:sp>
        <p:sp>
          <p:nvSpPr>
            <p:cNvPr id="8" name="文本框 170"/>
            <p:cNvSpPr txBox="1">
              <a:spLocks noChangeArrowheads="1"/>
            </p:cNvSpPr>
            <p:nvPr/>
          </p:nvSpPr>
          <p:spPr bwMode="auto">
            <a:xfrm>
              <a:off x="4280570" y="1521362"/>
              <a:ext cx="720907" cy="352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5177539" y="1694038"/>
              <a:ext cx="4028678" cy="0"/>
            </a:xfrm>
            <a:prstGeom prst="line">
              <a:avLst/>
            </a:prstGeom>
            <a:ln w="3175">
              <a:solidFill>
                <a:srgbClr val="FFFFFF">
                  <a:alpha val="40000"/>
                </a:srgbClr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172"/>
            <p:cNvSpPr txBox="1">
              <a:spLocks noChangeArrowheads="1"/>
            </p:cNvSpPr>
            <p:nvPr/>
          </p:nvSpPr>
          <p:spPr bwMode="auto">
            <a:xfrm>
              <a:off x="5084039" y="1694038"/>
              <a:ext cx="4231940" cy="251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The Title Here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42"/>
          <p:cNvCxnSpPr>
            <a:cxnSpLocks noChangeShapeType="1"/>
          </p:cNvCxnSpPr>
          <p:nvPr/>
        </p:nvCxnSpPr>
        <p:spPr bwMode="auto">
          <a:xfrm>
            <a:off x="-84138" y="2893726"/>
            <a:ext cx="1584326" cy="0"/>
          </a:xfrm>
          <a:prstGeom prst="line">
            <a:avLst/>
          </a:prstGeom>
          <a:noFill/>
          <a:ln w="12700" cmpd="sng">
            <a:solidFill>
              <a:schemeClr val="bg1">
                <a:alpha val="7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直接连接符 48"/>
          <p:cNvCxnSpPr>
            <a:cxnSpLocks noChangeShapeType="1"/>
          </p:cNvCxnSpPr>
          <p:nvPr/>
        </p:nvCxnSpPr>
        <p:spPr bwMode="auto">
          <a:xfrm>
            <a:off x="2984500" y="2893726"/>
            <a:ext cx="1079500" cy="0"/>
          </a:xfrm>
          <a:prstGeom prst="line">
            <a:avLst/>
          </a:prstGeom>
          <a:noFill/>
          <a:ln w="12700" cmpd="sng">
            <a:solidFill>
              <a:schemeClr val="bg1">
                <a:alpha val="7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" name="弧形 43"/>
          <p:cNvSpPr/>
          <p:nvPr/>
        </p:nvSpPr>
        <p:spPr bwMode="auto">
          <a:xfrm>
            <a:off x="1498600" y="2160301"/>
            <a:ext cx="1481138" cy="1481137"/>
          </a:xfrm>
          <a:custGeom>
            <a:avLst/>
            <a:gdLst>
              <a:gd name="T0" fmla="*/ 0 w 1480868"/>
              <a:gd name="T1" fmla="*/ 740621 h 1481244"/>
              <a:gd name="T2" fmla="*/ 740434 w 1480868"/>
              <a:gd name="T3" fmla="*/ 0 h 1481244"/>
              <a:gd name="T4" fmla="*/ 1480868 w 1480868"/>
              <a:gd name="T5" fmla="*/ 740622 h 1481244"/>
              <a:gd name="T6" fmla="*/ 740434 w 1480868"/>
              <a:gd name="T7" fmla="*/ 740622 h 1481244"/>
              <a:gd name="T8" fmla="*/ 0 w 1480868"/>
              <a:gd name="T9" fmla="*/ 740621 h 1481244"/>
              <a:gd name="T10" fmla="*/ 0 w 1480868"/>
              <a:gd name="T11" fmla="*/ 740621 h 1481244"/>
              <a:gd name="T12" fmla="*/ 740434 w 1480868"/>
              <a:gd name="T13" fmla="*/ 0 h 1481244"/>
              <a:gd name="T14" fmla="*/ 1480868 w 1480868"/>
              <a:gd name="T15" fmla="*/ 740622 h 1481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80868" h="1481244" stroke="0">
                <a:moveTo>
                  <a:pt x="0" y="740621"/>
                </a:moveTo>
                <a:cubicBezTo>
                  <a:pt x="0" y="331587"/>
                  <a:pt x="331504" y="0"/>
                  <a:pt x="740434" y="0"/>
                </a:cubicBezTo>
                <a:cubicBezTo>
                  <a:pt x="1149364" y="0"/>
                  <a:pt x="1480868" y="331588"/>
                  <a:pt x="1480868" y="740622"/>
                </a:cubicBezTo>
                <a:lnTo>
                  <a:pt x="740434" y="740622"/>
                </a:lnTo>
                <a:lnTo>
                  <a:pt x="0" y="740621"/>
                </a:lnTo>
                <a:close/>
              </a:path>
              <a:path w="1480868" h="1481244" fill="none">
                <a:moveTo>
                  <a:pt x="0" y="740621"/>
                </a:moveTo>
                <a:cubicBezTo>
                  <a:pt x="0" y="331587"/>
                  <a:pt x="331504" y="0"/>
                  <a:pt x="740434" y="0"/>
                </a:cubicBezTo>
                <a:cubicBezTo>
                  <a:pt x="1149364" y="0"/>
                  <a:pt x="1480868" y="331588"/>
                  <a:pt x="1480868" y="740622"/>
                </a:cubicBezTo>
              </a:path>
            </a:pathLst>
          </a:custGeom>
          <a:noFill/>
          <a:ln w="12700" cap="flat" cmpd="sng">
            <a:solidFill>
              <a:schemeClr val="bg1">
                <a:alpha val="7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55"/>
          <p:cNvSpPr>
            <a:spLocks noChangeArrowheads="1"/>
          </p:cNvSpPr>
          <p:nvPr/>
        </p:nvSpPr>
        <p:spPr bwMode="auto">
          <a:xfrm>
            <a:off x="1619250" y="2271426"/>
            <a:ext cx="1249364" cy="1247775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60"/>
          <p:cNvSpPr txBox="1">
            <a:spLocks noChangeArrowheads="1"/>
          </p:cNvSpPr>
          <p:nvPr/>
        </p:nvSpPr>
        <p:spPr bwMode="auto">
          <a:xfrm>
            <a:off x="1793159" y="2478719"/>
            <a:ext cx="92456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 eaLnBrk="1" hangingPunct="1"/>
            <a:r>
              <a:rPr lang="en-US" altLang="zh-CN" sz="4800" dirty="0">
                <a:solidFill>
                  <a:srgbClr val="1E699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800" dirty="0">
              <a:solidFill>
                <a:srgbClr val="1E699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120775" y="3895195"/>
            <a:ext cx="2262188" cy="1503247"/>
            <a:chOff x="1120775" y="4295254"/>
            <a:chExt cx="2262188" cy="1503247"/>
          </a:xfrm>
        </p:grpSpPr>
        <p:sp>
          <p:nvSpPr>
            <p:cNvPr id="10" name="文本框 65"/>
            <p:cNvSpPr txBox="1">
              <a:spLocks noChangeArrowheads="1"/>
            </p:cNvSpPr>
            <p:nvPr/>
          </p:nvSpPr>
          <p:spPr bwMode="auto">
            <a:xfrm>
              <a:off x="1120775" y="4295254"/>
              <a:ext cx="226218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" name="矩形 69"/>
            <p:cNvSpPr>
              <a:spLocks noChangeArrowheads="1"/>
            </p:cNvSpPr>
            <p:nvPr/>
          </p:nvSpPr>
          <p:spPr bwMode="auto">
            <a:xfrm>
              <a:off x="1130188" y="4628950"/>
              <a:ext cx="2243363" cy="1169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Nothing we can do will change it. The future is before us and dynamic. Everything we do will affect it.</a:t>
              </a:r>
              <a:endPara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2" name="弧形 44"/>
          <p:cNvSpPr/>
          <p:nvPr/>
        </p:nvSpPr>
        <p:spPr bwMode="auto">
          <a:xfrm>
            <a:off x="4065588" y="2160301"/>
            <a:ext cx="1481137" cy="1481137"/>
          </a:xfrm>
          <a:custGeom>
            <a:avLst/>
            <a:gdLst>
              <a:gd name="T0" fmla="*/ 0 w 1481028"/>
              <a:gd name="T1" fmla="*/ 740621 h 1481244"/>
              <a:gd name="T2" fmla="*/ 740514 w 1481028"/>
              <a:gd name="T3" fmla="*/ 0 h 1481244"/>
              <a:gd name="T4" fmla="*/ 1481028 w 1481028"/>
              <a:gd name="T5" fmla="*/ 740622 h 1481244"/>
              <a:gd name="T6" fmla="*/ 740514 w 1481028"/>
              <a:gd name="T7" fmla="*/ 740622 h 1481244"/>
              <a:gd name="T8" fmla="*/ 0 w 1481028"/>
              <a:gd name="T9" fmla="*/ 740621 h 1481244"/>
              <a:gd name="T10" fmla="*/ 0 w 1481028"/>
              <a:gd name="T11" fmla="*/ 740621 h 1481244"/>
              <a:gd name="T12" fmla="*/ 740514 w 1481028"/>
              <a:gd name="T13" fmla="*/ 0 h 1481244"/>
              <a:gd name="T14" fmla="*/ 1481028 w 1481028"/>
              <a:gd name="T15" fmla="*/ 740622 h 1481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81028" h="1481244" stroke="0">
                <a:moveTo>
                  <a:pt x="0" y="740621"/>
                </a:moveTo>
                <a:cubicBezTo>
                  <a:pt x="0" y="331587"/>
                  <a:pt x="331540" y="0"/>
                  <a:pt x="740514" y="0"/>
                </a:cubicBezTo>
                <a:cubicBezTo>
                  <a:pt x="1149488" y="0"/>
                  <a:pt x="1481028" y="331588"/>
                  <a:pt x="1481028" y="740622"/>
                </a:cubicBezTo>
                <a:lnTo>
                  <a:pt x="740514" y="740622"/>
                </a:lnTo>
                <a:lnTo>
                  <a:pt x="0" y="740621"/>
                </a:lnTo>
                <a:close/>
              </a:path>
              <a:path w="1481028" h="1481244" fill="none">
                <a:moveTo>
                  <a:pt x="0" y="740621"/>
                </a:moveTo>
                <a:cubicBezTo>
                  <a:pt x="0" y="331587"/>
                  <a:pt x="331540" y="0"/>
                  <a:pt x="740514" y="0"/>
                </a:cubicBezTo>
                <a:cubicBezTo>
                  <a:pt x="1149488" y="0"/>
                  <a:pt x="1481028" y="331588"/>
                  <a:pt x="1481028" y="740622"/>
                </a:cubicBezTo>
              </a:path>
            </a:pathLst>
          </a:custGeom>
          <a:noFill/>
          <a:ln w="12700" cap="flat" cmpd="sng">
            <a:solidFill>
              <a:schemeClr val="bg1">
                <a:alpha val="7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弧形 45"/>
          <p:cNvSpPr/>
          <p:nvPr/>
        </p:nvSpPr>
        <p:spPr bwMode="auto">
          <a:xfrm>
            <a:off x="6634163" y="2160301"/>
            <a:ext cx="1479550" cy="1481137"/>
          </a:xfrm>
          <a:custGeom>
            <a:avLst/>
            <a:gdLst>
              <a:gd name="T0" fmla="*/ 0 w 1479441"/>
              <a:gd name="T1" fmla="*/ 740621 h 1481244"/>
              <a:gd name="T2" fmla="*/ 739721 w 1479441"/>
              <a:gd name="T3" fmla="*/ 0 h 1481244"/>
              <a:gd name="T4" fmla="*/ 1479442 w 1479441"/>
              <a:gd name="T5" fmla="*/ 740622 h 1481244"/>
              <a:gd name="T6" fmla="*/ 739721 w 1479441"/>
              <a:gd name="T7" fmla="*/ 740622 h 1481244"/>
              <a:gd name="T8" fmla="*/ 0 w 1479441"/>
              <a:gd name="T9" fmla="*/ 740621 h 1481244"/>
              <a:gd name="T10" fmla="*/ 0 w 1479441"/>
              <a:gd name="T11" fmla="*/ 740621 h 1481244"/>
              <a:gd name="T12" fmla="*/ 739721 w 1479441"/>
              <a:gd name="T13" fmla="*/ 0 h 1481244"/>
              <a:gd name="T14" fmla="*/ 1479442 w 1479441"/>
              <a:gd name="T15" fmla="*/ 740622 h 1481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79441" h="1481244" stroke="0">
                <a:moveTo>
                  <a:pt x="0" y="740621"/>
                </a:moveTo>
                <a:cubicBezTo>
                  <a:pt x="0" y="331587"/>
                  <a:pt x="331185" y="0"/>
                  <a:pt x="739721" y="0"/>
                </a:cubicBezTo>
                <a:cubicBezTo>
                  <a:pt x="1148257" y="0"/>
                  <a:pt x="1479442" y="331588"/>
                  <a:pt x="1479442" y="740622"/>
                </a:cubicBezTo>
                <a:lnTo>
                  <a:pt x="739721" y="740622"/>
                </a:lnTo>
                <a:lnTo>
                  <a:pt x="0" y="740621"/>
                </a:lnTo>
                <a:close/>
              </a:path>
              <a:path w="1479441" h="1481244" fill="none">
                <a:moveTo>
                  <a:pt x="0" y="740621"/>
                </a:moveTo>
                <a:cubicBezTo>
                  <a:pt x="0" y="331587"/>
                  <a:pt x="331185" y="0"/>
                  <a:pt x="739721" y="0"/>
                </a:cubicBezTo>
                <a:cubicBezTo>
                  <a:pt x="1148257" y="0"/>
                  <a:pt x="1479442" y="331588"/>
                  <a:pt x="1479442" y="740622"/>
                </a:cubicBezTo>
              </a:path>
            </a:pathLst>
          </a:custGeom>
          <a:noFill/>
          <a:ln w="12700" cap="flat" cmpd="sng">
            <a:solidFill>
              <a:schemeClr val="bg1">
                <a:alpha val="7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弧形 46"/>
          <p:cNvSpPr/>
          <p:nvPr/>
        </p:nvSpPr>
        <p:spPr bwMode="auto">
          <a:xfrm>
            <a:off x="9201150" y="2160301"/>
            <a:ext cx="1481138" cy="1481137"/>
          </a:xfrm>
          <a:custGeom>
            <a:avLst/>
            <a:gdLst>
              <a:gd name="T0" fmla="*/ 0 w 1481029"/>
              <a:gd name="T1" fmla="*/ 740621 h 1481244"/>
              <a:gd name="T2" fmla="*/ 740515 w 1481029"/>
              <a:gd name="T3" fmla="*/ 0 h 1481244"/>
              <a:gd name="T4" fmla="*/ 1481030 w 1481029"/>
              <a:gd name="T5" fmla="*/ 740622 h 1481244"/>
              <a:gd name="T6" fmla="*/ 740515 w 1481029"/>
              <a:gd name="T7" fmla="*/ 740622 h 1481244"/>
              <a:gd name="T8" fmla="*/ 0 w 1481029"/>
              <a:gd name="T9" fmla="*/ 740621 h 1481244"/>
              <a:gd name="T10" fmla="*/ 0 w 1481029"/>
              <a:gd name="T11" fmla="*/ 740621 h 1481244"/>
              <a:gd name="T12" fmla="*/ 740515 w 1481029"/>
              <a:gd name="T13" fmla="*/ 0 h 1481244"/>
              <a:gd name="T14" fmla="*/ 1481030 w 1481029"/>
              <a:gd name="T15" fmla="*/ 740622 h 1481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81029" h="1481244" stroke="0">
                <a:moveTo>
                  <a:pt x="0" y="740621"/>
                </a:moveTo>
                <a:cubicBezTo>
                  <a:pt x="0" y="331587"/>
                  <a:pt x="331540" y="0"/>
                  <a:pt x="740515" y="0"/>
                </a:cubicBezTo>
                <a:cubicBezTo>
                  <a:pt x="1149490" y="0"/>
                  <a:pt x="1481030" y="331588"/>
                  <a:pt x="1481030" y="740622"/>
                </a:cubicBezTo>
                <a:lnTo>
                  <a:pt x="740515" y="740622"/>
                </a:lnTo>
                <a:lnTo>
                  <a:pt x="0" y="740621"/>
                </a:lnTo>
                <a:close/>
              </a:path>
              <a:path w="1481029" h="1481244" fill="none">
                <a:moveTo>
                  <a:pt x="0" y="740621"/>
                </a:moveTo>
                <a:cubicBezTo>
                  <a:pt x="0" y="331587"/>
                  <a:pt x="331540" y="0"/>
                  <a:pt x="740515" y="0"/>
                </a:cubicBezTo>
                <a:cubicBezTo>
                  <a:pt x="1149490" y="0"/>
                  <a:pt x="1481030" y="331588"/>
                  <a:pt x="1481030" y="740622"/>
                </a:cubicBezTo>
              </a:path>
            </a:pathLst>
          </a:custGeom>
          <a:noFill/>
          <a:ln w="12700" cap="flat" cmpd="sng">
            <a:solidFill>
              <a:schemeClr val="bg1">
                <a:alpha val="7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直接连接符 47"/>
          <p:cNvCxnSpPr>
            <a:cxnSpLocks noChangeShapeType="1"/>
          </p:cNvCxnSpPr>
          <p:nvPr/>
        </p:nvCxnSpPr>
        <p:spPr bwMode="auto">
          <a:xfrm>
            <a:off x="10682288" y="2893726"/>
            <a:ext cx="1528762" cy="0"/>
          </a:xfrm>
          <a:prstGeom prst="line">
            <a:avLst/>
          </a:prstGeom>
          <a:noFill/>
          <a:ln w="12700" cmpd="sng">
            <a:solidFill>
              <a:schemeClr val="bg1">
                <a:alpha val="7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直接连接符 49"/>
          <p:cNvCxnSpPr>
            <a:cxnSpLocks noChangeShapeType="1"/>
          </p:cNvCxnSpPr>
          <p:nvPr/>
        </p:nvCxnSpPr>
        <p:spPr bwMode="auto">
          <a:xfrm>
            <a:off x="5548313" y="2893726"/>
            <a:ext cx="1081087" cy="0"/>
          </a:xfrm>
          <a:prstGeom prst="line">
            <a:avLst/>
          </a:prstGeom>
          <a:noFill/>
          <a:ln w="12700" cmpd="sng">
            <a:solidFill>
              <a:schemeClr val="bg1">
                <a:alpha val="7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" name="直接连接符 50"/>
          <p:cNvCxnSpPr>
            <a:cxnSpLocks noChangeShapeType="1"/>
          </p:cNvCxnSpPr>
          <p:nvPr/>
        </p:nvCxnSpPr>
        <p:spPr bwMode="auto">
          <a:xfrm>
            <a:off x="8116888" y="2893726"/>
            <a:ext cx="1079500" cy="0"/>
          </a:xfrm>
          <a:prstGeom prst="line">
            <a:avLst/>
          </a:prstGeom>
          <a:noFill/>
          <a:ln w="12700" cmpd="sng">
            <a:solidFill>
              <a:schemeClr val="bg1">
                <a:alpha val="7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" name="椭圆 57"/>
          <p:cNvSpPr>
            <a:spLocks noChangeArrowheads="1"/>
          </p:cNvSpPr>
          <p:nvPr/>
        </p:nvSpPr>
        <p:spPr bwMode="auto">
          <a:xfrm>
            <a:off x="4184650" y="2271426"/>
            <a:ext cx="1249363" cy="1247775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61"/>
          <p:cNvSpPr txBox="1">
            <a:spLocks noChangeArrowheads="1"/>
          </p:cNvSpPr>
          <p:nvPr/>
        </p:nvSpPr>
        <p:spPr bwMode="auto">
          <a:xfrm>
            <a:off x="4354913" y="2478719"/>
            <a:ext cx="9244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 eaLnBrk="1" hangingPunct="1"/>
            <a:r>
              <a:rPr lang="en-US" altLang="zh-CN" sz="4800" dirty="0">
                <a:solidFill>
                  <a:srgbClr val="1E699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4800" dirty="0">
              <a:solidFill>
                <a:srgbClr val="1E699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58"/>
          <p:cNvSpPr>
            <a:spLocks noChangeArrowheads="1"/>
          </p:cNvSpPr>
          <p:nvPr/>
        </p:nvSpPr>
        <p:spPr bwMode="auto">
          <a:xfrm>
            <a:off x="6751638" y="2271426"/>
            <a:ext cx="1247775" cy="1247775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62"/>
          <p:cNvSpPr txBox="1">
            <a:spLocks noChangeArrowheads="1"/>
          </p:cNvSpPr>
          <p:nvPr/>
        </p:nvSpPr>
        <p:spPr bwMode="auto">
          <a:xfrm>
            <a:off x="6917397" y="2478719"/>
            <a:ext cx="9244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 eaLnBrk="1" hangingPunct="1"/>
            <a:r>
              <a:rPr lang="en-US" altLang="zh-CN" sz="4800" dirty="0">
                <a:solidFill>
                  <a:srgbClr val="1E699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4800" dirty="0">
              <a:solidFill>
                <a:srgbClr val="1E699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59"/>
          <p:cNvSpPr>
            <a:spLocks noChangeArrowheads="1"/>
          </p:cNvSpPr>
          <p:nvPr/>
        </p:nvSpPr>
        <p:spPr bwMode="auto">
          <a:xfrm>
            <a:off x="9318625" y="2271426"/>
            <a:ext cx="1247775" cy="1247775"/>
          </a:xfrm>
          <a:prstGeom prst="ellipse">
            <a:avLst/>
          </a:prstGeom>
          <a:solidFill>
            <a:schemeClr val="bg1">
              <a:alpha val="7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64"/>
          <p:cNvSpPr txBox="1">
            <a:spLocks noChangeArrowheads="1"/>
          </p:cNvSpPr>
          <p:nvPr/>
        </p:nvSpPr>
        <p:spPr bwMode="auto">
          <a:xfrm>
            <a:off x="9479884" y="2478719"/>
            <a:ext cx="9244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 eaLnBrk="1" hangingPunct="1"/>
            <a:r>
              <a:rPr lang="en-US" altLang="zh-CN" sz="4800" dirty="0">
                <a:solidFill>
                  <a:srgbClr val="1E699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4800" dirty="0">
              <a:solidFill>
                <a:srgbClr val="1E699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3686175" y="3895195"/>
            <a:ext cx="2261943" cy="1503247"/>
            <a:chOff x="3686175" y="4295254"/>
            <a:chExt cx="2261943" cy="1503247"/>
          </a:xfrm>
        </p:grpSpPr>
        <p:sp>
          <p:nvSpPr>
            <p:cNvPr id="25" name="文本框 66"/>
            <p:cNvSpPr txBox="1">
              <a:spLocks noChangeArrowheads="1"/>
            </p:cNvSpPr>
            <p:nvPr/>
          </p:nvSpPr>
          <p:spPr bwMode="auto">
            <a:xfrm>
              <a:off x="3686175" y="4295254"/>
              <a:ext cx="226194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矩形 70"/>
            <p:cNvSpPr>
              <a:spLocks noChangeArrowheads="1"/>
            </p:cNvSpPr>
            <p:nvPr/>
          </p:nvSpPr>
          <p:spPr bwMode="auto">
            <a:xfrm>
              <a:off x="3690067" y="4628950"/>
              <a:ext cx="2243120" cy="1169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Nothing we can do will change it. The future is before us and dynamic. Everything we do will affect it.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243102" y="3895195"/>
            <a:ext cx="2261943" cy="1503247"/>
            <a:chOff x="6243102" y="4295254"/>
            <a:chExt cx="2261943" cy="1503247"/>
          </a:xfrm>
        </p:grpSpPr>
        <p:sp>
          <p:nvSpPr>
            <p:cNvPr id="28" name="文本框 67"/>
            <p:cNvSpPr txBox="1">
              <a:spLocks noChangeArrowheads="1"/>
            </p:cNvSpPr>
            <p:nvPr/>
          </p:nvSpPr>
          <p:spPr bwMode="auto">
            <a:xfrm>
              <a:off x="6243102" y="4295254"/>
              <a:ext cx="226194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9" name="矩形 71"/>
            <p:cNvSpPr>
              <a:spLocks noChangeArrowheads="1"/>
            </p:cNvSpPr>
            <p:nvPr/>
          </p:nvSpPr>
          <p:spPr bwMode="auto">
            <a:xfrm>
              <a:off x="6250607" y="4628950"/>
              <a:ext cx="2243120" cy="1169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Nothing we can do will change it. The future is before us and dynamic. Everything we do will affect it.</a:t>
              </a:r>
              <a:endPara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811145" y="3895195"/>
            <a:ext cx="2261944" cy="1503247"/>
            <a:chOff x="8811145" y="4295254"/>
            <a:chExt cx="2261944" cy="1503247"/>
          </a:xfrm>
        </p:grpSpPr>
        <p:sp>
          <p:nvSpPr>
            <p:cNvPr id="31" name="文本框 68"/>
            <p:cNvSpPr txBox="1">
              <a:spLocks noChangeArrowheads="1"/>
            </p:cNvSpPr>
            <p:nvPr/>
          </p:nvSpPr>
          <p:spPr bwMode="auto">
            <a:xfrm>
              <a:off x="8811146" y="4295254"/>
              <a:ext cx="226194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/>
              <a:lvl2pPr marL="742950" indent="-285750"/>
              <a:lvl3pPr/>
              <a:lvl4pPr/>
              <a:lvl5pPr/>
              <a:lvl6pPr/>
              <a:lvl7pPr/>
              <a:lvl8pPr/>
              <a:lvl9pPr/>
            </a:lstStyle>
            <a:p>
              <a:pPr algn="ctr" eaLnBrk="1" hangingPunct="1"/>
              <a:r>
                <a:rPr lang="en-US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ADD YOUR TITLE</a:t>
              </a:r>
              <a:endParaRPr lang="zh-CN" altLang="en-US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2" name="矩形 72"/>
            <p:cNvSpPr>
              <a:spLocks noChangeArrowheads="1"/>
            </p:cNvSpPr>
            <p:nvPr/>
          </p:nvSpPr>
          <p:spPr bwMode="auto">
            <a:xfrm>
              <a:off x="8811145" y="4628950"/>
              <a:ext cx="2243120" cy="1169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Nothing we can do will change it. The future is before us and dynamic. Everything we do will affect it.</a:t>
              </a:r>
              <a:endPara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33" name="直接连接符 108"/>
          <p:cNvCxnSpPr>
            <a:cxnSpLocks noChangeShapeType="1"/>
            <a:endCxn id="6" idx="0"/>
          </p:cNvCxnSpPr>
          <p:nvPr/>
        </p:nvCxnSpPr>
        <p:spPr bwMode="auto">
          <a:xfrm>
            <a:off x="-6350" y="2893726"/>
            <a:ext cx="1504950" cy="7143"/>
          </a:xfrm>
          <a:prstGeom prst="line">
            <a:avLst/>
          </a:prstGeom>
          <a:noFill/>
          <a:ln w="12700" cmpd="sng">
            <a:solidFill>
              <a:schemeClr val="bg1">
                <a:alpha val="7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4" name="直接连接符 109"/>
          <p:cNvCxnSpPr>
            <a:cxnSpLocks noChangeShapeType="1"/>
          </p:cNvCxnSpPr>
          <p:nvPr/>
        </p:nvCxnSpPr>
        <p:spPr bwMode="auto">
          <a:xfrm flipV="1">
            <a:off x="10682288" y="2893727"/>
            <a:ext cx="1490662" cy="7142"/>
          </a:xfrm>
          <a:prstGeom prst="line">
            <a:avLst/>
          </a:prstGeom>
          <a:noFill/>
          <a:ln w="12700" cmpd="sng">
            <a:solidFill>
              <a:schemeClr val="bg1">
                <a:alpha val="70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765259" y="1383004"/>
            <a:ext cx="8492477" cy="4092681"/>
            <a:chOff x="1836697" y="1968791"/>
            <a:chExt cx="8492477" cy="4092681"/>
          </a:xfrm>
        </p:grpSpPr>
        <p:sp>
          <p:nvSpPr>
            <p:cNvPr id="5" name="六边形 4"/>
            <p:cNvSpPr>
              <a:spLocks noChangeAspect="1"/>
            </p:cNvSpPr>
            <p:nvPr/>
          </p:nvSpPr>
          <p:spPr>
            <a:xfrm rot="10800000">
              <a:off x="1836697" y="1968791"/>
              <a:ext cx="1238339" cy="1067534"/>
            </a:xfrm>
            <a:prstGeom prst="hexagon">
              <a:avLst>
                <a:gd name="adj" fmla="val 28557"/>
                <a:gd name="vf" fmla="val 115470"/>
              </a:avLst>
            </a:pr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六边形 5"/>
            <p:cNvSpPr>
              <a:spLocks noChangeAspect="1"/>
            </p:cNvSpPr>
            <p:nvPr/>
          </p:nvSpPr>
          <p:spPr>
            <a:xfrm rot="10800000" flipH="1">
              <a:off x="2909507" y="2573528"/>
              <a:ext cx="3232866" cy="1067534"/>
            </a:xfrm>
            <a:prstGeom prst="hexagon">
              <a:avLst>
                <a:gd name="adj" fmla="val 28557"/>
                <a:gd name="vf" fmla="val 115470"/>
              </a:avLst>
            </a:prstGeom>
            <a:noFill/>
            <a:ln>
              <a:solidFill>
                <a:srgbClr val="FEFEF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六边形 6"/>
            <p:cNvSpPr>
              <a:spLocks noChangeAspect="1"/>
            </p:cNvSpPr>
            <p:nvPr/>
          </p:nvSpPr>
          <p:spPr>
            <a:xfrm rot="10800000">
              <a:off x="1836698" y="3177551"/>
              <a:ext cx="1238339" cy="1067534"/>
            </a:xfrm>
            <a:prstGeom prst="hexagon">
              <a:avLst>
                <a:gd name="adj" fmla="val 28557"/>
                <a:gd name="vf" fmla="val 115470"/>
              </a:avLst>
            </a:pr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六边形 7"/>
            <p:cNvSpPr>
              <a:spLocks noChangeAspect="1"/>
            </p:cNvSpPr>
            <p:nvPr/>
          </p:nvSpPr>
          <p:spPr>
            <a:xfrm rot="10800000" flipH="1">
              <a:off x="2909506" y="3785181"/>
              <a:ext cx="3232866" cy="1067534"/>
            </a:xfrm>
            <a:prstGeom prst="hexagon">
              <a:avLst>
                <a:gd name="adj" fmla="val 28557"/>
                <a:gd name="vf" fmla="val 115470"/>
              </a:avLst>
            </a:prstGeom>
            <a:noFill/>
            <a:ln>
              <a:solidFill>
                <a:srgbClr val="FEFEF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六边形 8"/>
            <p:cNvSpPr>
              <a:spLocks noChangeAspect="1"/>
            </p:cNvSpPr>
            <p:nvPr/>
          </p:nvSpPr>
          <p:spPr>
            <a:xfrm rot="10800000">
              <a:off x="1836699" y="4386309"/>
              <a:ext cx="1238339" cy="1067534"/>
            </a:xfrm>
            <a:prstGeom prst="hexagon">
              <a:avLst>
                <a:gd name="adj" fmla="val 28557"/>
                <a:gd name="vf" fmla="val 115470"/>
              </a:avLst>
            </a:pr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六边形 9"/>
            <p:cNvSpPr>
              <a:spLocks noChangeAspect="1"/>
            </p:cNvSpPr>
            <p:nvPr/>
          </p:nvSpPr>
          <p:spPr>
            <a:xfrm rot="10800000" flipH="1">
              <a:off x="2909505" y="4993938"/>
              <a:ext cx="3232866" cy="1067534"/>
            </a:xfrm>
            <a:prstGeom prst="hexagon">
              <a:avLst>
                <a:gd name="adj" fmla="val 28557"/>
                <a:gd name="vf" fmla="val 115470"/>
              </a:avLst>
            </a:prstGeom>
            <a:noFill/>
            <a:ln>
              <a:solidFill>
                <a:srgbClr val="FEFEF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六边形 10"/>
            <p:cNvSpPr>
              <a:spLocks noChangeAspect="1"/>
            </p:cNvSpPr>
            <p:nvPr/>
          </p:nvSpPr>
          <p:spPr>
            <a:xfrm rot="10800000" flipH="1">
              <a:off x="9090835" y="2573529"/>
              <a:ext cx="1238339" cy="1067534"/>
            </a:xfrm>
            <a:prstGeom prst="hexagon">
              <a:avLst>
                <a:gd name="adj" fmla="val 28557"/>
                <a:gd name="vf" fmla="val 115470"/>
              </a:avLst>
            </a:pr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六边形 11"/>
            <p:cNvSpPr>
              <a:spLocks noChangeAspect="1"/>
            </p:cNvSpPr>
            <p:nvPr/>
          </p:nvSpPr>
          <p:spPr>
            <a:xfrm rot="10800000" flipH="1">
              <a:off x="6011703" y="3180722"/>
              <a:ext cx="3232866" cy="1067534"/>
            </a:xfrm>
            <a:prstGeom prst="hexagon">
              <a:avLst>
                <a:gd name="adj" fmla="val 28557"/>
                <a:gd name="vf" fmla="val 115470"/>
              </a:avLst>
            </a:prstGeom>
            <a:noFill/>
            <a:ln>
              <a:solidFill>
                <a:srgbClr val="FEFEF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六边形 12"/>
            <p:cNvSpPr>
              <a:spLocks noChangeAspect="1"/>
            </p:cNvSpPr>
            <p:nvPr/>
          </p:nvSpPr>
          <p:spPr>
            <a:xfrm rot="10800000" flipH="1">
              <a:off x="9090835" y="3813374"/>
              <a:ext cx="1238339" cy="1067534"/>
            </a:xfrm>
            <a:prstGeom prst="hexagon">
              <a:avLst>
                <a:gd name="adj" fmla="val 28557"/>
                <a:gd name="vf" fmla="val 115470"/>
              </a:avLst>
            </a:prstGeom>
            <a:solidFill>
              <a:schemeClr val="bg1">
                <a:alpha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六边形 13"/>
            <p:cNvSpPr>
              <a:spLocks noChangeAspect="1"/>
            </p:cNvSpPr>
            <p:nvPr/>
          </p:nvSpPr>
          <p:spPr>
            <a:xfrm rot="10800000" flipH="1">
              <a:off x="6011703" y="4420568"/>
              <a:ext cx="3232866" cy="1067534"/>
            </a:xfrm>
            <a:prstGeom prst="hexagon">
              <a:avLst>
                <a:gd name="adj" fmla="val 28557"/>
                <a:gd name="vf" fmla="val 115470"/>
              </a:avLst>
            </a:prstGeom>
            <a:noFill/>
            <a:ln>
              <a:solidFill>
                <a:srgbClr val="FEFEF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" name="组合 14"/>
            <p:cNvGrpSpPr>
              <a:grpSpLocks noChangeAspect="1"/>
            </p:cNvGrpSpPr>
            <p:nvPr/>
          </p:nvGrpSpPr>
          <p:grpSpPr>
            <a:xfrm>
              <a:off x="2216088" y="3596494"/>
              <a:ext cx="479553" cy="364368"/>
              <a:chOff x="4268086" y="4221191"/>
              <a:chExt cx="509646" cy="387231"/>
            </a:xfrm>
            <a:solidFill>
              <a:srgbClr val="FEFEFE"/>
            </a:solidFill>
            <a:effectLst/>
          </p:grpSpPr>
          <p:sp>
            <p:nvSpPr>
              <p:cNvPr id="38" name="Freeform 20"/>
              <p:cNvSpPr>
                <a:spLocks noEditPoints="1"/>
              </p:cNvSpPr>
              <p:nvPr/>
            </p:nvSpPr>
            <p:spPr bwMode="auto">
              <a:xfrm>
                <a:off x="4268086" y="4273030"/>
                <a:ext cx="337890" cy="335392"/>
              </a:xfrm>
              <a:custGeom>
                <a:avLst/>
                <a:gdLst>
                  <a:gd name="T0" fmla="*/ 229 w 229"/>
                  <a:gd name="T1" fmla="*/ 128 h 227"/>
                  <a:gd name="T2" fmla="*/ 229 w 229"/>
                  <a:gd name="T3" fmla="*/ 98 h 227"/>
                  <a:gd name="T4" fmla="*/ 206 w 229"/>
                  <a:gd name="T5" fmla="*/ 93 h 227"/>
                  <a:gd name="T6" fmla="*/ 200 w 229"/>
                  <a:gd name="T7" fmla="*/ 76 h 227"/>
                  <a:gd name="T8" fmla="*/ 216 w 229"/>
                  <a:gd name="T9" fmla="*/ 58 h 227"/>
                  <a:gd name="T10" fmla="*/ 198 w 229"/>
                  <a:gd name="T11" fmla="*/ 34 h 227"/>
                  <a:gd name="T12" fmla="*/ 176 w 229"/>
                  <a:gd name="T13" fmla="*/ 44 h 227"/>
                  <a:gd name="T14" fmla="*/ 161 w 229"/>
                  <a:gd name="T15" fmla="*/ 33 h 227"/>
                  <a:gd name="T16" fmla="*/ 164 w 229"/>
                  <a:gd name="T17" fmla="*/ 9 h 227"/>
                  <a:gd name="T18" fmla="*/ 135 w 229"/>
                  <a:gd name="T19" fmla="*/ 0 h 227"/>
                  <a:gd name="T20" fmla="*/ 123 w 229"/>
                  <a:gd name="T21" fmla="*/ 20 h 227"/>
                  <a:gd name="T22" fmla="*/ 114 w 229"/>
                  <a:gd name="T23" fmla="*/ 20 h 227"/>
                  <a:gd name="T24" fmla="*/ 105 w 229"/>
                  <a:gd name="T25" fmla="*/ 20 h 227"/>
                  <a:gd name="T26" fmla="*/ 93 w 229"/>
                  <a:gd name="T27" fmla="*/ 0 h 227"/>
                  <a:gd name="T28" fmla="*/ 65 w 229"/>
                  <a:gd name="T29" fmla="*/ 9 h 227"/>
                  <a:gd name="T30" fmla="*/ 67 w 229"/>
                  <a:gd name="T31" fmla="*/ 33 h 227"/>
                  <a:gd name="T32" fmla="*/ 52 w 229"/>
                  <a:gd name="T33" fmla="*/ 44 h 227"/>
                  <a:gd name="T34" fmla="*/ 30 w 229"/>
                  <a:gd name="T35" fmla="*/ 34 h 227"/>
                  <a:gd name="T36" fmla="*/ 13 w 229"/>
                  <a:gd name="T37" fmla="*/ 58 h 227"/>
                  <a:gd name="T38" fmla="*/ 29 w 229"/>
                  <a:gd name="T39" fmla="*/ 76 h 227"/>
                  <a:gd name="T40" fmla="*/ 23 w 229"/>
                  <a:gd name="T41" fmla="*/ 94 h 227"/>
                  <a:gd name="T42" fmla="*/ 0 w 229"/>
                  <a:gd name="T43" fmla="*/ 98 h 227"/>
                  <a:gd name="T44" fmla="*/ 0 w 229"/>
                  <a:gd name="T45" fmla="*/ 128 h 227"/>
                  <a:gd name="T46" fmla="*/ 23 w 229"/>
                  <a:gd name="T47" fmla="*/ 133 h 227"/>
                  <a:gd name="T48" fmla="*/ 29 w 229"/>
                  <a:gd name="T49" fmla="*/ 151 h 227"/>
                  <a:gd name="T50" fmla="*/ 13 w 229"/>
                  <a:gd name="T51" fmla="*/ 169 h 227"/>
                  <a:gd name="T52" fmla="*/ 31 w 229"/>
                  <a:gd name="T53" fmla="*/ 193 h 227"/>
                  <a:gd name="T54" fmla="*/ 52 w 229"/>
                  <a:gd name="T55" fmla="*/ 183 h 227"/>
                  <a:gd name="T56" fmla="*/ 67 w 229"/>
                  <a:gd name="T57" fmla="*/ 194 h 227"/>
                  <a:gd name="T58" fmla="*/ 65 w 229"/>
                  <a:gd name="T59" fmla="*/ 218 h 227"/>
                  <a:gd name="T60" fmla="*/ 93 w 229"/>
                  <a:gd name="T61" fmla="*/ 227 h 227"/>
                  <a:gd name="T62" fmla="*/ 105 w 229"/>
                  <a:gd name="T63" fmla="*/ 206 h 227"/>
                  <a:gd name="T64" fmla="*/ 114 w 229"/>
                  <a:gd name="T65" fmla="*/ 207 h 227"/>
                  <a:gd name="T66" fmla="*/ 124 w 229"/>
                  <a:gd name="T67" fmla="*/ 206 h 227"/>
                  <a:gd name="T68" fmla="*/ 135 w 229"/>
                  <a:gd name="T69" fmla="*/ 227 h 227"/>
                  <a:gd name="T70" fmla="*/ 164 w 229"/>
                  <a:gd name="T71" fmla="*/ 217 h 227"/>
                  <a:gd name="T72" fmla="*/ 161 w 229"/>
                  <a:gd name="T73" fmla="*/ 194 h 227"/>
                  <a:gd name="T74" fmla="*/ 176 w 229"/>
                  <a:gd name="T75" fmla="*/ 183 h 227"/>
                  <a:gd name="T76" fmla="*/ 198 w 229"/>
                  <a:gd name="T77" fmla="*/ 193 h 227"/>
                  <a:gd name="T78" fmla="*/ 216 w 229"/>
                  <a:gd name="T79" fmla="*/ 168 h 227"/>
                  <a:gd name="T80" fmla="*/ 200 w 229"/>
                  <a:gd name="T81" fmla="*/ 151 h 227"/>
                  <a:gd name="T82" fmla="*/ 206 w 229"/>
                  <a:gd name="T83" fmla="*/ 133 h 227"/>
                  <a:gd name="T84" fmla="*/ 229 w 229"/>
                  <a:gd name="T85" fmla="*/ 128 h 227"/>
                  <a:gd name="T86" fmla="*/ 114 w 229"/>
                  <a:gd name="T87" fmla="*/ 180 h 227"/>
                  <a:gd name="T88" fmla="*/ 47 w 229"/>
                  <a:gd name="T89" fmla="*/ 113 h 227"/>
                  <a:gd name="T90" fmla="*/ 114 w 229"/>
                  <a:gd name="T91" fmla="*/ 46 h 227"/>
                  <a:gd name="T92" fmla="*/ 181 w 229"/>
                  <a:gd name="T93" fmla="*/ 113 h 227"/>
                  <a:gd name="T94" fmla="*/ 114 w 229"/>
                  <a:gd name="T95" fmla="*/ 18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21"/>
              <p:cNvSpPr>
                <a:spLocks noEditPoints="1"/>
              </p:cNvSpPr>
              <p:nvPr/>
            </p:nvSpPr>
            <p:spPr bwMode="auto">
              <a:xfrm>
                <a:off x="4577871" y="4221191"/>
                <a:ext cx="199861" cy="199861"/>
              </a:xfrm>
              <a:custGeom>
                <a:avLst/>
                <a:gdLst>
                  <a:gd name="T0" fmla="*/ 135 w 135"/>
                  <a:gd name="T1" fmla="*/ 76 h 135"/>
                  <a:gd name="T2" fmla="*/ 135 w 135"/>
                  <a:gd name="T3" fmla="*/ 58 h 135"/>
                  <a:gd name="T4" fmla="*/ 122 w 135"/>
                  <a:gd name="T5" fmla="*/ 55 h 135"/>
                  <a:gd name="T6" fmla="*/ 118 w 135"/>
                  <a:gd name="T7" fmla="*/ 45 h 135"/>
                  <a:gd name="T8" fmla="*/ 128 w 135"/>
                  <a:gd name="T9" fmla="*/ 34 h 135"/>
                  <a:gd name="T10" fmla="*/ 117 w 135"/>
                  <a:gd name="T11" fmla="*/ 20 h 135"/>
                  <a:gd name="T12" fmla="*/ 104 w 135"/>
                  <a:gd name="T13" fmla="*/ 26 h 135"/>
                  <a:gd name="T14" fmla="*/ 96 w 135"/>
                  <a:gd name="T15" fmla="*/ 19 h 135"/>
                  <a:gd name="T16" fmla="*/ 97 w 135"/>
                  <a:gd name="T17" fmla="*/ 5 h 135"/>
                  <a:gd name="T18" fmla="*/ 80 w 135"/>
                  <a:gd name="T19" fmla="*/ 0 h 135"/>
                  <a:gd name="T20" fmla="*/ 73 w 135"/>
                  <a:gd name="T21" fmla="*/ 12 h 135"/>
                  <a:gd name="T22" fmla="*/ 67 w 135"/>
                  <a:gd name="T23" fmla="*/ 12 h 135"/>
                  <a:gd name="T24" fmla="*/ 62 w 135"/>
                  <a:gd name="T25" fmla="*/ 12 h 135"/>
                  <a:gd name="T26" fmla="*/ 55 w 135"/>
                  <a:gd name="T27" fmla="*/ 0 h 135"/>
                  <a:gd name="T28" fmla="*/ 38 w 135"/>
                  <a:gd name="T29" fmla="*/ 5 h 135"/>
                  <a:gd name="T30" fmla="*/ 39 w 135"/>
                  <a:gd name="T31" fmla="*/ 19 h 135"/>
                  <a:gd name="T32" fmla="*/ 30 w 135"/>
                  <a:gd name="T33" fmla="*/ 26 h 135"/>
                  <a:gd name="T34" fmla="*/ 18 w 135"/>
                  <a:gd name="T35" fmla="*/ 20 h 135"/>
                  <a:gd name="T36" fmla="*/ 7 w 135"/>
                  <a:gd name="T37" fmla="*/ 34 h 135"/>
                  <a:gd name="T38" fmla="*/ 17 w 135"/>
                  <a:gd name="T39" fmla="*/ 45 h 135"/>
                  <a:gd name="T40" fmla="*/ 13 w 135"/>
                  <a:gd name="T41" fmla="*/ 55 h 135"/>
                  <a:gd name="T42" fmla="*/ 0 w 135"/>
                  <a:gd name="T43" fmla="*/ 58 h 135"/>
                  <a:gd name="T44" fmla="*/ 0 w 135"/>
                  <a:gd name="T45" fmla="*/ 76 h 135"/>
                  <a:gd name="T46" fmla="*/ 13 w 135"/>
                  <a:gd name="T47" fmla="*/ 79 h 135"/>
                  <a:gd name="T48" fmla="*/ 17 w 135"/>
                  <a:gd name="T49" fmla="*/ 90 h 135"/>
                  <a:gd name="T50" fmla="*/ 7 w 135"/>
                  <a:gd name="T51" fmla="*/ 100 h 135"/>
                  <a:gd name="T52" fmla="*/ 18 w 135"/>
                  <a:gd name="T53" fmla="*/ 114 h 135"/>
                  <a:gd name="T54" fmla="*/ 31 w 135"/>
                  <a:gd name="T55" fmla="*/ 109 h 135"/>
                  <a:gd name="T56" fmla="*/ 39 w 135"/>
                  <a:gd name="T57" fmla="*/ 115 h 135"/>
                  <a:gd name="T58" fmla="*/ 38 w 135"/>
                  <a:gd name="T59" fmla="*/ 129 h 135"/>
                  <a:gd name="T60" fmla="*/ 55 w 135"/>
                  <a:gd name="T61" fmla="*/ 135 h 135"/>
                  <a:gd name="T62" fmla="*/ 62 w 135"/>
                  <a:gd name="T63" fmla="*/ 122 h 135"/>
                  <a:gd name="T64" fmla="*/ 68 w 135"/>
                  <a:gd name="T65" fmla="*/ 123 h 135"/>
                  <a:gd name="T66" fmla="*/ 73 w 135"/>
                  <a:gd name="T67" fmla="*/ 122 h 135"/>
                  <a:gd name="T68" fmla="*/ 80 w 135"/>
                  <a:gd name="T69" fmla="*/ 135 h 135"/>
                  <a:gd name="T70" fmla="*/ 97 w 135"/>
                  <a:gd name="T71" fmla="*/ 129 h 135"/>
                  <a:gd name="T72" fmla="*/ 96 w 135"/>
                  <a:gd name="T73" fmla="*/ 115 h 135"/>
                  <a:gd name="T74" fmla="*/ 104 w 135"/>
                  <a:gd name="T75" fmla="*/ 109 h 135"/>
                  <a:gd name="T76" fmla="*/ 117 w 135"/>
                  <a:gd name="T77" fmla="*/ 114 h 135"/>
                  <a:gd name="T78" fmla="*/ 128 w 135"/>
                  <a:gd name="T79" fmla="*/ 100 h 135"/>
                  <a:gd name="T80" fmla="*/ 118 w 135"/>
                  <a:gd name="T81" fmla="*/ 89 h 135"/>
                  <a:gd name="T82" fmla="*/ 122 w 135"/>
                  <a:gd name="T83" fmla="*/ 79 h 135"/>
                  <a:gd name="T84" fmla="*/ 135 w 135"/>
                  <a:gd name="T85" fmla="*/ 76 h 135"/>
                  <a:gd name="T86" fmla="*/ 67 w 135"/>
                  <a:gd name="T87" fmla="*/ 107 h 135"/>
                  <a:gd name="T88" fmla="*/ 28 w 135"/>
                  <a:gd name="T89" fmla="*/ 67 h 135"/>
                  <a:gd name="T90" fmla="*/ 67 w 135"/>
                  <a:gd name="T91" fmla="*/ 27 h 135"/>
                  <a:gd name="T92" fmla="*/ 107 w 135"/>
                  <a:gd name="T93" fmla="*/ 67 h 135"/>
                  <a:gd name="T94" fmla="*/ 67 w 135"/>
                  <a:gd name="T95" fmla="*/ 107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262990" y="2362885"/>
              <a:ext cx="385750" cy="368923"/>
              <a:chOff x="1004888" y="993775"/>
              <a:chExt cx="2438400" cy="2332038"/>
            </a:xfrm>
            <a:solidFill>
              <a:srgbClr val="FEFEFE"/>
            </a:solidFill>
            <a:effectLst/>
          </p:grpSpPr>
          <p:sp>
            <p:nvSpPr>
              <p:cNvPr id="36" name="Freeform 25"/>
              <p:cNvSpPr/>
              <p:nvPr/>
            </p:nvSpPr>
            <p:spPr bwMode="auto">
              <a:xfrm>
                <a:off x="1898651" y="2670175"/>
                <a:ext cx="655638" cy="655638"/>
              </a:xfrm>
              <a:custGeom>
                <a:avLst/>
                <a:gdLst>
                  <a:gd name="T0" fmla="*/ 206 w 413"/>
                  <a:gd name="T1" fmla="*/ 413 h 413"/>
                  <a:gd name="T2" fmla="*/ 0 w 413"/>
                  <a:gd name="T3" fmla="*/ 0 h 413"/>
                  <a:gd name="T4" fmla="*/ 413 w 413"/>
                  <a:gd name="T5" fmla="*/ 0 h 413"/>
                  <a:gd name="T6" fmla="*/ 206 w 413"/>
                  <a:gd name="T7" fmla="*/ 413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任意多边形 19"/>
              <p:cNvSpPr>
                <a:spLocks noChangeArrowheads="1"/>
              </p:cNvSpPr>
              <p:nvPr/>
            </p:nvSpPr>
            <p:spPr bwMode="auto">
              <a:xfrm>
                <a:off x="1004888" y="993775"/>
                <a:ext cx="2438400" cy="1774825"/>
              </a:xfrm>
              <a:custGeom>
                <a:avLst/>
                <a:gdLst>
                  <a:gd name="connsiteX0" fmla="*/ 290196 w 2438400"/>
                  <a:gd name="connsiteY0" fmla="*/ 0 h 1774825"/>
                  <a:gd name="connsiteX1" fmla="*/ 2151973 w 2438400"/>
                  <a:gd name="connsiteY1" fmla="*/ 0 h 1774825"/>
                  <a:gd name="connsiteX2" fmla="*/ 2438400 w 2438400"/>
                  <a:gd name="connsiteY2" fmla="*/ 286384 h 1774825"/>
                  <a:gd name="connsiteX3" fmla="*/ 2438400 w 2438400"/>
                  <a:gd name="connsiteY3" fmla="*/ 1484673 h 1774825"/>
                  <a:gd name="connsiteX4" fmla="*/ 2151973 w 2438400"/>
                  <a:gd name="connsiteY4" fmla="*/ 1774825 h 1774825"/>
                  <a:gd name="connsiteX5" fmla="*/ 290196 w 2438400"/>
                  <a:gd name="connsiteY5" fmla="*/ 1774825 h 1774825"/>
                  <a:gd name="connsiteX6" fmla="*/ 0 w 2438400"/>
                  <a:gd name="connsiteY6" fmla="*/ 1484673 h 1774825"/>
                  <a:gd name="connsiteX7" fmla="*/ 0 w 2438400"/>
                  <a:gd name="connsiteY7" fmla="*/ 286384 h 1774825"/>
                  <a:gd name="connsiteX8" fmla="*/ 290196 w 2438400"/>
                  <a:gd name="connsiteY8" fmla="*/ 0 h 1774825"/>
                  <a:gd name="connsiteX9" fmla="*/ 471488 w 2438400"/>
                  <a:gd name="connsiteY9" fmla="*/ 425450 h 1774825"/>
                  <a:gd name="connsiteX10" fmla="*/ 471488 w 2438400"/>
                  <a:gd name="connsiteY10" fmla="*/ 598488 h 1774825"/>
                  <a:gd name="connsiteX11" fmla="*/ 1971676 w 2438400"/>
                  <a:gd name="connsiteY11" fmla="*/ 598488 h 1774825"/>
                  <a:gd name="connsiteX12" fmla="*/ 1971676 w 2438400"/>
                  <a:gd name="connsiteY12" fmla="*/ 425450 h 1774825"/>
                  <a:gd name="connsiteX13" fmla="*/ 471488 w 2438400"/>
                  <a:gd name="connsiteY13" fmla="*/ 425450 h 1774825"/>
                  <a:gd name="connsiteX14" fmla="*/ 471488 w 2438400"/>
                  <a:gd name="connsiteY14" fmla="*/ 801688 h 1774825"/>
                  <a:gd name="connsiteX15" fmla="*/ 471488 w 2438400"/>
                  <a:gd name="connsiteY15" fmla="*/ 971551 h 1774825"/>
                  <a:gd name="connsiteX16" fmla="*/ 1971676 w 2438400"/>
                  <a:gd name="connsiteY16" fmla="*/ 971551 h 1774825"/>
                  <a:gd name="connsiteX17" fmla="*/ 1971676 w 2438400"/>
                  <a:gd name="connsiteY17" fmla="*/ 801688 h 1774825"/>
                  <a:gd name="connsiteX18" fmla="*/ 471488 w 2438400"/>
                  <a:gd name="connsiteY18" fmla="*/ 801688 h 1774825"/>
                  <a:gd name="connsiteX19" fmla="*/ 471488 w 2438400"/>
                  <a:gd name="connsiteY19" fmla="*/ 1174750 h 1774825"/>
                  <a:gd name="connsiteX20" fmla="*/ 471488 w 2438400"/>
                  <a:gd name="connsiteY20" fmla="*/ 1347788 h 1774825"/>
                  <a:gd name="connsiteX21" fmla="*/ 1971676 w 2438400"/>
                  <a:gd name="connsiteY21" fmla="*/ 1347788 h 1774825"/>
                  <a:gd name="connsiteX22" fmla="*/ 1971676 w 2438400"/>
                  <a:gd name="connsiteY22" fmla="*/ 1174750 h 1774825"/>
                  <a:gd name="connsiteX23" fmla="*/ 471488 w 2438400"/>
                  <a:gd name="connsiteY23" fmla="*/ 1174750 h 177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Autofit/>
              </a:bodyPr>
              <a:lstStyle/>
              <a:p>
                <a:endParaRPr lang="zh-CN" altLang="en-US" sz="200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9528143" y="2862602"/>
              <a:ext cx="339390" cy="434041"/>
              <a:chOff x="1605186" y="572440"/>
              <a:chExt cx="563562" cy="720725"/>
            </a:xfrm>
            <a:solidFill>
              <a:srgbClr val="FEFEFE"/>
            </a:solidFill>
            <a:effectLst/>
          </p:grpSpPr>
          <p:sp>
            <p:nvSpPr>
              <p:cNvPr id="33" name="Freeform 32"/>
              <p:cNvSpPr/>
              <p:nvPr/>
            </p:nvSpPr>
            <p:spPr bwMode="auto">
              <a:xfrm>
                <a:off x="1814736" y="572440"/>
                <a:ext cx="142875" cy="720725"/>
              </a:xfrm>
              <a:custGeom>
                <a:avLst/>
                <a:gdLst>
                  <a:gd name="T0" fmla="*/ 64 w 64"/>
                  <a:gd name="T1" fmla="*/ 289 h 321"/>
                  <a:gd name="T2" fmla="*/ 32 w 64"/>
                  <a:gd name="T3" fmla="*/ 321 h 321"/>
                  <a:gd name="T4" fmla="*/ 0 w 64"/>
                  <a:gd name="T5" fmla="*/ 289 h 321"/>
                  <a:gd name="T6" fmla="*/ 0 w 64"/>
                  <a:gd name="T7" fmla="*/ 32 h 321"/>
                  <a:gd name="T8" fmla="*/ 32 w 64"/>
                  <a:gd name="T9" fmla="*/ 0 h 321"/>
                  <a:gd name="T10" fmla="*/ 64 w 64"/>
                  <a:gd name="T11" fmla="*/ 32 h 321"/>
                  <a:gd name="T12" fmla="*/ 64 w 64"/>
                  <a:gd name="T13" fmla="*/ 289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33"/>
              <p:cNvSpPr/>
              <p:nvPr/>
            </p:nvSpPr>
            <p:spPr bwMode="auto">
              <a:xfrm>
                <a:off x="1605186" y="1012177"/>
                <a:ext cx="141288" cy="280988"/>
              </a:xfrm>
              <a:custGeom>
                <a:avLst/>
                <a:gdLst>
                  <a:gd name="T0" fmla="*/ 63 w 63"/>
                  <a:gd name="T1" fmla="*/ 93 h 125"/>
                  <a:gd name="T2" fmla="*/ 32 w 63"/>
                  <a:gd name="T3" fmla="*/ 125 h 125"/>
                  <a:gd name="T4" fmla="*/ 0 w 63"/>
                  <a:gd name="T5" fmla="*/ 93 h 125"/>
                  <a:gd name="T6" fmla="*/ 0 w 63"/>
                  <a:gd name="T7" fmla="*/ 32 h 125"/>
                  <a:gd name="T8" fmla="*/ 32 w 63"/>
                  <a:gd name="T9" fmla="*/ 0 h 125"/>
                  <a:gd name="T10" fmla="*/ 63 w 63"/>
                  <a:gd name="T11" fmla="*/ 32 h 125"/>
                  <a:gd name="T12" fmla="*/ 63 w 63"/>
                  <a:gd name="T13" fmla="*/ 9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34"/>
              <p:cNvSpPr/>
              <p:nvPr/>
            </p:nvSpPr>
            <p:spPr bwMode="auto">
              <a:xfrm>
                <a:off x="2025873" y="804215"/>
                <a:ext cx="142875" cy="488950"/>
              </a:xfrm>
              <a:custGeom>
                <a:avLst/>
                <a:gdLst>
                  <a:gd name="T0" fmla="*/ 64 w 64"/>
                  <a:gd name="T1" fmla="*/ 186 h 218"/>
                  <a:gd name="T2" fmla="*/ 32 w 64"/>
                  <a:gd name="T3" fmla="*/ 218 h 218"/>
                  <a:gd name="T4" fmla="*/ 0 w 64"/>
                  <a:gd name="T5" fmla="*/ 186 h 218"/>
                  <a:gd name="T6" fmla="*/ 0 w 64"/>
                  <a:gd name="T7" fmla="*/ 32 h 218"/>
                  <a:gd name="T8" fmla="*/ 32 w 64"/>
                  <a:gd name="T9" fmla="*/ 0 h 218"/>
                  <a:gd name="T10" fmla="*/ 64 w 64"/>
                  <a:gd name="T11" fmla="*/ 32 h 218"/>
                  <a:gd name="T12" fmla="*/ 64 w 64"/>
                  <a:gd name="T13" fmla="*/ 186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8" name="组合 17"/>
            <p:cNvGrpSpPr>
              <a:grpSpLocks noChangeAspect="1"/>
            </p:cNvGrpSpPr>
            <p:nvPr/>
          </p:nvGrpSpPr>
          <p:grpSpPr>
            <a:xfrm>
              <a:off x="2293129" y="4712808"/>
              <a:ext cx="376793" cy="426163"/>
              <a:chOff x="4994016" y="4872553"/>
              <a:chExt cx="406394" cy="459644"/>
            </a:xfrm>
            <a:solidFill>
              <a:srgbClr val="FEFEFE"/>
            </a:solidFill>
            <a:effectLst/>
          </p:grpSpPr>
          <p:sp>
            <p:nvSpPr>
              <p:cNvPr id="30" name="Freeform 148"/>
              <p:cNvSpPr>
                <a:spLocks noEditPoints="1"/>
              </p:cNvSpPr>
              <p:nvPr/>
            </p:nvSpPr>
            <p:spPr bwMode="auto">
              <a:xfrm>
                <a:off x="5049137" y="4872553"/>
                <a:ext cx="351273" cy="456842"/>
              </a:xfrm>
              <a:custGeom>
                <a:avLst/>
                <a:gdLst>
                  <a:gd name="T0" fmla="*/ 157 w 159"/>
                  <a:gd name="T1" fmla="*/ 185 h 207"/>
                  <a:gd name="T2" fmla="*/ 89 w 159"/>
                  <a:gd name="T3" fmla="*/ 79 h 207"/>
                  <a:gd name="T4" fmla="*/ 92 w 159"/>
                  <a:gd name="T5" fmla="*/ 24 h 207"/>
                  <a:gd name="T6" fmla="*/ 42 w 159"/>
                  <a:gd name="T7" fmla="*/ 4 h 207"/>
                  <a:gd name="T8" fmla="*/ 70 w 159"/>
                  <a:gd name="T9" fmla="*/ 48 h 207"/>
                  <a:gd name="T10" fmla="*/ 37 w 159"/>
                  <a:gd name="T11" fmla="*/ 69 h 207"/>
                  <a:gd name="T12" fmla="*/ 10 w 159"/>
                  <a:gd name="T13" fmla="*/ 27 h 207"/>
                  <a:gd name="T14" fmla="*/ 10 w 159"/>
                  <a:gd name="T15" fmla="*/ 77 h 207"/>
                  <a:gd name="T16" fmla="*/ 62 w 159"/>
                  <a:gd name="T17" fmla="*/ 96 h 207"/>
                  <a:gd name="T18" fmla="*/ 130 w 159"/>
                  <a:gd name="T19" fmla="*/ 202 h 207"/>
                  <a:gd name="T20" fmla="*/ 143 w 159"/>
                  <a:gd name="T21" fmla="*/ 205 h 207"/>
                  <a:gd name="T22" fmla="*/ 154 w 159"/>
                  <a:gd name="T23" fmla="*/ 197 h 207"/>
                  <a:gd name="T24" fmla="*/ 157 w 159"/>
                  <a:gd name="T25" fmla="*/ 185 h 207"/>
                  <a:gd name="T26" fmla="*/ 144 w 159"/>
                  <a:gd name="T27" fmla="*/ 193 h 207"/>
                  <a:gd name="T28" fmla="*/ 134 w 159"/>
                  <a:gd name="T29" fmla="*/ 191 h 207"/>
                  <a:gd name="T30" fmla="*/ 137 w 159"/>
                  <a:gd name="T31" fmla="*/ 182 h 207"/>
                  <a:gd name="T32" fmla="*/ 146 w 159"/>
                  <a:gd name="T33" fmla="*/ 184 h 207"/>
                  <a:gd name="T34" fmla="*/ 144 w 159"/>
                  <a:gd name="T35" fmla="*/ 193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9" h="207">
                    <a:moveTo>
                      <a:pt x="157" y="185"/>
                    </a:moveTo>
                    <a:cubicBezTo>
                      <a:pt x="89" y="79"/>
                      <a:pt x="89" y="79"/>
                      <a:pt x="89" y="79"/>
                    </a:cubicBezTo>
                    <a:cubicBezTo>
                      <a:pt x="101" y="63"/>
                      <a:pt x="103" y="42"/>
                      <a:pt x="92" y="24"/>
                    </a:cubicBezTo>
                    <a:cubicBezTo>
                      <a:pt x="81" y="8"/>
                      <a:pt x="61" y="0"/>
                      <a:pt x="42" y="4"/>
                    </a:cubicBezTo>
                    <a:cubicBezTo>
                      <a:pt x="70" y="48"/>
                      <a:pt x="70" y="48"/>
                      <a:pt x="70" y="48"/>
                    </a:cubicBezTo>
                    <a:cubicBezTo>
                      <a:pt x="37" y="69"/>
                      <a:pt x="37" y="69"/>
                      <a:pt x="37" y="69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" y="42"/>
                      <a:pt x="0" y="61"/>
                      <a:pt x="10" y="77"/>
                    </a:cubicBezTo>
                    <a:cubicBezTo>
                      <a:pt x="21" y="95"/>
                      <a:pt x="43" y="102"/>
                      <a:pt x="62" y="96"/>
                    </a:cubicBezTo>
                    <a:cubicBezTo>
                      <a:pt x="130" y="202"/>
                      <a:pt x="130" y="202"/>
                      <a:pt x="130" y="202"/>
                    </a:cubicBezTo>
                    <a:cubicBezTo>
                      <a:pt x="133" y="206"/>
                      <a:pt x="138" y="207"/>
                      <a:pt x="143" y="205"/>
                    </a:cubicBezTo>
                    <a:cubicBezTo>
                      <a:pt x="154" y="197"/>
                      <a:pt x="154" y="197"/>
                      <a:pt x="154" y="197"/>
                    </a:cubicBezTo>
                    <a:cubicBezTo>
                      <a:pt x="158" y="195"/>
                      <a:pt x="159" y="189"/>
                      <a:pt x="157" y="185"/>
                    </a:cubicBezTo>
                    <a:close/>
                    <a:moveTo>
                      <a:pt x="144" y="193"/>
                    </a:moveTo>
                    <a:cubicBezTo>
                      <a:pt x="141" y="195"/>
                      <a:pt x="136" y="195"/>
                      <a:pt x="134" y="191"/>
                    </a:cubicBezTo>
                    <a:cubicBezTo>
                      <a:pt x="132" y="188"/>
                      <a:pt x="133" y="184"/>
                      <a:pt x="137" y="182"/>
                    </a:cubicBezTo>
                    <a:cubicBezTo>
                      <a:pt x="140" y="180"/>
                      <a:pt x="144" y="181"/>
                      <a:pt x="146" y="184"/>
                    </a:cubicBezTo>
                    <a:cubicBezTo>
                      <a:pt x="148" y="187"/>
                      <a:pt x="147" y="191"/>
                      <a:pt x="144" y="19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149"/>
              <p:cNvSpPr>
                <a:spLocks noEditPoints="1"/>
              </p:cNvSpPr>
              <p:nvPr/>
            </p:nvSpPr>
            <p:spPr bwMode="auto">
              <a:xfrm>
                <a:off x="4994016" y="5104243"/>
                <a:ext cx="231691" cy="227954"/>
              </a:xfrm>
              <a:custGeom>
                <a:avLst/>
                <a:gdLst>
                  <a:gd name="T0" fmla="*/ 91 w 105"/>
                  <a:gd name="T1" fmla="*/ 26 h 103"/>
                  <a:gd name="T2" fmla="*/ 97 w 105"/>
                  <a:gd name="T3" fmla="*/ 20 h 103"/>
                  <a:gd name="T4" fmla="*/ 84 w 105"/>
                  <a:gd name="T5" fmla="*/ 7 h 103"/>
                  <a:gd name="T6" fmla="*/ 78 w 105"/>
                  <a:gd name="T7" fmla="*/ 13 h 103"/>
                  <a:gd name="T8" fmla="*/ 62 w 105"/>
                  <a:gd name="T9" fmla="*/ 7 h 103"/>
                  <a:gd name="T10" fmla="*/ 62 w 105"/>
                  <a:gd name="T11" fmla="*/ 0 h 103"/>
                  <a:gd name="T12" fmla="*/ 43 w 105"/>
                  <a:gd name="T13" fmla="*/ 0 h 103"/>
                  <a:gd name="T14" fmla="*/ 43 w 105"/>
                  <a:gd name="T15" fmla="*/ 7 h 103"/>
                  <a:gd name="T16" fmla="*/ 28 w 105"/>
                  <a:gd name="T17" fmla="*/ 13 h 103"/>
                  <a:gd name="T18" fmla="*/ 22 w 105"/>
                  <a:gd name="T19" fmla="*/ 7 h 103"/>
                  <a:gd name="T20" fmla="*/ 8 w 105"/>
                  <a:gd name="T21" fmla="*/ 20 h 103"/>
                  <a:gd name="T22" fmla="*/ 15 w 105"/>
                  <a:gd name="T23" fmla="*/ 27 h 103"/>
                  <a:gd name="T24" fmla="*/ 8 w 105"/>
                  <a:gd name="T25" fmla="*/ 42 h 103"/>
                  <a:gd name="T26" fmla="*/ 0 w 105"/>
                  <a:gd name="T27" fmla="*/ 42 h 103"/>
                  <a:gd name="T28" fmla="*/ 0 w 105"/>
                  <a:gd name="T29" fmla="*/ 61 h 103"/>
                  <a:gd name="T30" fmla="*/ 9 w 105"/>
                  <a:gd name="T31" fmla="*/ 61 h 103"/>
                  <a:gd name="T32" fmla="*/ 15 w 105"/>
                  <a:gd name="T33" fmla="*/ 76 h 103"/>
                  <a:gd name="T34" fmla="*/ 9 w 105"/>
                  <a:gd name="T35" fmla="*/ 82 h 103"/>
                  <a:gd name="T36" fmla="*/ 22 w 105"/>
                  <a:gd name="T37" fmla="*/ 95 h 103"/>
                  <a:gd name="T38" fmla="*/ 28 w 105"/>
                  <a:gd name="T39" fmla="*/ 89 h 103"/>
                  <a:gd name="T40" fmla="*/ 43 w 105"/>
                  <a:gd name="T41" fmla="*/ 95 h 103"/>
                  <a:gd name="T42" fmla="*/ 43 w 105"/>
                  <a:gd name="T43" fmla="*/ 103 h 103"/>
                  <a:gd name="T44" fmla="*/ 62 w 105"/>
                  <a:gd name="T45" fmla="*/ 103 h 103"/>
                  <a:gd name="T46" fmla="*/ 62 w 105"/>
                  <a:gd name="T47" fmla="*/ 95 h 103"/>
                  <a:gd name="T48" fmla="*/ 77 w 105"/>
                  <a:gd name="T49" fmla="*/ 89 h 103"/>
                  <a:gd name="T50" fmla="*/ 83 w 105"/>
                  <a:gd name="T51" fmla="*/ 95 h 103"/>
                  <a:gd name="T52" fmla="*/ 96 w 105"/>
                  <a:gd name="T53" fmla="*/ 82 h 103"/>
                  <a:gd name="T54" fmla="*/ 91 w 105"/>
                  <a:gd name="T55" fmla="*/ 76 h 103"/>
                  <a:gd name="T56" fmla="*/ 97 w 105"/>
                  <a:gd name="T57" fmla="*/ 61 h 103"/>
                  <a:gd name="T58" fmla="*/ 105 w 105"/>
                  <a:gd name="T59" fmla="*/ 61 h 103"/>
                  <a:gd name="T60" fmla="*/ 105 w 105"/>
                  <a:gd name="T61" fmla="*/ 42 h 103"/>
                  <a:gd name="T62" fmla="*/ 97 w 105"/>
                  <a:gd name="T63" fmla="*/ 42 h 103"/>
                  <a:gd name="T64" fmla="*/ 91 w 105"/>
                  <a:gd name="T65" fmla="*/ 26 h 103"/>
                  <a:gd name="T66" fmla="*/ 53 w 105"/>
                  <a:gd name="T67" fmla="*/ 83 h 103"/>
                  <a:gd name="T68" fmla="*/ 21 w 105"/>
                  <a:gd name="T69" fmla="*/ 51 h 103"/>
                  <a:gd name="T70" fmla="*/ 53 w 105"/>
                  <a:gd name="T71" fmla="*/ 19 h 103"/>
                  <a:gd name="T72" fmla="*/ 85 w 105"/>
                  <a:gd name="T73" fmla="*/ 51 h 103"/>
                  <a:gd name="T74" fmla="*/ 53 w 105"/>
                  <a:gd name="T75" fmla="*/ 8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5" h="103">
                    <a:moveTo>
                      <a:pt x="91" y="26"/>
                    </a:moveTo>
                    <a:cubicBezTo>
                      <a:pt x="97" y="20"/>
                      <a:pt x="97" y="20"/>
                      <a:pt x="97" y="20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78" y="13"/>
                      <a:pt x="78" y="13"/>
                      <a:pt x="78" y="13"/>
                    </a:cubicBezTo>
                    <a:cubicBezTo>
                      <a:pt x="73" y="10"/>
                      <a:pt x="67" y="8"/>
                      <a:pt x="62" y="7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38" y="8"/>
                      <a:pt x="33" y="10"/>
                      <a:pt x="28" y="13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2" y="31"/>
                      <a:pt x="10" y="36"/>
                      <a:pt x="8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9" y="61"/>
                      <a:pt x="9" y="61"/>
                      <a:pt x="9" y="61"/>
                    </a:cubicBezTo>
                    <a:cubicBezTo>
                      <a:pt x="10" y="66"/>
                      <a:pt x="12" y="71"/>
                      <a:pt x="15" y="76"/>
                    </a:cubicBezTo>
                    <a:cubicBezTo>
                      <a:pt x="9" y="82"/>
                      <a:pt x="9" y="82"/>
                      <a:pt x="9" y="82"/>
                    </a:cubicBezTo>
                    <a:cubicBezTo>
                      <a:pt x="22" y="95"/>
                      <a:pt x="22" y="95"/>
                      <a:pt x="22" y="95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33" y="92"/>
                      <a:pt x="38" y="94"/>
                      <a:pt x="43" y="95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62" y="103"/>
                      <a:pt x="62" y="103"/>
                      <a:pt x="62" y="103"/>
                    </a:cubicBezTo>
                    <a:cubicBezTo>
                      <a:pt x="62" y="95"/>
                      <a:pt x="62" y="95"/>
                      <a:pt x="62" y="95"/>
                    </a:cubicBezTo>
                    <a:cubicBezTo>
                      <a:pt x="67" y="94"/>
                      <a:pt x="73" y="92"/>
                      <a:pt x="77" y="89"/>
                    </a:cubicBezTo>
                    <a:cubicBezTo>
                      <a:pt x="83" y="95"/>
                      <a:pt x="83" y="95"/>
                      <a:pt x="83" y="95"/>
                    </a:cubicBezTo>
                    <a:cubicBezTo>
                      <a:pt x="96" y="82"/>
                      <a:pt x="96" y="82"/>
                      <a:pt x="96" y="82"/>
                    </a:cubicBezTo>
                    <a:cubicBezTo>
                      <a:pt x="91" y="76"/>
                      <a:pt x="91" y="76"/>
                      <a:pt x="91" y="76"/>
                    </a:cubicBezTo>
                    <a:cubicBezTo>
                      <a:pt x="94" y="71"/>
                      <a:pt x="96" y="66"/>
                      <a:pt x="97" y="61"/>
                    </a:cubicBezTo>
                    <a:cubicBezTo>
                      <a:pt x="105" y="61"/>
                      <a:pt x="105" y="61"/>
                      <a:pt x="105" y="61"/>
                    </a:cubicBezTo>
                    <a:cubicBezTo>
                      <a:pt x="105" y="42"/>
                      <a:pt x="105" y="42"/>
                      <a:pt x="105" y="42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96" y="36"/>
                      <a:pt x="94" y="31"/>
                      <a:pt x="91" y="26"/>
                    </a:cubicBezTo>
                    <a:close/>
                    <a:moveTo>
                      <a:pt x="53" y="83"/>
                    </a:moveTo>
                    <a:cubicBezTo>
                      <a:pt x="35" y="83"/>
                      <a:pt x="21" y="69"/>
                      <a:pt x="21" y="51"/>
                    </a:cubicBezTo>
                    <a:cubicBezTo>
                      <a:pt x="21" y="33"/>
                      <a:pt x="35" y="19"/>
                      <a:pt x="53" y="19"/>
                    </a:cubicBezTo>
                    <a:cubicBezTo>
                      <a:pt x="71" y="19"/>
                      <a:pt x="85" y="33"/>
                      <a:pt x="85" y="51"/>
                    </a:cubicBezTo>
                    <a:cubicBezTo>
                      <a:pt x="85" y="69"/>
                      <a:pt x="71" y="83"/>
                      <a:pt x="53" y="8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Oval 150"/>
              <p:cNvSpPr>
                <a:spLocks noChangeArrowheads="1"/>
              </p:cNvSpPr>
              <p:nvPr/>
            </p:nvSpPr>
            <p:spPr bwMode="auto">
              <a:xfrm>
                <a:off x="5091176" y="5199535"/>
                <a:ext cx="37370" cy="3737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9" name="组合 18"/>
            <p:cNvGrpSpPr>
              <a:grpSpLocks noChangeAspect="1"/>
            </p:cNvGrpSpPr>
            <p:nvPr/>
          </p:nvGrpSpPr>
          <p:grpSpPr>
            <a:xfrm>
              <a:off x="9536507" y="4133297"/>
              <a:ext cx="375858" cy="420333"/>
              <a:chOff x="5999255" y="3275006"/>
              <a:chExt cx="402656" cy="450303"/>
            </a:xfrm>
            <a:solidFill>
              <a:srgbClr val="FEFEFE"/>
            </a:solidFill>
            <a:effectLst/>
          </p:grpSpPr>
          <p:sp>
            <p:nvSpPr>
              <p:cNvPr id="25" name="Freeform 108"/>
              <p:cNvSpPr>
                <a:spLocks noEditPoints="1"/>
              </p:cNvSpPr>
              <p:nvPr/>
            </p:nvSpPr>
            <p:spPr bwMode="auto">
              <a:xfrm>
                <a:off x="6068389" y="3442234"/>
                <a:ext cx="56988" cy="57923"/>
              </a:xfrm>
              <a:custGeom>
                <a:avLst/>
                <a:gdLst>
                  <a:gd name="T0" fmla="*/ 13 w 26"/>
                  <a:gd name="T1" fmla="*/ 0 h 26"/>
                  <a:gd name="T2" fmla="*/ 0 w 26"/>
                  <a:gd name="T3" fmla="*/ 13 h 26"/>
                  <a:gd name="T4" fmla="*/ 13 w 26"/>
                  <a:gd name="T5" fmla="*/ 26 h 26"/>
                  <a:gd name="T6" fmla="*/ 26 w 26"/>
                  <a:gd name="T7" fmla="*/ 13 h 26"/>
                  <a:gd name="T8" fmla="*/ 13 w 26"/>
                  <a:gd name="T9" fmla="*/ 0 h 26"/>
                  <a:gd name="T10" fmla="*/ 13 w 26"/>
                  <a:gd name="T11" fmla="*/ 23 h 26"/>
                  <a:gd name="T12" fmla="*/ 3 w 26"/>
                  <a:gd name="T13" fmla="*/ 13 h 26"/>
                  <a:gd name="T14" fmla="*/ 13 w 26"/>
                  <a:gd name="T15" fmla="*/ 3 h 26"/>
                  <a:gd name="T16" fmla="*/ 23 w 26"/>
                  <a:gd name="T17" fmla="*/ 13 h 26"/>
                  <a:gd name="T18" fmla="*/ 13 w 26"/>
                  <a:gd name="T19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26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6"/>
                      <a:pt x="13" y="26"/>
                    </a:cubicBezTo>
                    <a:cubicBezTo>
                      <a:pt x="20" y="26"/>
                      <a:pt x="26" y="20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lose/>
                    <a:moveTo>
                      <a:pt x="13" y="23"/>
                    </a:moveTo>
                    <a:cubicBezTo>
                      <a:pt x="8" y="23"/>
                      <a:pt x="3" y="18"/>
                      <a:pt x="3" y="13"/>
                    </a:cubicBezTo>
                    <a:cubicBezTo>
                      <a:pt x="3" y="7"/>
                      <a:pt x="8" y="3"/>
                      <a:pt x="13" y="3"/>
                    </a:cubicBezTo>
                    <a:cubicBezTo>
                      <a:pt x="19" y="3"/>
                      <a:pt x="23" y="7"/>
                      <a:pt x="23" y="13"/>
                    </a:cubicBezTo>
                    <a:cubicBezTo>
                      <a:pt x="23" y="18"/>
                      <a:pt x="19" y="23"/>
                      <a:pt x="13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109"/>
              <p:cNvSpPr>
                <a:spLocks noEditPoints="1"/>
              </p:cNvSpPr>
              <p:nvPr/>
            </p:nvSpPr>
            <p:spPr bwMode="auto">
              <a:xfrm>
                <a:off x="6196380" y="3404865"/>
                <a:ext cx="48580" cy="48580"/>
              </a:xfrm>
              <a:custGeom>
                <a:avLst/>
                <a:gdLst>
                  <a:gd name="T0" fmla="*/ 11 w 22"/>
                  <a:gd name="T1" fmla="*/ 0 h 22"/>
                  <a:gd name="T2" fmla="*/ 0 w 22"/>
                  <a:gd name="T3" fmla="*/ 11 h 22"/>
                  <a:gd name="T4" fmla="*/ 11 w 22"/>
                  <a:gd name="T5" fmla="*/ 22 h 22"/>
                  <a:gd name="T6" fmla="*/ 22 w 22"/>
                  <a:gd name="T7" fmla="*/ 11 h 22"/>
                  <a:gd name="T8" fmla="*/ 11 w 22"/>
                  <a:gd name="T9" fmla="*/ 0 h 22"/>
                  <a:gd name="T10" fmla="*/ 11 w 22"/>
                  <a:gd name="T11" fmla="*/ 17 h 22"/>
                  <a:gd name="T12" fmla="*/ 5 w 22"/>
                  <a:gd name="T13" fmla="*/ 11 h 22"/>
                  <a:gd name="T14" fmla="*/ 11 w 22"/>
                  <a:gd name="T15" fmla="*/ 5 h 22"/>
                  <a:gd name="T16" fmla="*/ 17 w 22"/>
                  <a:gd name="T17" fmla="*/ 11 h 22"/>
                  <a:gd name="T18" fmla="*/ 11 w 22"/>
                  <a:gd name="T19" fmla="*/ 1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2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17" y="22"/>
                      <a:pt x="22" y="17"/>
                      <a:pt x="22" y="11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7"/>
                    </a:moveTo>
                    <a:cubicBezTo>
                      <a:pt x="8" y="17"/>
                      <a:pt x="5" y="14"/>
                      <a:pt x="5" y="11"/>
                    </a:cubicBezTo>
                    <a:cubicBezTo>
                      <a:pt x="5" y="8"/>
                      <a:pt x="8" y="5"/>
                      <a:pt x="11" y="5"/>
                    </a:cubicBezTo>
                    <a:cubicBezTo>
                      <a:pt x="14" y="5"/>
                      <a:pt x="17" y="8"/>
                      <a:pt x="17" y="11"/>
                    </a:cubicBezTo>
                    <a:cubicBezTo>
                      <a:pt x="17" y="14"/>
                      <a:pt x="14" y="17"/>
                      <a:pt x="1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110"/>
              <p:cNvSpPr>
                <a:spLocks noEditPoints="1"/>
              </p:cNvSpPr>
              <p:nvPr/>
            </p:nvSpPr>
            <p:spPr bwMode="auto">
              <a:xfrm>
                <a:off x="6081468" y="3456248"/>
                <a:ext cx="30830" cy="30830"/>
              </a:xfrm>
              <a:custGeom>
                <a:avLst/>
                <a:gdLst>
                  <a:gd name="T0" fmla="*/ 7 w 14"/>
                  <a:gd name="T1" fmla="*/ 0 h 14"/>
                  <a:gd name="T2" fmla="*/ 0 w 14"/>
                  <a:gd name="T3" fmla="*/ 7 h 14"/>
                  <a:gd name="T4" fmla="*/ 7 w 14"/>
                  <a:gd name="T5" fmla="*/ 14 h 14"/>
                  <a:gd name="T6" fmla="*/ 14 w 14"/>
                  <a:gd name="T7" fmla="*/ 7 h 14"/>
                  <a:gd name="T8" fmla="*/ 7 w 14"/>
                  <a:gd name="T9" fmla="*/ 0 h 14"/>
                  <a:gd name="T10" fmla="*/ 7 w 14"/>
                  <a:gd name="T11" fmla="*/ 10 h 14"/>
                  <a:gd name="T12" fmla="*/ 4 w 14"/>
                  <a:gd name="T13" fmla="*/ 7 h 14"/>
                  <a:gd name="T14" fmla="*/ 7 w 14"/>
                  <a:gd name="T15" fmla="*/ 3 h 14"/>
                  <a:gd name="T16" fmla="*/ 11 w 14"/>
                  <a:gd name="T17" fmla="*/ 7 h 14"/>
                  <a:gd name="T18" fmla="*/ 7 w 14"/>
                  <a:gd name="T1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4">
                    <a:moveTo>
                      <a:pt x="7" y="0"/>
                    </a:move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1" y="14"/>
                      <a:pt x="14" y="11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lose/>
                    <a:moveTo>
                      <a:pt x="7" y="10"/>
                    </a:moveTo>
                    <a:cubicBezTo>
                      <a:pt x="5" y="10"/>
                      <a:pt x="4" y="9"/>
                      <a:pt x="4" y="7"/>
                    </a:cubicBezTo>
                    <a:cubicBezTo>
                      <a:pt x="4" y="5"/>
                      <a:pt x="5" y="3"/>
                      <a:pt x="7" y="3"/>
                    </a:cubicBezTo>
                    <a:cubicBezTo>
                      <a:pt x="9" y="3"/>
                      <a:pt x="11" y="5"/>
                      <a:pt x="11" y="7"/>
                    </a:cubicBezTo>
                    <a:cubicBezTo>
                      <a:pt x="11" y="9"/>
                      <a:pt x="9" y="10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111"/>
              <p:cNvSpPr>
                <a:spLocks noEditPoints="1"/>
              </p:cNvSpPr>
              <p:nvPr/>
            </p:nvSpPr>
            <p:spPr bwMode="auto">
              <a:xfrm>
                <a:off x="6172089" y="3380574"/>
                <a:ext cx="97161" cy="97161"/>
              </a:xfrm>
              <a:custGeom>
                <a:avLst/>
                <a:gdLst>
                  <a:gd name="T0" fmla="*/ 22 w 44"/>
                  <a:gd name="T1" fmla="*/ 0 h 44"/>
                  <a:gd name="T2" fmla="*/ 0 w 44"/>
                  <a:gd name="T3" fmla="*/ 22 h 44"/>
                  <a:gd name="T4" fmla="*/ 22 w 44"/>
                  <a:gd name="T5" fmla="*/ 44 h 44"/>
                  <a:gd name="T6" fmla="*/ 44 w 44"/>
                  <a:gd name="T7" fmla="*/ 22 h 44"/>
                  <a:gd name="T8" fmla="*/ 22 w 44"/>
                  <a:gd name="T9" fmla="*/ 0 h 44"/>
                  <a:gd name="T10" fmla="*/ 22 w 44"/>
                  <a:gd name="T11" fmla="*/ 39 h 44"/>
                  <a:gd name="T12" fmla="*/ 5 w 44"/>
                  <a:gd name="T13" fmla="*/ 22 h 44"/>
                  <a:gd name="T14" fmla="*/ 22 w 44"/>
                  <a:gd name="T15" fmla="*/ 6 h 44"/>
                  <a:gd name="T16" fmla="*/ 39 w 44"/>
                  <a:gd name="T17" fmla="*/ 22 h 44"/>
                  <a:gd name="T18" fmla="*/ 22 w 44"/>
                  <a:gd name="T19" fmla="*/ 3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44">
                    <a:moveTo>
                      <a:pt x="22" y="0"/>
                    </a:moveTo>
                    <a:cubicBezTo>
                      <a:pt x="10" y="0"/>
                      <a:pt x="0" y="10"/>
                      <a:pt x="0" y="22"/>
                    </a:cubicBezTo>
                    <a:cubicBezTo>
                      <a:pt x="0" y="34"/>
                      <a:pt x="10" y="44"/>
                      <a:pt x="22" y="44"/>
                    </a:cubicBezTo>
                    <a:cubicBezTo>
                      <a:pt x="34" y="44"/>
                      <a:pt x="44" y="34"/>
                      <a:pt x="44" y="22"/>
                    </a:cubicBezTo>
                    <a:cubicBezTo>
                      <a:pt x="44" y="10"/>
                      <a:pt x="34" y="0"/>
                      <a:pt x="22" y="0"/>
                    </a:cubicBezTo>
                    <a:close/>
                    <a:moveTo>
                      <a:pt x="22" y="39"/>
                    </a:moveTo>
                    <a:cubicBezTo>
                      <a:pt x="13" y="39"/>
                      <a:pt x="5" y="31"/>
                      <a:pt x="5" y="22"/>
                    </a:cubicBezTo>
                    <a:cubicBezTo>
                      <a:pt x="5" y="13"/>
                      <a:pt x="13" y="6"/>
                      <a:pt x="22" y="6"/>
                    </a:cubicBezTo>
                    <a:cubicBezTo>
                      <a:pt x="31" y="6"/>
                      <a:pt x="39" y="13"/>
                      <a:pt x="39" y="22"/>
                    </a:cubicBezTo>
                    <a:cubicBezTo>
                      <a:pt x="39" y="31"/>
                      <a:pt x="31" y="39"/>
                      <a:pt x="2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112"/>
              <p:cNvSpPr>
                <a:spLocks noEditPoints="1"/>
              </p:cNvSpPr>
              <p:nvPr/>
            </p:nvSpPr>
            <p:spPr bwMode="auto">
              <a:xfrm>
                <a:off x="5999255" y="3275006"/>
                <a:ext cx="402656" cy="450303"/>
              </a:xfrm>
              <a:custGeom>
                <a:avLst/>
                <a:gdLst>
                  <a:gd name="T0" fmla="*/ 157 w 182"/>
                  <a:gd name="T1" fmla="*/ 96 h 204"/>
                  <a:gd name="T2" fmla="*/ 153 w 182"/>
                  <a:gd name="T3" fmla="*/ 48 h 204"/>
                  <a:gd name="T4" fmla="*/ 78 w 182"/>
                  <a:gd name="T5" fmla="*/ 0 h 204"/>
                  <a:gd name="T6" fmla="*/ 1 w 182"/>
                  <a:gd name="T7" fmla="*/ 79 h 204"/>
                  <a:gd name="T8" fmla="*/ 0 w 182"/>
                  <a:gd name="T9" fmla="*/ 204 h 204"/>
                  <a:gd name="T10" fmla="*/ 113 w 182"/>
                  <a:gd name="T11" fmla="*/ 176 h 204"/>
                  <a:gd name="T12" fmla="*/ 147 w 182"/>
                  <a:gd name="T13" fmla="*/ 176 h 204"/>
                  <a:gd name="T14" fmla="*/ 147 w 182"/>
                  <a:gd name="T15" fmla="*/ 176 h 204"/>
                  <a:gd name="T16" fmla="*/ 156 w 182"/>
                  <a:gd name="T17" fmla="*/ 151 h 204"/>
                  <a:gd name="T18" fmla="*/ 146 w 182"/>
                  <a:gd name="T19" fmla="*/ 145 h 204"/>
                  <a:gd name="T20" fmla="*/ 156 w 182"/>
                  <a:gd name="T21" fmla="*/ 140 h 204"/>
                  <a:gd name="T22" fmla="*/ 155 w 182"/>
                  <a:gd name="T23" fmla="*/ 138 h 204"/>
                  <a:gd name="T24" fmla="*/ 170 w 182"/>
                  <a:gd name="T25" fmla="*/ 111 h 204"/>
                  <a:gd name="T26" fmla="*/ 62 w 182"/>
                  <a:gd name="T27" fmla="*/ 93 h 204"/>
                  <a:gd name="T28" fmla="*/ 62 w 182"/>
                  <a:gd name="T29" fmla="*/ 102 h 204"/>
                  <a:gd name="T30" fmla="*/ 54 w 182"/>
                  <a:gd name="T31" fmla="*/ 105 h 204"/>
                  <a:gd name="T32" fmla="*/ 48 w 182"/>
                  <a:gd name="T33" fmla="*/ 110 h 204"/>
                  <a:gd name="T34" fmla="*/ 40 w 182"/>
                  <a:gd name="T35" fmla="*/ 107 h 204"/>
                  <a:gd name="T36" fmla="*/ 32 w 182"/>
                  <a:gd name="T37" fmla="*/ 107 h 204"/>
                  <a:gd name="T38" fmla="*/ 28 w 182"/>
                  <a:gd name="T39" fmla="*/ 99 h 204"/>
                  <a:gd name="T40" fmla="*/ 22 w 182"/>
                  <a:gd name="T41" fmla="*/ 93 h 204"/>
                  <a:gd name="T42" fmla="*/ 26 w 182"/>
                  <a:gd name="T43" fmla="*/ 85 h 204"/>
                  <a:gd name="T44" fmla="*/ 26 w 182"/>
                  <a:gd name="T45" fmla="*/ 76 h 204"/>
                  <a:gd name="T46" fmla="*/ 34 w 182"/>
                  <a:gd name="T47" fmla="*/ 73 h 204"/>
                  <a:gd name="T48" fmla="*/ 40 w 182"/>
                  <a:gd name="T49" fmla="*/ 68 h 204"/>
                  <a:gd name="T50" fmla="*/ 48 w 182"/>
                  <a:gd name="T51" fmla="*/ 71 h 204"/>
                  <a:gd name="T52" fmla="*/ 57 w 182"/>
                  <a:gd name="T53" fmla="*/ 71 h 204"/>
                  <a:gd name="T54" fmla="*/ 60 w 182"/>
                  <a:gd name="T55" fmla="*/ 79 h 204"/>
                  <a:gd name="T56" fmla="*/ 66 w 182"/>
                  <a:gd name="T57" fmla="*/ 85 h 204"/>
                  <a:gd name="T58" fmla="*/ 136 w 182"/>
                  <a:gd name="T59" fmla="*/ 77 h 204"/>
                  <a:gd name="T60" fmla="*/ 126 w 182"/>
                  <a:gd name="T61" fmla="*/ 87 h 204"/>
                  <a:gd name="T62" fmla="*/ 121 w 182"/>
                  <a:gd name="T63" fmla="*/ 100 h 204"/>
                  <a:gd name="T64" fmla="*/ 107 w 182"/>
                  <a:gd name="T65" fmla="*/ 100 h 204"/>
                  <a:gd name="T66" fmla="*/ 94 w 182"/>
                  <a:gd name="T67" fmla="*/ 105 h 204"/>
                  <a:gd name="T68" fmla="*/ 83 w 182"/>
                  <a:gd name="T69" fmla="*/ 96 h 204"/>
                  <a:gd name="T70" fmla="*/ 70 w 182"/>
                  <a:gd name="T71" fmla="*/ 91 h 204"/>
                  <a:gd name="T72" fmla="*/ 70 w 182"/>
                  <a:gd name="T73" fmla="*/ 77 h 204"/>
                  <a:gd name="T74" fmla="*/ 64 w 182"/>
                  <a:gd name="T75" fmla="*/ 64 h 204"/>
                  <a:gd name="T76" fmla="*/ 74 w 182"/>
                  <a:gd name="T77" fmla="*/ 53 h 204"/>
                  <a:gd name="T78" fmla="*/ 79 w 182"/>
                  <a:gd name="T79" fmla="*/ 40 h 204"/>
                  <a:gd name="T80" fmla="*/ 94 w 182"/>
                  <a:gd name="T81" fmla="*/ 40 h 204"/>
                  <a:gd name="T82" fmla="*/ 107 w 182"/>
                  <a:gd name="T83" fmla="*/ 35 h 204"/>
                  <a:gd name="T84" fmla="*/ 117 w 182"/>
                  <a:gd name="T85" fmla="*/ 44 h 204"/>
                  <a:gd name="T86" fmla="*/ 130 w 182"/>
                  <a:gd name="T87" fmla="*/ 49 h 204"/>
                  <a:gd name="T88" fmla="*/ 130 w 182"/>
                  <a:gd name="T89" fmla="*/ 64 h 204"/>
                  <a:gd name="T90" fmla="*/ 136 w 182"/>
                  <a:gd name="T91" fmla="*/ 7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2" h="204">
                    <a:moveTo>
                      <a:pt x="170" y="111"/>
                    </a:moveTo>
                    <a:cubicBezTo>
                      <a:pt x="166" y="107"/>
                      <a:pt x="160" y="102"/>
                      <a:pt x="157" y="96"/>
                    </a:cubicBezTo>
                    <a:cubicBezTo>
                      <a:pt x="153" y="87"/>
                      <a:pt x="158" y="79"/>
                      <a:pt x="157" y="70"/>
                    </a:cubicBezTo>
                    <a:cubicBezTo>
                      <a:pt x="157" y="63"/>
                      <a:pt x="155" y="54"/>
                      <a:pt x="153" y="48"/>
                    </a:cubicBezTo>
                    <a:cubicBezTo>
                      <a:pt x="149" y="37"/>
                      <a:pt x="142" y="28"/>
                      <a:pt x="133" y="21"/>
                    </a:cubicBezTo>
                    <a:cubicBezTo>
                      <a:pt x="119" y="8"/>
                      <a:pt x="100" y="0"/>
                      <a:pt x="78" y="0"/>
                    </a:cubicBezTo>
                    <a:cubicBezTo>
                      <a:pt x="35" y="0"/>
                      <a:pt x="0" y="32"/>
                      <a:pt x="0" y="71"/>
                    </a:cubicBezTo>
                    <a:cubicBezTo>
                      <a:pt x="0" y="74"/>
                      <a:pt x="0" y="77"/>
                      <a:pt x="1" y="79"/>
                    </a:cubicBezTo>
                    <a:cubicBezTo>
                      <a:pt x="1" y="96"/>
                      <a:pt x="6" y="117"/>
                      <a:pt x="22" y="139"/>
                    </a:cubicBezTo>
                    <a:cubicBezTo>
                      <a:pt x="22" y="139"/>
                      <a:pt x="43" y="182"/>
                      <a:pt x="0" y="204"/>
                    </a:cubicBezTo>
                    <a:cubicBezTo>
                      <a:pt x="95" y="204"/>
                      <a:pt x="95" y="204"/>
                      <a:pt x="95" y="204"/>
                    </a:cubicBezTo>
                    <a:cubicBezTo>
                      <a:pt x="95" y="204"/>
                      <a:pt x="102" y="176"/>
                      <a:pt x="113" y="176"/>
                    </a:cubicBezTo>
                    <a:cubicBezTo>
                      <a:pt x="123" y="176"/>
                      <a:pt x="133" y="177"/>
                      <a:pt x="142" y="176"/>
                    </a:cubicBezTo>
                    <a:cubicBezTo>
                      <a:pt x="144" y="177"/>
                      <a:pt x="146" y="176"/>
                      <a:pt x="147" y="176"/>
                    </a:cubicBezTo>
                    <a:cubicBezTo>
                      <a:pt x="147" y="176"/>
                      <a:pt x="147" y="176"/>
                      <a:pt x="147" y="176"/>
                    </a:cubicBezTo>
                    <a:cubicBezTo>
                      <a:pt x="147" y="176"/>
                      <a:pt x="147" y="176"/>
                      <a:pt x="147" y="176"/>
                    </a:cubicBezTo>
                    <a:cubicBezTo>
                      <a:pt x="154" y="173"/>
                      <a:pt x="149" y="157"/>
                      <a:pt x="149" y="157"/>
                    </a:cubicBezTo>
                    <a:cubicBezTo>
                      <a:pt x="153" y="155"/>
                      <a:pt x="156" y="153"/>
                      <a:pt x="156" y="151"/>
                    </a:cubicBezTo>
                    <a:cubicBezTo>
                      <a:pt x="156" y="150"/>
                      <a:pt x="156" y="150"/>
                      <a:pt x="156" y="150"/>
                    </a:cubicBezTo>
                    <a:cubicBezTo>
                      <a:pt x="156" y="148"/>
                      <a:pt x="152" y="146"/>
                      <a:pt x="146" y="145"/>
                    </a:cubicBezTo>
                    <a:cubicBezTo>
                      <a:pt x="149" y="145"/>
                      <a:pt x="149" y="145"/>
                      <a:pt x="149" y="145"/>
                    </a:cubicBezTo>
                    <a:cubicBezTo>
                      <a:pt x="153" y="145"/>
                      <a:pt x="156" y="143"/>
                      <a:pt x="156" y="140"/>
                    </a:cubicBezTo>
                    <a:cubicBezTo>
                      <a:pt x="156" y="140"/>
                      <a:pt x="156" y="140"/>
                      <a:pt x="156" y="140"/>
                    </a:cubicBezTo>
                    <a:cubicBezTo>
                      <a:pt x="156" y="139"/>
                      <a:pt x="156" y="138"/>
                      <a:pt x="155" y="138"/>
                    </a:cubicBezTo>
                    <a:cubicBezTo>
                      <a:pt x="156" y="135"/>
                      <a:pt x="159" y="121"/>
                      <a:pt x="160" y="121"/>
                    </a:cubicBezTo>
                    <a:cubicBezTo>
                      <a:pt x="182" y="119"/>
                      <a:pt x="170" y="111"/>
                      <a:pt x="170" y="111"/>
                    </a:cubicBezTo>
                    <a:close/>
                    <a:moveTo>
                      <a:pt x="66" y="93"/>
                    </a:moveTo>
                    <a:cubicBezTo>
                      <a:pt x="62" y="93"/>
                      <a:pt x="62" y="93"/>
                      <a:pt x="62" y="93"/>
                    </a:cubicBezTo>
                    <a:cubicBezTo>
                      <a:pt x="62" y="95"/>
                      <a:pt x="61" y="97"/>
                      <a:pt x="60" y="99"/>
                    </a:cubicBezTo>
                    <a:cubicBezTo>
                      <a:pt x="62" y="102"/>
                      <a:pt x="62" y="102"/>
                      <a:pt x="62" y="102"/>
                    </a:cubicBezTo>
                    <a:cubicBezTo>
                      <a:pt x="57" y="107"/>
                      <a:pt x="57" y="107"/>
                      <a:pt x="57" y="107"/>
                    </a:cubicBezTo>
                    <a:cubicBezTo>
                      <a:pt x="54" y="105"/>
                      <a:pt x="54" y="105"/>
                      <a:pt x="54" y="105"/>
                    </a:cubicBezTo>
                    <a:cubicBezTo>
                      <a:pt x="52" y="106"/>
                      <a:pt x="50" y="107"/>
                      <a:pt x="48" y="107"/>
                    </a:cubicBezTo>
                    <a:cubicBezTo>
                      <a:pt x="48" y="110"/>
                      <a:pt x="48" y="110"/>
                      <a:pt x="48" y="110"/>
                    </a:cubicBezTo>
                    <a:cubicBezTo>
                      <a:pt x="40" y="110"/>
                      <a:pt x="40" y="110"/>
                      <a:pt x="40" y="110"/>
                    </a:cubicBezTo>
                    <a:cubicBezTo>
                      <a:pt x="40" y="107"/>
                      <a:pt x="40" y="107"/>
                      <a:pt x="40" y="107"/>
                    </a:cubicBezTo>
                    <a:cubicBezTo>
                      <a:pt x="38" y="107"/>
                      <a:pt x="36" y="106"/>
                      <a:pt x="34" y="105"/>
                    </a:cubicBezTo>
                    <a:cubicBezTo>
                      <a:pt x="32" y="107"/>
                      <a:pt x="32" y="107"/>
                      <a:pt x="32" y="107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7" y="97"/>
                      <a:pt x="26" y="95"/>
                      <a:pt x="26" y="93"/>
                    </a:cubicBezTo>
                    <a:cubicBezTo>
                      <a:pt x="22" y="93"/>
                      <a:pt x="22" y="93"/>
                      <a:pt x="22" y="93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6" y="85"/>
                      <a:pt x="26" y="85"/>
                      <a:pt x="26" y="85"/>
                    </a:cubicBezTo>
                    <a:cubicBezTo>
                      <a:pt x="26" y="83"/>
                      <a:pt x="27" y="81"/>
                      <a:pt x="28" y="79"/>
                    </a:cubicBezTo>
                    <a:cubicBezTo>
                      <a:pt x="26" y="76"/>
                      <a:pt x="26" y="76"/>
                      <a:pt x="26" y="76"/>
                    </a:cubicBezTo>
                    <a:cubicBezTo>
                      <a:pt x="31" y="71"/>
                      <a:pt x="31" y="71"/>
                      <a:pt x="31" y="71"/>
                    </a:cubicBezTo>
                    <a:cubicBezTo>
                      <a:pt x="34" y="73"/>
                      <a:pt x="34" y="73"/>
                      <a:pt x="34" y="73"/>
                    </a:cubicBezTo>
                    <a:cubicBezTo>
                      <a:pt x="36" y="72"/>
                      <a:pt x="38" y="71"/>
                      <a:pt x="40" y="71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8" y="68"/>
                      <a:pt x="48" y="68"/>
                      <a:pt x="48" y="68"/>
                    </a:cubicBezTo>
                    <a:cubicBezTo>
                      <a:pt x="48" y="71"/>
                      <a:pt x="48" y="71"/>
                      <a:pt x="48" y="71"/>
                    </a:cubicBezTo>
                    <a:cubicBezTo>
                      <a:pt x="50" y="71"/>
                      <a:pt x="52" y="72"/>
                      <a:pt x="54" y="73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63" y="76"/>
                      <a:pt x="63" y="76"/>
                      <a:pt x="63" y="76"/>
                    </a:cubicBezTo>
                    <a:cubicBezTo>
                      <a:pt x="60" y="79"/>
                      <a:pt x="60" y="79"/>
                      <a:pt x="60" y="79"/>
                    </a:cubicBezTo>
                    <a:cubicBezTo>
                      <a:pt x="61" y="81"/>
                      <a:pt x="62" y="83"/>
                      <a:pt x="63" y="85"/>
                    </a:cubicBezTo>
                    <a:cubicBezTo>
                      <a:pt x="66" y="85"/>
                      <a:pt x="66" y="85"/>
                      <a:pt x="66" y="85"/>
                    </a:cubicBezTo>
                    <a:lnTo>
                      <a:pt x="66" y="93"/>
                    </a:lnTo>
                    <a:close/>
                    <a:moveTo>
                      <a:pt x="136" y="77"/>
                    </a:moveTo>
                    <a:cubicBezTo>
                      <a:pt x="130" y="77"/>
                      <a:pt x="130" y="77"/>
                      <a:pt x="130" y="77"/>
                    </a:cubicBezTo>
                    <a:cubicBezTo>
                      <a:pt x="129" y="80"/>
                      <a:pt x="128" y="84"/>
                      <a:pt x="126" y="87"/>
                    </a:cubicBezTo>
                    <a:cubicBezTo>
                      <a:pt x="130" y="91"/>
                      <a:pt x="130" y="91"/>
                      <a:pt x="130" y="91"/>
                    </a:cubicBezTo>
                    <a:cubicBezTo>
                      <a:pt x="121" y="100"/>
                      <a:pt x="121" y="100"/>
                      <a:pt x="121" y="100"/>
                    </a:cubicBezTo>
                    <a:cubicBezTo>
                      <a:pt x="117" y="96"/>
                      <a:pt x="117" y="96"/>
                      <a:pt x="117" y="96"/>
                    </a:cubicBezTo>
                    <a:cubicBezTo>
                      <a:pt x="114" y="98"/>
                      <a:pt x="110" y="99"/>
                      <a:pt x="107" y="100"/>
                    </a:cubicBezTo>
                    <a:cubicBezTo>
                      <a:pt x="107" y="105"/>
                      <a:pt x="107" y="105"/>
                      <a:pt x="107" y="105"/>
                    </a:cubicBezTo>
                    <a:cubicBezTo>
                      <a:pt x="94" y="105"/>
                      <a:pt x="94" y="105"/>
                      <a:pt x="94" y="105"/>
                    </a:cubicBezTo>
                    <a:cubicBezTo>
                      <a:pt x="94" y="100"/>
                      <a:pt x="94" y="100"/>
                      <a:pt x="94" y="100"/>
                    </a:cubicBezTo>
                    <a:cubicBezTo>
                      <a:pt x="90" y="100"/>
                      <a:pt x="86" y="98"/>
                      <a:pt x="83" y="96"/>
                    </a:cubicBezTo>
                    <a:cubicBezTo>
                      <a:pt x="79" y="100"/>
                      <a:pt x="79" y="100"/>
                      <a:pt x="79" y="100"/>
                    </a:cubicBezTo>
                    <a:cubicBezTo>
                      <a:pt x="70" y="91"/>
                      <a:pt x="70" y="91"/>
                      <a:pt x="70" y="91"/>
                    </a:cubicBezTo>
                    <a:cubicBezTo>
                      <a:pt x="74" y="87"/>
                      <a:pt x="74" y="87"/>
                      <a:pt x="74" y="87"/>
                    </a:cubicBezTo>
                    <a:cubicBezTo>
                      <a:pt x="72" y="84"/>
                      <a:pt x="71" y="81"/>
                      <a:pt x="70" y="77"/>
                    </a:cubicBezTo>
                    <a:cubicBezTo>
                      <a:pt x="64" y="77"/>
                      <a:pt x="64" y="77"/>
                      <a:pt x="64" y="77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70" y="64"/>
                      <a:pt x="70" y="64"/>
                      <a:pt x="70" y="64"/>
                    </a:cubicBezTo>
                    <a:cubicBezTo>
                      <a:pt x="70" y="60"/>
                      <a:pt x="72" y="56"/>
                      <a:pt x="74" y="53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83" y="44"/>
                      <a:pt x="83" y="44"/>
                      <a:pt x="83" y="44"/>
                    </a:cubicBezTo>
                    <a:cubicBezTo>
                      <a:pt x="86" y="42"/>
                      <a:pt x="90" y="41"/>
                      <a:pt x="94" y="40"/>
                    </a:cubicBezTo>
                    <a:cubicBezTo>
                      <a:pt x="94" y="35"/>
                      <a:pt x="94" y="35"/>
                      <a:pt x="94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10" y="41"/>
                      <a:pt x="114" y="42"/>
                      <a:pt x="117" y="44"/>
                    </a:cubicBezTo>
                    <a:cubicBezTo>
                      <a:pt x="121" y="40"/>
                      <a:pt x="121" y="40"/>
                      <a:pt x="121" y="40"/>
                    </a:cubicBezTo>
                    <a:cubicBezTo>
                      <a:pt x="130" y="49"/>
                      <a:pt x="130" y="49"/>
                      <a:pt x="130" y="49"/>
                    </a:cubicBezTo>
                    <a:cubicBezTo>
                      <a:pt x="126" y="53"/>
                      <a:pt x="126" y="53"/>
                      <a:pt x="126" y="53"/>
                    </a:cubicBezTo>
                    <a:cubicBezTo>
                      <a:pt x="128" y="57"/>
                      <a:pt x="130" y="60"/>
                      <a:pt x="130" y="64"/>
                    </a:cubicBezTo>
                    <a:cubicBezTo>
                      <a:pt x="136" y="64"/>
                      <a:pt x="136" y="64"/>
                      <a:pt x="136" y="64"/>
                    </a:cubicBezTo>
                    <a:lnTo>
                      <a:pt x="136" y="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0" name="文本框 21"/>
            <p:cNvSpPr>
              <a:spLocks noChangeArrowheads="1"/>
            </p:cNvSpPr>
            <p:nvPr/>
          </p:nvSpPr>
          <p:spPr bwMode="auto">
            <a:xfrm>
              <a:off x="3050144" y="2614342"/>
              <a:ext cx="3003951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400" b="1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YOUR  TITLE</a:t>
              </a:r>
              <a:endParaRPr lang="en-US" altLang="zh-CN" sz="14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  <a:p>
              <a:pPr algn="ctr" eaLnBrk="1" hangingPunct="1"/>
              <a:r>
                <a:rPr lang="en-US" altLang="zh-CN" sz="1600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sz="1600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</a:t>
              </a:r>
              <a:r>
                <a:rPr lang="en-US" altLang="zh-CN" sz="1600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文本框 21"/>
            <p:cNvSpPr>
              <a:spLocks noChangeArrowheads="1"/>
            </p:cNvSpPr>
            <p:nvPr/>
          </p:nvSpPr>
          <p:spPr bwMode="auto">
            <a:xfrm>
              <a:off x="6149544" y="3234264"/>
              <a:ext cx="3003951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400" b="1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YOUR  TITLE</a:t>
              </a:r>
              <a:endParaRPr lang="en-US" altLang="zh-CN" sz="14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  <a:p>
              <a:pPr algn="ctr" eaLnBrk="1" hangingPunct="1"/>
              <a:r>
                <a:rPr lang="en-US" altLang="zh-CN" sz="1600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sz="1600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</a:t>
              </a:r>
              <a:r>
                <a:rPr lang="en-US" altLang="zh-CN" sz="1600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文本框 21"/>
            <p:cNvSpPr>
              <a:spLocks noChangeArrowheads="1"/>
            </p:cNvSpPr>
            <p:nvPr/>
          </p:nvSpPr>
          <p:spPr bwMode="auto">
            <a:xfrm>
              <a:off x="3033809" y="3839375"/>
              <a:ext cx="3003951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400" b="1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YOUR  TITLE</a:t>
              </a:r>
              <a:endParaRPr lang="en-US" altLang="zh-CN" sz="14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  <a:p>
              <a:pPr algn="ctr" eaLnBrk="1" hangingPunct="1"/>
              <a:r>
                <a:rPr lang="en-US" altLang="zh-CN" sz="1600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sz="1600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</a:t>
              </a:r>
              <a:r>
                <a:rPr lang="en-US" altLang="zh-CN" sz="1600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" name="文本框 21"/>
            <p:cNvSpPr>
              <a:spLocks noChangeArrowheads="1"/>
            </p:cNvSpPr>
            <p:nvPr/>
          </p:nvSpPr>
          <p:spPr bwMode="auto">
            <a:xfrm>
              <a:off x="3007752" y="5015972"/>
              <a:ext cx="3003951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400" b="1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YOUR  TITLE</a:t>
              </a:r>
              <a:endParaRPr lang="en-US" altLang="zh-CN" sz="14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  <a:p>
              <a:pPr algn="ctr" eaLnBrk="1" hangingPunct="1"/>
              <a:r>
                <a:rPr lang="en-US" altLang="zh-CN" sz="1600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sz="1600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</a:t>
              </a:r>
              <a:r>
                <a:rPr lang="en-US" altLang="zh-CN" sz="1600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文本框 21"/>
            <p:cNvSpPr>
              <a:spLocks noChangeArrowheads="1"/>
            </p:cNvSpPr>
            <p:nvPr/>
          </p:nvSpPr>
          <p:spPr bwMode="auto">
            <a:xfrm>
              <a:off x="6075085" y="4450567"/>
              <a:ext cx="3003951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400" b="1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YOUR  TITLE</a:t>
              </a:r>
              <a:endParaRPr lang="en-US" altLang="zh-CN" sz="14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  <a:p>
              <a:pPr algn="ctr" eaLnBrk="1" hangingPunct="1"/>
              <a:r>
                <a:rPr lang="en-US" altLang="zh-CN" sz="1600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sz="1600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</a:t>
              </a:r>
              <a:r>
                <a:rPr lang="en-US" altLang="zh-CN" sz="1600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16"/>
          <p:cNvSpPr/>
          <p:nvPr/>
        </p:nvSpPr>
        <p:spPr>
          <a:xfrm>
            <a:off x="515109" y="1635004"/>
            <a:ext cx="1534886" cy="963385"/>
          </a:xfrm>
          <a:prstGeom prst="roundRect">
            <a:avLst/>
          </a:prstGeom>
          <a:solidFill>
            <a:srgbClr val="FEFEFE">
              <a:alpha val="30000"/>
            </a:srgbClr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17"/>
          <p:cNvSpPr/>
          <p:nvPr/>
        </p:nvSpPr>
        <p:spPr>
          <a:xfrm>
            <a:off x="2830968" y="3101300"/>
            <a:ext cx="1534886" cy="963385"/>
          </a:xfrm>
          <a:prstGeom prst="roundRect">
            <a:avLst/>
          </a:prstGeom>
          <a:solidFill>
            <a:srgbClr val="FEFEFE">
              <a:alpha val="30000"/>
            </a:srgbClr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18"/>
          <p:cNvSpPr/>
          <p:nvPr/>
        </p:nvSpPr>
        <p:spPr>
          <a:xfrm>
            <a:off x="5146988" y="4513086"/>
            <a:ext cx="1534886" cy="963385"/>
          </a:xfrm>
          <a:prstGeom prst="roundRect">
            <a:avLst/>
          </a:prstGeom>
          <a:solidFill>
            <a:srgbClr val="FEFEFE">
              <a:alpha val="30000"/>
            </a:srgbClr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上箭头 19"/>
          <p:cNvSpPr/>
          <p:nvPr/>
        </p:nvSpPr>
        <p:spPr>
          <a:xfrm rot="5400000">
            <a:off x="1814362" y="2642633"/>
            <a:ext cx="728241" cy="1015307"/>
          </a:xfrm>
          <a:prstGeom prst="bentUpArrow">
            <a:avLst/>
          </a:prstGeom>
          <a:solidFill>
            <a:srgbClr val="FEFE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直角上箭头 20"/>
          <p:cNvSpPr/>
          <p:nvPr/>
        </p:nvSpPr>
        <p:spPr>
          <a:xfrm rot="5400000">
            <a:off x="4093644" y="4074018"/>
            <a:ext cx="728241" cy="1015307"/>
          </a:xfrm>
          <a:prstGeom prst="bentUpArrow">
            <a:avLst/>
          </a:prstGeom>
          <a:solidFill>
            <a:srgbClr val="FEFE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>
            <a:grpSpLocks noChangeAspect="1"/>
          </p:cNvGrpSpPr>
          <p:nvPr/>
        </p:nvGrpSpPr>
        <p:grpSpPr>
          <a:xfrm>
            <a:off x="1107080" y="1855385"/>
            <a:ext cx="452404" cy="505937"/>
            <a:chOff x="5999255" y="3275006"/>
            <a:chExt cx="402656" cy="450303"/>
          </a:xfrm>
          <a:solidFill>
            <a:schemeClr val="bg1"/>
          </a:solidFill>
        </p:grpSpPr>
        <p:sp>
          <p:nvSpPr>
            <p:cNvPr id="10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718488" y="4789451"/>
            <a:ext cx="414933" cy="410654"/>
            <a:chOff x="6967126" y="4092464"/>
            <a:chExt cx="453105" cy="448433"/>
          </a:xfrm>
          <a:solidFill>
            <a:schemeClr val="bg1"/>
          </a:solidFill>
        </p:grpSpPr>
        <p:sp>
          <p:nvSpPr>
            <p:cNvPr id="16" name="Freeform 136"/>
            <p:cNvSpPr/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414974" y="3350440"/>
            <a:ext cx="432189" cy="465103"/>
            <a:chOff x="7005429" y="4859473"/>
            <a:chExt cx="466184" cy="501686"/>
          </a:xfrm>
          <a:solidFill>
            <a:schemeClr val="bg1"/>
          </a:solidFill>
        </p:grpSpPr>
        <p:sp>
          <p:nvSpPr>
            <p:cNvPr id="19" name="Freeform 154"/>
            <p:cNvSpPr/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2244183" y="1593128"/>
            <a:ext cx="8148513" cy="156966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YOUR  TITLE</a:t>
            </a:r>
            <a:endParaRPr lang="en-US" altLang="zh-CN" sz="1200" b="1" dirty="0">
              <a:solidFill>
                <a:srgbClr val="FFFFFF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r>
              <a:rPr lang="en-US" altLang="zh-CN" sz="1600" dirty="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 you to the  center of the  narrative Thought  Click here to add  </a:t>
            </a:r>
          </a:p>
          <a:p>
            <a:r>
              <a:rPr lang="en-US" altLang="zh-CN" sz="1600" dirty="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 to the  center of the narrative thought  Click here to add  you to the center</a:t>
            </a:r>
          </a:p>
          <a:p>
            <a:r>
              <a:rPr lang="en-US" altLang="zh-CN" sz="1600" dirty="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of the  narrative thought</a:t>
            </a:r>
          </a:p>
          <a:p>
            <a:endParaRPr lang="en-US" altLang="zh-CN" sz="14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503244" y="3132560"/>
            <a:ext cx="7068140" cy="135421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YOUR  TITLE</a:t>
            </a:r>
            <a:endParaRPr lang="en-US" altLang="zh-CN" sz="1200" b="1" dirty="0">
              <a:solidFill>
                <a:srgbClr val="FFFFFF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r>
              <a:rPr lang="en-US" altLang="zh-CN" sz="1600" dirty="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 you to the  center of the  narrative Thought  Click here to add  you to the  center of the narrative thought  Click here to add  you to</a:t>
            </a:r>
            <a:endParaRPr lang="en-US" altLang="zh-CN" sz="14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863444" y="4417348"/>
            <a:ext cx="4899007" cy="135421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YOUR  TITLE</a:t>
            </a:r>
            <a:endParaRPr lang="en-US" altLang="zh-CN" sz="1200" b="1" dirty="0">
              <a:solidFill>
                <a:srgbClr val="FFFFFF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r>
              <a:rPr lang="en-US" altLang="zh-CN" sz="1600" dirty="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here to add  you to the  center of the  narrative Thought  Click here to add  you to the  center of the narrative thought  Click here to</a:t>
            </a:r>
            <a:endParaRPr lang="en-US" altLang="zh-CN" sz="14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872116" y="2343222"/>
            <a:ext cx="10371630" cy="3243405"/>
            <a:chOff x="898620" y="2952822"/>
            <a:chExt cx="10371630" cy="3243405"/>
          </a:xfrm>
        </p:grpSpPr>
        <p:sp>
          <p:nvSpPr>
            <p:cNvPr id="5" name="椭圆 4"/>
            <p:cNvSpPr/>
            <p:nvPr/>
          </p:nvSpPr>
          <p:spPr>
            <a:xfrm>
              <a:off x="1437061" y="2952822"/>
              <a:ext cx="1622351" cy="1622351"/>
            </a:xfrm>
            <a:prstGeom prst="ellipse">
              <a:avLst/>
            </a:prstGeom>
            <a:noFill/>
            <a:ln w="50800">
              <a:solidFill>
                <a:srgbClr val="FEFEFE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3990902" y="2952822"/>
              <a:ext cx="1622351" cy="1622351"/>
            </a:xfrm>
            <a:prstGeom prst="ellipse">
              <a:avLst/>
            </a:prstGeom>
            <a:noFill/>
            <a:ln w="50800">
              <a:solidFill>
                <a:srgbClr val="FEFEFE">
                  <a:alpha val="5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6544743" y="2952822"/>
              <a:ext cx="1622351" cy="1622351"/>
            </a:xfrm>
            <a:prstGeom prst="ellipse">
              <a:avLst/>
            </a:prstGeom>
            <a:noFill/>
            <a:ln w="50800">
              <a:solidFill>
                <a:srgbClr val="FEFEFE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9098584" y="2952822"/>
              <a:ext cx="1622351" cy="1622351"/>
            </a:xfrm>
            <a:prstGeom prst="ellipse">
              <a:avLst/>
            </a:prstGeom>
            <a:noFill/>
            <a:ln w="50800">
              <a:solidFill>
                <a:srgbClr val="FEFEFE">
                  <a:alpha val="5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1765453" y="3281214"/>
              <a:ext cx="965565" cy="965565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4319294" y="3281214"/>
              <a:ext cx="965565" cy="965565"/>
            </a:xfrm>
            <a:prstGeom prst="ellipse">
              <a:avLst/>
            </a:prstGeom>
            <a:solidFill>
              <a:srgbClr val="FDFDFD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6873135" y="3286942"/>
              <a:ext cx="965565" cy="965565"/>
            </a:xfrm>
            <a:prstGeom prst="ellipse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9426976" y="3281214"/>
              <a:ext cx="965565" cy="965565"/>
            </a:xfrm>
            <a:prstGeom prst="ellipse">
              <a:avLst/>
            </a:prstGeom>
            <a:solidFill>
              <a:srgbClr val="FDFDFD">
                <a:alpha val="4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>
              <a:off x="1995147" y="3494048"/>
              <a:ext cx="513120" cy="51312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91 h 144"/>
                <a:gd name="T12" fmla="*/ 108 w 144"/>
                <a:gd name="T13" fmla="*/ 93 h 144"/>
                <a:gd name="T14" fmla="*/ 84 w 144"/>
                <a:gd name="T15" fmla="*/ 93 h 144"/>
                <a:gd name="T16" fmla="*/ 84 w 144"/>
                <a:gd name="T17" fmla="*/ 100 h 144"/>
                <a:gd name="T18" fmla="*/ 101 w 144"/>
                <a:gd name="T19" fmla="*/ 100 h 144"/>
                <a:gd name="T20" fmla="*/ 103 w 144"/>
                <a:gd name="T21" fmla="*/ 102 h 144"/>
                <a:gd name="T22" fmla="*/ 103 w 144"/>
                <a:gd name="T23" fmla="*/ 108 h 144"/>
                <a:gd name="T24" fmla="*/ 101 w 144"/>
                <a:gd name="T25" fmla="*/ 110 h 144"/>
                <a:gd name="T26" fmla="*/ 43 w 144"/>
                <a:gd name="T27" fmla="*/ 110 h 144"/>
                <a:gd name="T28" fmla="*/ 41 w 144"/>
                <a:gd name="T29" fmla="*/ 108 h 144"/>
                <a:gd name="T30" fmla="*/ 41 w 144"/>
                <a:gd name="T31" fmla="*/ 102 h 144"/>
                <a:gd name="T32" fmla="*/ 43 w 144"/>
                <a:gd name="T33" fmla="*/ 100 h 144"/>
                <a:gd name="T34" fmla="*/ 60 w 144"/>
                <a:gd name="T35" fmla="*/ 100 h 144"/>
                <a:gd name="T36" fmla="*/ 60 w 144"/>
                <a:gd name="T37" fmla="*/ 93 h 144"/>
                <a:gd name="T38" fmla="*/ 36 w 144"/>
                <a:gd name="T39" fmla="*/ 93 h 144"/>
                <a:gd name="T40" fmla="*/ 34 w 144"/>
                <a:gd name="T41" fmla="*/ 91 h 144"/>
                <a:gd name="T42" fmla="*/ 34 w 144"/>
                <a:gd name="T43" fmla="*/ 37 h 144"/>
                <a:gd name="T44" fmla="*/ 36 w 144"/>
                <a:gd name="T45" fmla="*/ 35 h 144"/>
                <a:gd name="T46" fmla="*/ 108 w 144"/>
                <a:gd name="T47" fmla="*/ 35 h 144"/>
                <a:gd name="T48" fmla="*/ 110 w 144"/>
                <a:gd name="T49" fmla="*/ 37 h 144"/>
                <a:gd name="T50" fmla="*/ 110 w 144"/>
                <a:gd name="T51" fmla="*/ 9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52"/>
            <p:cNvSpPr>
              <a:spLocks noEditPoints="1"/>
            </p:cNvSpPr>
            <p:nvPr/>
          </p:nvSpPr>
          <p:spPr bwMode="auto">
            <a:xfrm>
              <a:off x="4545516" y="3507436"/>
              <a:ext cx="513120" cy="51312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76 h 144"/>
                <a:gd name="T12" fmla="*/ 105 w 144"/>
                <a:gd name="T13" fmla="*/ 91 h 144"/>
                <a:gd name="T14" fmla="*/ 109 w 144"/>
                <a:gd name="T15" fmla="*/ 104 h 144"/>
                <a:gd name="T16" fmla="*/ 91 w 144"/>
                <a:gd name="T17" fmla="*/ 117 h 144"/>
                <a:gd name="T18" fmla="*/ 80 w 144"/>
                <a:gd name="T19" fmla="*/ 110 h 144"/>
                <a:gd name="T20" fmla="*/ 72 w 144"/>
                <a:gd name="T21" fmla="*/ 111 h 144"/>
                <a:gd name="T22" fmla="*/ 64 w 144"/>
                <a:gd name="T23" fmla="*/ 110 h 144"/>
                <a:gd name="T24" fmla="*/ 53 w 144"/>
                <a:gd name="T25" fmla="*/ 117 h 144"/>
                <a:gd name="T26" fmla="*/ 35 w 144"/>
                <a:gd name="T27" fmla="*/ 104 h 144"/>
                <a:gd name="T28" fmla="*/ 39 w 144"/>
                <a:gd name="T29" fmla="*/ 91 h 144"/>
                <a:gd name="T30" fmla="*/ 34 w 144"/>
                <a:gd name="T31" fmla="*/ 76 h 144"/>
                <a:gd name="T32" fmla="*/ 23 w 144"/>
                <a:gd name="T33" fmla="*/ 68 h 144"/>
                <a:gd name="T34" fmla="*/ 30 w 144"/>
                <a:gd name="T35" fmla="*/ 46 h 144"/>
                <a:gd name="T36" fmla="*/ 43 w 144"/>
                <a:gd name="T37" fmla="*/ 46 h 144"/>
                <a:gd name="T38" fmla="*/ 56 w 144"/>
                <a:gd name="T39" fmla="*/ 37 h 144"/>
                <a:gd name="T40" fmla="*/ 60 w 144"/>
                <a:gd name="T41" fmla="*/ 24 h 144"/>
                <a:gd name="T42" fmla="*/ 84 w 144"/>
                <a:gd name="T43" fmla="*/ 24 h 144"/>
                <a:gd name="T44" fmla="*/ 88 w 144"/>
                <a:gd name="T45" fmla="*/ 37 h 144"/>
                <a:gd name="T46" fmla="*/ 101 w 144"/>
                <a:gd name="T47" fmla="*/ 46 h 144"/>
                <a:gd name="T48" fmla="*/ 114 w 144"/>
                <a:gd name="T49" fmla="*/ 46 h 144"/>
                <a:gd name="T50" fmla="*/ 121 w 144"/>
                <a:gd name="T51" fmla="*/ 68 h 144"/>
                <a:gd name="T52" fmla="*/ 110 w 144"/>
                <a:gd name="T53" fmla="*/ 76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76"/>
                  </a:moveTo>
                  <a:cubicBezTo>
                    <a:pt x="110" y="81"/>
                    <a:pt x="108" y="87"/>
                    <a:pt x="105" y="91"/>
                  </a:cubicBezTo>
                  <a:cubicBezTo>
                    <a:pt x="109" y="104"/>
                    <a:pt x="109" y="104"/>
                    <a:pt x="109" y="104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80" y="110"/>
                    <a:pt x="80" y="110"/>
                    <a:pt x="80" y="110"/>
                  </a:cubicBezTo>
                  <a:cubicBezTo>
                    <a:pt x="78" y="110"/>
                    <a:pt x="75" y="111"/>
                    <a:pt x="72" y="111"/>
                  </a:cubicBezTo>
                  <a:cubicBezTo>
                    <a:pt x="69" y="111"/>
                    <a:pt x="66" y="110"/>
                    <a:pt x="64" y="110"/>
                  </a:cubicBezTo>
                  <a:cubicBezTo>
                    <a:pt x="53" y="117"/>
                    <a:pt x="53" y="117"/>
                    <a:pt x="53" y="117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9" y="91"/>
                    <a:pt x="39" y="91"/>
                    <a:pt x="39" y="91"/>
                  </a:cubicBezTo>
                  <a:cubicBezTo>
                    <a:pt x="36" y="87"/>
                    <a:pt x="34" y="81"/>
                    <a:pt x="34" y="76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7" y="42"/>
                    <a:pt x="51" y="39"/>
                    <a:pt x="56" y="37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8" y="37"/>
                    <a:pt x="88" y="37"/>
                    <a:pt x="88" y="37"/>
                  </a:cubicBezTo>
                  <a:cubicBezTo>
                    <a:pt x="93" y="39"/>
                    <a:pt x="97" y="42"/>
                    <a:pt x="101" y="46"/>
                  </a:cubicBezTo>
                  <a:cubicBezTo>
                    <a:pt x="114" y="46"/>
                    <a:pt x="114" y="46"/>
                    <a:pt x="114" y="46"/>
                  </a:cubicBezTo>
                  <a:cubicBezTo>
                    <a:pt x="121" y="68"/>
                    <a:pt x="121" y="68"/>
                    <a:pt x="121" y="68"/>
                  </a:cubicBezTo>
                  <a:lnTo>
                    <a:pt x="110" y="76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62"/>
            <p:cNvSpPr>
              <a:spLocks noEditPoints="1"/>
            </p:cNvSpPr>
            <p:nvPr/>
          </p:nvSpPr>
          <p:spPr bwMode="auto">
            <a:xfrm>
              <a:off x="9653198" y="3493368"/>
              <a:ext cx="513120" cy="51312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50 w 144"/>
                <a:gd name="T11" fmla="*/ 107 h 144"/>
                <a:gd name="T12" fmla="*/ 48 w 144"/>
                <a:gd name="T13" fmla="*/ 110 h 144"/>
                <a:gd name="T14" fmla="*/ 33 w 144"/>
                <a:gd name="T15" fmla="*/ 110 h 144"/>
                <a:gd name="T16" fmla="*/ 30 w 144"/>
                <a:gd name="T17" fmla="*/ 107 h 144"/>
                <a:gd name="T18" fmla="*/ 30 w 144"/>
                <a:gd name="T19" fmla="*/ 76 h 144"/>
                <a:gd name="T20" fmla="*/ 33 w 144"/>
                <a:gd name="T21" fmla="*/ 74 h 144"/>
                <a:gd name="T22" fmla="*/ 48 w 144"/>
                <a:gd name="T23" fmla="*/ 74 h 144"/>
                <a:gd name="T24" fmla="*/ 50 w 144"/>
                <a:gd name="T25" fmla="*/ 76 h 144"/>
                <a:gd name="T26" fmla="*/ 50 w 144"/>
                <a:gd name="T27" fmla="*/ 107 h 144"/>
                <a:gd name="T28" fmla="*/ 80 w 144"/>
                <a:gd name="T29" fmla="*/ 107 h 144"/>
                <a:gd name="T30" fmla="*/ 77 w 144"/>
                <a:gd name="T31" fmla="*/ 110 h 144"/>
                <a:gd name="T32" fmla="*/ 63 w 144"/>
                <a:gd name="T33" fmla="*/ 110 h 144"/>
                <a:gd name="T34" fmla="*/ 60 w 144"/>
                <a:gd name="T35" fmla="*/ 107 h 144"/>
                <a:gd name="T36" fmla="*/ 60 w 144"/>
                <a:gd name="T37" fmla="*/ 55 h 144"/>
                <a:gd name="T38" fmla="*/ 63 w 144"/>
                <a:gd name="T39" fmla="*/ 52 h 144"/>
                <a:gd name="T40" fmla="*/ 77 w 144"/>
                <a:gd name="T41" fmla="*/ 52 h 144"/>
                <a:gd name="T42" fmla="*/ 80 w 144"/>
                <a:gd name="T43" fmla="*/ 55 h 144"/>
                <a:gd name="T44" fmla="*/ 80 w 144"/>
                <a:gd name="T45" fmla="*/ 107 h 144"/>
                <a:gd name="T46" fmla="*/ 110 w 144"/>
                <a:gd name="T47" fmla="*/ 107 h 144"/>
                <a:gd name="T48" fmla="*/ 107 w 144"/>
                <a:gd name="T49" fmla="*/ 110 h 144"/>
                <a:gd name="T50" fmla="*/ 92 w 144"/>
                <a:gd name="T51" fmla="*/ 110 h 144"/>
                <a:gd name="T52" fmla="*/ 89 w 144"/>
                <a:gd name="T53" fmla="*/ 107 h 144"/>
                <a:gd name="T54" fmla="*/ 89 w 144"/>
                <a:gd name="T55" fmla="*/ 32 h 144"/>
                <a:gd name="T56" fmla="*/ 92 w 144"/>
                <a:gd name="T57" fmla="*/ 29 h 144"/>
                <a:gd name="T58" fmla="*/ 107 w 144"/>
                <a:gd name="T59" fmla="*/ 29 h 144"/>
                <a:gd name="T60" fmla="*/ 110 w 144"/>
                <a:gd name="T61" fmla="*/ 32 h 144"/>
                <a:gd name="T62" fmla="*/ 110 w 144"/>
                <a:gd name="T63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50" y="107"/>
                  </a:moveTo>
                  <a:cubicBezTo>
                    <a:pt x="50" y="109"/>
                    <a:pt x="49" y="110"/>
                    <a:pt x="48" y="110"/>
                  </a:cubicBezTo>
                  <a:cubicBezTo>
                    <a:pt x="33" y="110"/>
                    <a:pt x="33" y="110"/>
                    <a:pt x="33" y="110"/>
                  </a:cubicBezTo>
                  <a:cubicBezTo>
                    <a:pt x="31" y="110"/>
                    <a:pt x="30" y="109"/>
                    <a:pt x="30" y="107"/>
                  </a:cubicBezTo>
                  <a:cubicBezTo>
                    <a:pt x="30" y="76"/>
                    <a:pt x="30" y="76"/>
                    <a:pt x="30" y="76"/>
                  </a:cubicBezTo>
                  <a:cubicBezTo>
                    <a:pt x="30" y="75"/>
                    <a:pt x="31" y="74"/>
                    <a:pt x="33" y="74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49" y="74"/>
                    <a:pt x="50" y="75"/>
                    <a:pt x="50" y="76"/>
                  </a:cubicBezTo>
                  <a:lnTo>
                    <a:pt x="50" y="107"/>
                  </a:lnTo>
                  <a:close/>
                  <a:moveTo>
                    <a:pt x="80" y="107"/>
                  </a:moveTo>
                  <a:cubicBezTo>
                    <a:pt x="80" y="109"/>
                    <a:pt x="79" y="110"/>
                    <a:pt x="77" y="110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1" y="110"/>
                    <a:pt x="60" y="109"/>
                    <a:pt x="60" y="107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0" y="53"/>
                    <a:pt x="61" y="52"/>
                    <a:pt x="63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9" y="52"/>
                    <a:pt x="80" y="53"/>
                    <a:pt x="80" y="55"/>
                  </a:cubicBezTo>
                  <a:lnTo>
                    <a:pt x="80" y="107"/>
                  </a:lnTo>
                  <a:close/>
                  <a:moveTo>
                    <a:pt x="110" y="107"/>
                  </a:moveTo>
                  <a:cubicBezTo>
                    <a:pt x="110" y="109"/>
                    <a:pt x="108" y="110"/>
                    <a:pt x="107" y="110"/>
                  </a:cubicBezTo>
                  <a:cubicBezTo>
                    <a:pt x="92" y="110"/>
                    <a:pt x="92" y="110"/>
                    <a:pt x="92" y="110"/>
                  </a:cubicBezTo>
                  <a:cubicBezTo>
                    <a:pt x="91" y="110"/>
                    <a:pt x="89" y="109"/>
                    <a:pt x="89" y="107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9" y="30"/>
                    <a:pt x="91" y="29"/>
                    <a:pt x="92" y="29"/>
                  </a:cubicBezTo>
                  <a:cubicBezTo>
                    <a:pt x="107" y="29"/>
                    <a:pt x="107" y="29"/>
                    <a:pt x="107" y="29"/>
                  </a:cubicBezTo>
                  <a:cubicBezTo>
                    <a:pt x="108" y="29"/>
                    <a:pt x="110" y="30"/>
                    <a:pt x="110" y="32"/>
                  </a:cubicBezTo>
                  <a:lnTo>
                    <a:pt x="110" y="10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76"/>
            <p:cNvSpPr>
              <a:spLocks noEditPoints="1"/>
            </p:cNvSpPr>
            <p:nvPr/>
          </p:nvSpPr>
          <p:spPr bwMode="auto">
            <a:xfrm>
              <a:off x="7113425" y="3508116"/>
              <a:ext cx="513120" cy="51312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52 w 144"/>
                <a:gd name="T11" fmla="*/ 34 h 144"/>
                <a:gd name="T12" fmla="*/ 62 w 144"/>
                <a:gd name="T13" fmla="*/ 44 h 144"/>
                <a:gd name="T14" fmla="*/ 52 w 144"/>
                <a:gd name="T15" fmla="*/ 54 h 144"/>
                <a:gd name="T16" fmla="*/ 42 w 144"/>
                <a:gd name="T17" fmla="*/ 44 h 144"/>
                <a:gd name="T18" fmla="*/ 52 w 144"/>
                <a:gd name="T19" fmla="*/ 34 h 144"/>
                <a:gd name="T20" fmla="*/ 88 w 144"/>
                <a:gd name="T21" fmla="*/ 94 h 144"/>
                <a:gd name="T22" fmla="*/ 55 w 144"/>
                <a:gd name="T23" fmla="*/ 121 h 144"/>
                <a:gd name="T24" fmla="*/ 29 w 144"/>
                <a:gd name="T25" fmla="*/ 88 h 144"/>
                <a:gd name="T26" fmla="*/ 62 w 144"/>
                <a:gd name="T27" fmla="*/ 62 h 144"/>
                <a:gd name="T28" fmla="*/ 88 w 144"/>
                <a:gd name="T29" fmla="*/ 94 h 144"/>
                <a:gd name="T30" fmla="*/ 89 w 144"/>
                <a:gd name="T31" fmla="*/ 59 h 144"/>
                <a:gd name="T32" fmla="*/ 73 w 144"/>
                <a:gd name="T33" fmla="*/ 40 h 144"/>
                <a:gd name="T34" fmla="*/ 92 w 144"/>
                <a:gd name="T35" fmla="*/ 24 h 144"/>
                <a:gd name="T36" fmla="*/ 108 w 144"/>
                <a:gd name="T37" fmla="*/ 44 h 144"/>
                <a:gd name="T38" fmla="*/ 89 w 144"/>
                <a:gd name="T39" fmla="*/ 59 h 144"/>
                <a:gd name="T40" fmla="*/ 108 w 144"/>
                <a:gd name="T41" fmla="*/ 94 h 144"/>
                <a:gd name="T42" fmla="*/ 96 w 144"/>
                <a:gd name="T43" fmla="*/ 79 h 144"/>
                <a:gd name="T44" fmla="*/ 111 w 144"/>
                <a:gd name="T45" fmla="*/ 67 h 144"/>
                <a:gd name="T46" fmla="*/ 123 w 144"/>
                <a:gd name="T47" fmla="*/ 82 h 144"/>
                <a:gd name="T48" fmla="*/ 108 w 144"/>
                <a:gd name="T49" fmla="*/ 9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52" y="34"/>
                  </a:moveTo>
                  <a:cubicBezTo>
                    <a:pt x="58" y="34"/>
                    <a:pt x="62" y="38"/>
                    <a:pt x="62" y="44"/>
                  </a:cubicBezTo>
                  <a:cubicBezTo>
                    <a:pt x="62" y="49"/>
                    <a:pt x="58" y="54"/>
                    <a:pt x="52" y="54"/>
                  </a:cubicBezTo>
                  <a:cubicBezTo>
                    <a:pt x="47" y="54"/>
                    <a:pt x="42" y="49"/>
                    <a:pt x="42" y="44"/>
                  </a:cubicBezTo>
                  <a:cubicBezTo>
                    <a:pt x="42" y="38"/>
                    <a:pt x="47" y="34"/>
                    <a:pt x="52" y="34"/>
                  </a:cubicBezTo>
                  <a:close/>
                  <a:moveTo>
                    <a:pt x="88" y="94"/>
                  </a:moveTo>
                  <a:cubicBezTo>
                    <a:pt x="86" y="111"/>
                    <a:pt x="72" y="122"/>
                    <a:pt x="55" y="121"/>
                  </a:cubicBezTo>
                  <a:cubicBezTo>
                    <a:pt x="39" y="119"/>
                    <a:pt x="27" y="104"/>
                    <a:pt x="29" y="88"/>
                  </a:cubicBezTo>
                  <a:cubicBezTo>
                    <a:pt x="31" y="72"/>
                    <a:pt x="45" y="60"/>
                    <a:pt x="62" y="62"/>
                  </a:cubicBezTo>
                  <a:cubicBezTo>
                    <a:pt x="78" y="64"/>
                    <a:pt x="90" y="78"/>
                    <a:pt x="88" y="94"/>
                  </a:cubicBezTo>
                  <a:close/>
                  <a:moveTo>
                    <a:pt x="89" y="59"/>
                  </a:moveTo>
                  <a:cubicBezTo>
                    <a:pt x="79" y="58"/>
                    <a:pt x="72" y="50"/>
                    <a:pt x="73" y="40"/>
                  </a:cubicBezTo>
                  <a:cubicBezTo>
                    <a:pt x="74" y="30"/>
                    <a:pt x="83" y="23"/>
                    <a:pt x="92" y="24"/>
                  </a:cubicBezTo>
                  <a:cubicBezTo>
                    <a:pt x="102" y="25"/>
                    <a:pt x="109" y="34"/>
                    <a:pt x="108" y="44"/>
                  </a:cubicBezTo>
                  <a:cubicBezTo>
                    <a:pt x="107" y="53"/>
                    <a:pt x="98" y="60"/>
                    <a:pt x="89" y="59"/>
                  </a:cubicBezTo>
                  <a:close/>
                  <a:moveTo>
                    <a:pt x="108" y="94"/>
                  </a:moveTo>
                  <a:cubicBezTo>
                    <a:pt x="101" y="93"/>
                    <a:pt x="95" y="86"/>
                    <a:pt x="96" y="79"/>
                  </a:cubicBezTo>
                  <a:cubicBezTo>
                    <a:pt x="97" y="71"/>
                    <a:pt x="104" y="66"/>
                    <a:pt x="111" y="67"/>
                  </a:cubicBezTo>
                  <a:cubicBezTo>
                    <a:pt x="119" y="68"/>
                    <a:pt x="124" y="74"/>
                    <a:pt x="123" y="82"/>
                  </a:cubicBezTo>
                  <a:cubicBezTo>
                    <a:pt x="123" y="89"/>
                    <a:pt x="116" y="95"/>
                    <a:pt x="108" y="9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文本框 21"/>
            <p:cNvSpPr>
              <a:spLocks noChangeArrowheads="1"/>
            </p:cNvSpPr>
            <p:nvPr/>
          </p:nvSpPr>
          <p:spPr bwMode="auto">
            <a:xfrm>
              <a:off x="898620" y="4903565"/>
              <a:ext cx="2619718" cy="1292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400" b="1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YOUR  TITLE</a:t>
              </a:r>
              <a:endParaRPr lang="en-US" altLang="zh-CN" sz="14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  <a:p>
              <a:pPr algn="ctr" eaLnBrk="1" hangingPunct="1"/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</a:t>
              </a:r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文本框 21"/>
            <p:cNvSpPr>
              <a:spLocks noChangeArrowheads="1"/>
            </p:cNvSpPr>
            <p:nvPr/>
          </p:nvSpPr>
          <p:spPr bwMode="auto">
            <a:xfrm>
              <a:off x="3492217" y="4903565"/>
              <a:ext cx="2619718" cy="1292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400" b="1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YOUR  TITLE</a:t>
              </a:r>
              <a:endParaRPr lang="en-US" altLang="zh-CN" sz="14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  <a:p>
              <a:pPr algn="ctr" eaLnBrk="1" hangingPunct="1"/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</a:t>
              </a:r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文本框 21"/>
            <p:cNvSpPr>
              <a:spLocks noChangeArrowheads="1"/>
            </p:cNvSpPr>
            <p:nvPr/>
          </p:nvSpPr>
          <p:spPr bwMode="auto">
            <a:xfrm>
              <a:off x="6059310" y="4903565"/>
              <a:ext cx="2619718" cy="1292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400" b="1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YOUR  TITLE</a:t>
              </a:r>
              <a:endParaRPr lang="en-US" altLang="zh-CN" sz="14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  <a:p>
              <a:pPr algn="ctr" eaLnBrk="1" hangingPunct="1"/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</a:t>
              </a:r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文本框 21"/>
            <p:cNvSpPr>
              <a:spLocks noChangeArrowheads="1"/>
            </p:cNvSpPr>
            <p:nvPr/>
          </p:nvSpPr>
          <p:spPr bwMode="auto">
            <a:xfrm>
              <a:off x="8650532" y="4903565"/>
              <a:ext cx="2619718" cy="1292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400" b="1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YOUR  TITLE</a:t>
              </a:r>
              <a:endParaRPr lang="en-US" altLang="zh-CN" sz="14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  <a:p>
              <a:pPr algn="ctr" eaLnBrk="1" hangingPunct="1"/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</a:t>
              </a:r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878743" y="1639624"/>
            <a:ext cx="10286516" cy="3732199"/>
            <a:chOff x="407988" y="1789113"/>
            <a:chExt cx="11376025" cy="4127500"/>
          </a:xfrm>
        </p:grpSpPr>
        <p:grpSp>
          <p:nvGrpSpPr>
            <p:cNvPr id="5" name="组合 74"/>
            <p:cNvGrpSpPr/>
            <p:nvPr/>
          </p:nvGrpSpPr>
          <p:grpSpPr bwMode="auto">
            <a:xfrm>
              <a:off x="407988" y="1789113"/>
              <a:ext cx="2735262" cy="4127500"/>
              <a:chOff x="0" y="0"/>
              <a:chExt cx="2735895" cy="4127500"/>
            </a:xfrm>
          </p:grpSpPr>
          <p:grpSp>
            <p:nvGrpSpPr>
              <p:cNvPr id="36" name="组合 4"/>
              <p:cNvGrpSpPr/>
              <p:nvPr/>
            </p:nvGrpSpPr>
            <p:grpSpPr bwMode="auto">
              <a:xfrm>
                <a:off x="0" y="0"/>
                <a:ext cx="2735895" cy="4127500"/>
                <a:chOff x="0" y="0"/>
                <a:chExt cx="2735895" cy="4127500"/>
              </a:xfrm>
            </p:grpSpPr>
            <p:sp>
              <p:nvSpPr>
                <p:cNvPr id="43" name="任意多边形 17"/>
                <p:cNvSpPr/>
                <p:nvPr/>
              </p:nvSpPr>
              <p:spPr bwMode="auto">
                <a:xfrm>
                  <a:off x="0" y="1074737"/>
                  <a:ext cx="2735895" cy="3052763"/>
                </a:xfrm>
                <a:custGeom>
                  <a:avLst/>
                  <a:gdLst>
                    <a:gd name="T0" fmla="*/ 0 w 2735895"/>
                    <a:gd name="T1" fmla="*/ 0 h 3052049"/>
                    <a:gd name="T2" fmla="*/ 2735895 w 2735895"/>
                    <a:gd name="T3" fmla="*/ 0 h 3052049"/>
                    <a:gd name="T4" fmla="*/ 2735895 w 2735895"/>
                    <a:gd name="T5" fmla="*/ 2897006 h 3052049"/>
                    <a:gd name="T6" fmla="*/ 2580852 w 2735895"/>
                    <a:gd name="T7" fmla="*/ 3052049 h 3052049"/>
                    <a:gd name="T8" fmla="*/ 155043 w 2735895"/>
                    <a:gd name="T9" fmla="*/ 3052049 h 3052049"/>
                    <a:gd name="T10" fmla="*/ 0 w 2735895"/>
                    <a:gd name="T11" fmla="*/ 2897006 h 3052049"/>
                    <a:gd name="T12" fmla="*/ 0 w 2735895"/>
                    <a:gd name="T13" fmla="*/ 0 h 30520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35895" h="3052049">
                      <a:moveTo>
                        <a:pt x="0" y="0"/>
                      </a:moveTo>
                      <a:lnTo>
                        <a:pt x="2735895" y="0"/>
                      </a:lnTo>
                      <a:lnTo>
                        <a:pt x="2735895" y="2897006"/>
                      </a:lnTo>
                      <a:cubicBezTo>
                        <a:pt x="2735895" y="2982634"/>
                        <a:pt x="2666480" y="3052049"/>
                        <a:pt x="2580852" y="3052049"/>
                      </a:cubicBezTo>
                      <a:lnTo>
                        <a:pt x="155043" y="3052049"/>
                      </a:lnTo>
                      <a:cubicBezTo>
                        <a:pt x="69415" y="3052049"/>
                        <a:pt x="0" y="2982634"/>
                        <a:pt x="0" y="2897006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>
                    <a:alpha val="7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 sz="120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4" name="任意多边形 16"/>
                <p:cNvSpPr/>
                <p:nvPr/>
              </p:nvSpPr>
              <p:spPr bwMode="auto">
                <a:xfrm>
                  <a:off x="0" y="0"/>
                  <a:ext cx="2735895" cy="1074737"/>
                </a:xfrm>
                <a:custGeom>
                  <a:avLst/>
                  <a:gdLst>
                    <a:gd name="T0" fmla="*/ 155043 w 2735895"/>
                    <a:gd name="T1" fmla="*/ 0 h 1075451"/>
                    <a:gd name="T2" fmla="*/ 2580852 w 2735895"/>
                    <a:gd name="T3" fmla="*/ 0 h 1075451"/>
                    <a:gd name="T4" fmla="*/ 2735895 w 2735895"/>
                    <a:gd name="T5" fmla="*/ 155043 h 1075451"/>
                    <a:gd name="T6" fmla="*/ 2735895 w 2735895"/>
                    <a:gd name="T7" fmla="*/ 1075451 h 1075451"/>
                    <a:gd name="T8" fmla="*/ 0 w 2735895"/>
                    <a:gd name="T9" fmla="*/ 1075451 h 1075451"/>
                    <a:gd name="T10" fmla="*/ 0 w 2735895"/>
                    <a:gd name="T11" fmla="*/ 155043 h 1075451"/>
                    <a:gd name="T12" fmla="*/ 155043 w 2735895"/>
                    <a:gd name="T13" fmla="*/ 0 h 1075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35895" h="1075451">
                      <a:moveTo>
                        <a:pt x="155043" y="0"/>
                      </a:moveTo>
                      <a:lnTo>
                        <a:pt x="2580852" y="0"/>
                      </a:lnTo>
                      <a:cubicBezTo>
                        <a:pt x="2666480" y="0"/>
                        <a:pt x="2735895" y="69415"/>
                        <a:pt x="2735895" y="155043"/>
                      </a:cubicBezTo>
                      <a:lnTo>
                        <a:pt x="2735895" y="1075451"/>
                      </a:lnTo>
                      <a:lnTo>
                        <a:pt x="0" y="1075451"/>
                      </a:lnTo>
                      <a:lnTo>
                        <a:pt x="0" y="155043"/>
                      </a:lnTo>
                      <a:cubicBezTo>
                        <a:pt x="0" y="69415"/>
                        <a:pt x="69415" y="0"/>
                        <a:pt x="155043" y="0"/>
                      </a:cubicBezTo>
                      <a:close/>
                    </a:path>
                  </a:pathLst>
                </a:custGeom>
                <a:solidFill>
                  <a:schemeClr val="bg1">
                    <a:alpha val="89999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 sz="120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37" name="组合 70"/>
              <p:cNvGrpSpPr/>
              <p:nvPr/>
            </p:nvGrpSpPr>
            <p:grpSpPr bwMode="auto">
              <a:xfrm>
                <a:off x="1" y="199233"/>
                <a:ext cx="2735893" cy="3741335"/>
                <a:chOff x="0" y="92831"/>
                <a:chExt cx="2735893" cy="3741335"/>
              </a:xfrm>
            </p:grpSpPr>
            <p:sp>
              <p:nvSpPr>
                <p:cNvPr id="38" name="文本框 34"/>
                <p:cNvSpPr txBox="1">
                  <a:spLocks noChangeArrowheads="1"/>
                </p:cNvSpPr>
                <p:nvPr/>
              </p:nvSpPr>
              <p:spPr bwMode="auto">
                <a:xfrm>
                  <a:off x="887841" y="92831"/>
                  <a:ext cx="960211" cy="78286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/>
                  <a:lvl2pPr marL="742950" indent="-285750"/>
                  <a:lvl3pPr/>
                  <a:lvl4pPr/>
                  <a:lvl5pPr/>
                  <a:lvl6pPr/>
                  <a:lvl7pPr/>
                  <a:lvl8pPr/>
                  <a:lvl9pPr/>
                </a:lstStyle>
                <a:p>
                  <a:pPr algn="ctr" eaLnBrk="1" hangingPunct="1"/>
                  <a:r>
                    <a:rPr lang="en-US" sz="4000" b="1">
                      <a:solidFill>
                        <a:srgbClr val="1E699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01</a:t>
                  </a:r>
                  <a:endParaRPr lang="zh-CN" altLang="en-US" sz="4000" b="1">
                    <a:solidFill>
                      <a:srgbClr val="1E699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9" name="矩形 42"/>
                <p:cNvSpPr>
                  <a:spLocks noChangeArrowheads="1"/>
                </p:cNvSpPr>
                <p:nvPr/>
              </p:nvSpPr>
              <p:spPr bwMode="auto">
                <a:xfrm>
                  <a:off x="0" y="1435760"/>
                  <a:ext cx="2735893" cy="129342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eaLnBrk="1" hangingPunct="1"/>
                  <a:r>
                    <a:rPr lang="en-US" sz="1400" dirty="0">
                      <a:solidFill>
                        <a:srgbClr val="1E699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Just for today I will exercise my soul in three ways. I will do somebody a good turn and not get found out: If</a:t>
                  </a:r>
                  <a:endParaRPr lang="zh-CN" altLang="en-US" sz="1400" dirty="0">
                    <a:solidFill>
                      <a:srgbClr val="1E699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grpSp>
              <p:nvGrpSpPr>
                <p:cNvPr id="40" name="组合 65"/>
                <p:cNvGrpSpPr/>
                <p:nvPr/>
              </p:nvGrpSpPr>
              <p:grpSpPr bwMode="auto">
                <a:xfrm>
                  <a:off x="956466" y="3011206"/>
                  <a:ext cx="822960" cy="822960"/>
                  <a:chOff x="0" y="0"/>
                  <a:chExt cx="822960" cy="822960"/>
                </a:xfrm>
              </p:grpSpPr>
              <p:sp>
                <p:nvSpPr>
                  <p:cNvPr id="41" name="Freeform 10"/>
                  <p:cNvSpPr>
                    <a:spLocks noEditPoints="1"/>
                  </p:cNvSpPr>
                  <p:nvPr/>
                </p:nvSpPr>
                <p:spPr bwMode="auto">
                  <a:xfrm>
                    <a:off x="118867" y="136387"/>
                    <a:ext cx="574680" cy="483505"/>
                  </a:xfrm>
                  <a:custGeom>
                    <a:avLst/>
                    <a:gdLst>
                      <a:gd name="T0" fmla="*/ 1050 w 1051"/>
                      <a:gd name="T1" fmla="*/ 533 h 884"/>
                      <a:gd name="T2" fmla="*/ 1048 w 1051"/>
                      <a:gd name="T3" fmla="*/ 520 h 884"/>
                      <a:gd name="T4" fmla="*/ 1046 w 1051"/>
                      <a:gd name="T5" fmla="*/ 505 h 884"/>
                      <a:gd name="T6" fmla="*/ 1042 w 1051"/>
                      <a:gd name="T7" fmla="*/ 489 h 884"/>
                      <a:gd name="T8" fmla="*/ 1040 w 1051"/>
                      <a:gd name="T9" fmla="*/ 479 h 884"/>
                      <a:gd name="T10" fmla="*/ 1034 w 1051"/>
                      <a:gd name="T11" fmla="*/ 460 h 884"/>
                      <a:gd name="T12" fmla="*/ 1034 w 1051"/>
                      <a:gd name="T13" fmla="*/ 459 h 884"/>
                      <a:gd name="T14" fmla="*/ 894 w 1051"/>
                      <a:gd name="T15" fmla="*/ 287 h 884"/>
                      <a:gd name="T16" fmla="*/ 889 w 1051"/>
                      <a:gd name="T17" fmla="*/ 284 h 884"/>
                      <a:gd name="T18" fmla="*/ 873 w 1051"/>
                      <a:gd name="T19" fmla="*/ 275 h 884"/>
                      <a:gd name="T20" fmla="*/ 863 w 1051"/>
                      <a:gd name="T21" fmla="*/ 271 h 884"/>
                      <a:gd name="T22" fmla="*/ 848 w 1051"/>
                      <a:gd name="T23" fmla="*/ 264 h 884"/>
                      <a:gd name="T24" fmla="*/ 837 w 1051"/>
                      <a:gd name="T25" fmla="*/ 260 h 884"/>
                      <a:gd name="T26" fmla="*/ 821 w 1051"/>
                      <a:gd name="T27" fmla="*/ 255 h 884"/>
                      <a:gd name="T28" fmla="*/ 819 w 1051"/>
                      <a:gd name="T29" fmla="*/ 254 h 884"/>
                      <a:gd name="T30" fmla="*/ 511 w 1051"/>
                      <a:gd name="T31" fmla="*/ 0 h 884"/>
                      <a:gd name="T32" fmla="*/ 196 w 1051"/>
                      <a:gd name="T33" fmla="*/ 315 h 884"/>
                      <a:gd name="T34" fmla="*/ 197 w 1051"/>
                      <a:gd name="T35" fmla="*/ 330 h 884"/>
                      <a:gd name="T36" fmla="*/ 0 w 1051"/>
                      <a:gd name="T37" fmla="*/ 600 h 884"/>
                      <a:gd name="T38" fmla="*/ 283 w 1051"/>
                      <a:gd name="T39" fmla="*/ 884 h 884"/>
                      <a:gd name="T40" fmla="*/ 730 w 1051"/>
                      <a:gd name="T41" fmla="*/ 884 h 884"/>
                      <a:gd name="T42" fmla="*/ 1051 w 1051"/>
                      <a:gd name="T43" fmla="*/ 562 h 884"/>
                      <a:gd name="T44" fmla="*/ 1050 w 1051"/>
                      <a:gd name="T45" fmla="*/ 533 h 884"/>
                      <a:gd name="T46" fmla="*/ 730 w 1051"/>
                      <a:gd name="T47" fmla="*/ 825 h 884"/>
                      <a:gd name="T48" fmla="*/ 283 w 1051"/>
                      <a:gd name="T49" fmla="*/ 825 h 884"/>
                      <a:gd name="T50" fmla="*/ 59 w 1051"/>
                      <a:gd name="T51" fmla="*/ 600 h 884"/>
                      <a:gd name="T52" fmla="*/ 205 w 1051"/>
                      <a:gd name="T53" fmla="*/ 389 h 884"/>
                      <a:gd name="T54" fmla="*/ 265 w 1051"/>
                      <a:gd name="T55" fmla="*/ 512 h 884"/>
                      <a:gd name="T56" fmla="*/ 288 w 1051"/>
                      <a:gd name="T57" fmla="*/ 523 h 884"/>
                      <a:gd name="T58" fmla="*/ 307 w 1051"/>
                      <a:gd name="T59" fmla="*/ 516 h 884"/>
                      <a:gd name="T60" fmla="*/ 311 w 1051"/>
                      <a:gd name="T61" fmla="*/ 475 h 884"/>
                      <a:gd name="T62" fmla="*/ 257 w 1051"/>
                      <a:gd name="T63" fmla="*/ 348 h 884"/>
                      <a:gd name="T64" fmla="*/ 257 w 1051"/>
                      <a:gd name="T65" fmla="*/ 348 h 884"/>
                      <a:gd name="T66" fmla="*/ 255 w 1051"/>
                      <a:gd name="T67" fmla="*/ 331 h 884"/>
                      <a:gd name="T68" fmla="*/ 255 w 1051"/>
                      <a:gd name="T69" fmla="*/ 315 h 884"/>
                      <a:gd name="T70" fmla="*/ 511 w 1051"/>
                      <a:gd name="T71" fmla="*/ 59 h 884"/>
                      <a:gd name="T72" fmla="*/ 756 w 1051"/>
                      <a:gd name="T73" fmla="*/ 243 h 884"/>
                      <a:gd name="T74" fmla="*/ 730 w 1051"/>
                      <a:gd name="T75" fmla="*/ 241 h 884"/>
                      <a:gd name="T76" fmla="*/ 532 w 1051"/>
                      <a:gd name="T77" fmla="*/ 310 h 884"/>
                      <a:gd name="T78" fmla="*/ 527 w 1051"/>
                      <a:gd name="T79" fmla="*/ 351 h 884"/>
                      <a:gd name="T80" fmla="*/ 568 w 1051"/>
                      <a:gd name="T81" fmla="*/ 356 h 884"/>
                      <a:gd name="T82" fmla="*/ 730 w 1051"/>
                      <a:gd name="T83" fmla="*/ 300 h 884"/>
                      <a:gd name="T84" fmla="*/ 792 w 1051"/>
                      <a:gd name="T85" fmla="*/ 307 h 884"/>
                      <a:gd name="T86" fmla="*/ 846 w 1051"/>
                      <a:gd name="T87" fmla="*/ 327 h 884"/>
                      <a:gd name="T88" fmla="*/ 851 w 1051"/>
                      <a:gd name="T89" fmla="*/ 330 h 884"/>
                      <a:gd name="T90" fmla="*/ 866 w 1051"/>
                      <a:gd name="T91" fmla="*/ 338 h 884"/>
                      <a:gd name="T92" fmla="*/ 871 w 1051"/>
                      <a:gd name="T93" fmla="*/ 341 h 884"/>
                      <a:gd name="T94" fmla="*/ 886 w 1051"/>
                      <a:gd name="T95" fmla="*/ 352 h 884"/>
                      <a:gd name="T96" fmla="*/ 888 w 1051"/>
                      <a:gd name="T97" fmla="*/ 353 h 884"/>
                      <a:gd name="T98" fmla="*/ 977 w 1051"/>
                      <a:gd name="T99" fmla="*/ 473 h 884"/>
                      <a:gd name="T100" fmla="*/ 978 w 1051"/>
                      <a:gd name="T101" fmla="*/ 476 h 884"/>
                      <a:gd name="T102" fmla="*/ 983 w 1051"/>
                      <a:gd name="T103" fmla="*/ 493 h 884"/>
                      <a:gd name="T104" fmla="*/ 985 w 1051"/>
                      <a:gd name="T105" fmla="*/ 500 h 884"/>
                      <a:gd name="T106" fmla="*/ 988 w 1051"/>
                      <a:gd name="T107" fmla="*/ 515 h 884"/>
                      <a:gd name="T108" fmla="*/ 990 w 1051"/>
                      <a:gd name="T109" fmla="*/ 527 h 884"/>
                      <a:gd name="T110" fmla="*/ 991 w 1051"/>
                      <a:gd name="T111" fmla="*/ 538 h 884"/>
                      <a:gd name="T112" fmla="*/ 993 w 1051"/>
                      <a:gd name="T113" fmla="*/ 562 h 884"/>
                      <a:gd name="T114" fmla="*/ 730 w 1051"/>
                      <a:gd name="T115" fmla="*/ 825 h 8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</a:cxnLst>
                    <a:rect l="0" t="0" r="r" b="b"/>
                    <a:pathLst>
                      <a:path w="1051" h="884">
                        <a:moveTo>
                          <a:pt x="1050" y="533"/>
                        </a:moveTo>
                        <a:cubicBezTo>
                          <a:pt x="1049" y="529"/>
                          <a:pt x="1049" y="525"/>
                          <a:pt x="1048" y="520"/>
                        </a:cubicBezTo>
                        <a:cubicBezTo>
                          <a:pt x="1048" y="515"/>
                          <a:pt x="1047" y="510"/>
                          <a:pt x="1046" y="505"/>
                        </a:cubicBezTo>
                        <a:cubicBezTo>
                          <a:pt x="1045" y="500"/>
                          <a:pt x="1044" y="494"/>
                          <a:pt x="1042" y="489"/>
                        </a:cubicBezTo>
                        <a:cubicBezTo>
                          <a:pt x="1042" y="485"/>
                          <a:pt x="1041" y="482"/>
                          <a:pt x="1040" y="479"/>
                        </a:cubicBezTo>
                        <a:cubicBezTo>
                          <a:pt x="1038" y="473"/>
                          <a:pt x="1036" y="466"/>
                          <a:pt x="1034" y="460"/>
                        </a:cubicBezTo>
                        <a:cubicBezTo>
                          <a:pt x="1034" y="459"/>
                          <a:pt x="1034" y="459"/>
                          <a:pt x="1034" y="459"/>
                        </a:cubicBezTo>
                        <a:cubicBezTo>
                          <a:pt x="1009" y="386"/>
                          <a:pt x="959" y="326"/>
                          <a:pt x="894" y="287"/>
                        </a:cubicBezTo>
                        <a:cubicBezTo>
                          <a:pt x="893" y="286"/>
                          <a:pt x="891" y="285"/>
                          <a:pt x="889" y="284"/>
                        </a:cubicBezTo>
                        <a:cubicBezTo>
                          <a:pt x="884" y="281"/>
                          <a:pt x="878" y="278"/>
                          <a:pt x="873" y="275"/>
                        </a:cubicBezTo>
                        <a:cubicBezTo>
                          <a:pt x="870" y="274"/>
                          <a:pt x="867" y="272"/>
                          <a:pt x="863" y="271"/>
                        </a:cubicBezTo>
                        <a:cubicBezTo>
                          <a:pt x="858" y="268"/>
                          <a:pt x="853" y="266"/>
                          <a:pt x="848" y="264"/>
                        </a:cubicBezTo>
                        <a:cubicBezTo>
                          <a:pt x="844" y="262"/>
                          <a:pt x="840" y="261"/>
                          <a:pt x="837" y="260"/>
                        </a:cubicBezTo>
                        <a:cubicBezTo>
                          <a:pt x="831" y="258"/>
                          <a:pt x="826" y="256"/>
                          <a:pt x="821" y="255"/>
                        </a:cubicBezTo>
                        <a:cubicBezTo>
                          <a:pt x="820" y="254"/>
                          <a:pt x="819" y="254"/>
                          <a:pt x="819" y="254"/>
                        </a:cubicBezTo>
                        <a:cubicBezTo>
                          <a:pt x="790" y="108"/>
                          <a:pt x="661" y="0"/>
                          <a:pt x="511" y="0"/>
                        </a:cubicBezTo>
                        <a:cubicBezTo>
                          <a:pt x="337" y="0"/>
                          <a:pt x="196" y="141"/>
                          <a:pt x="196" y="315"/>
                        </a:cubicBezTo>
                        <a:cubicBezTo>
                          <a:pt x="196" y="320"/>
                          <a:pt x="196" y="325"/>
                          <a:pt x="197" y="330"/>
                        </a:cubicBezTo>
                        <a:cubicBezTo>
                          <a:pt x="81" y="367"/>
                          <a:pt x="0" y="477"/>
                          <a:pt x="0" y="600"/>
                        </a:cubicBezTo>
                        <a:cubicBezTo>
                          <a:pt x="0" y="756"/>
                          <a:pt x="127" y="884"/>
                          <a:pt x="283" y="884"/>
                        </a:cubicBezTo>
                        <a:cubicBezTo>
                          <a:pt x="730" y="884"/>
                          <a:pt x="730" y="884"/>
                          <a:pt x="730" y="884"/>
                        </a:cubicBezTo>
                        <a:cubicBezTo>
                          <a:pt x="907" y="884"/>
                          <a:pt x="1051" y="739"/>
                          <a:pt x="1051" y="562"/>
                        </a:cubicBezTo>
                        <a:cubicBezTo>
                          <a:pt x="1051" y="552"/>
                          <a:pt x="1051" y="543"/>
                          <a:pt x="1050" y="533"/>
                        </a:cubicBezTo>
                        <a:close/>
                        <a:moveTo>
                          <a:pt x="730" y="825"/>
                        </a:moveTo>
                        <a:cubicBezTo>
                          <a:pt x="283" y="825"/>
                          <a:pt x="283" y="825"/>
                          <a:pt x="283" y="825"/>
                        </a:cubicBezTo>
                        <a:cubicBezTo>
                          <a:pt x="159" y="825"/>
                          <a:pt x="59" y="724"/>
                          <a:pt x="59" y="600"/>
                        </a:cubicBezTo>
                        <a:cubicBezTo>
                          <a:pt x="59" y="506"/>
                          <a:pt x="119" y="421"/>
                          <a:pt x="205" y="389"/>
                        </a:cubicBezTo>
                        <a:cubicBezTo>
                          <a:pt x="216" y="434"/>
                          <a:pt x="236" y="476"/>
                          <a:pt x="265" y="512"/>
                        </a:cubicBezTo>
                        <a:cubicBezTo>
                          <a:pt x="271" y="519"/>
                          <a:pt x="280" y="523"/>
                          <a:pt x="288" y="523"/>
                        </a:cubicBezTo>
                        <a:cubicBezTo>
                          <a:pt x="295" y="523"/>
                          <a:pt x="301" y="520"/>
                          <a:pt x="307" y="516"/>
                        </a:cubicBezTo>
                        <a:cubicBezTo>
                          <a:pt x="319" y="506"/>
                          <a:pt x="321" y="487"/>
                          <a:pt x="311" y="475"/>
                        </a:cubicBezTo>
                        <a:cubicBezTo>
                          <a:pt x="281" y="438"/>
                          <a:pt x="263" y="395"/>
                          <a:pt x="257" y="348"/>
                        </a:cubicBezTo>
                        <a:cubicBezTo>
                          <a:pt x="257" y="348"/>
                          <a:pt x="257" y="348"/>
                          <a:pt x="257" y="348"/>
                        </a:cubicBezTo>
                        <a:cubicBezTo>
                          <a:pt x="256" y="342"/>
                          <a:pt x="256" y="336"/>
                          <a:pt x="255" y="331"/>
                        </a:cubicBezTo>
                        <a:cubicBezTo>
                          <a:pt x="255" y="326"/>
                          <a:pt x="255" y="320"/>
                          <a:pt x="255" y="315"/>
                        </a:cubicBezTo>
                        <a:cubicBezTo>
                          <a:pt x="255" y="174"/>
                          <a:pt x="369" y="59"/>
                          <a:pt x="511" y="59"/>
                        </a:cubicBezTo>
                        <a:cubicBezTo>
                          <a:pt x="625" y="59"/>
                          <a:pt x="724" y="136"/>
                          <a:pt x="756" y="243"/>
                        </a:cubicBezTo>
                        <a:cubicBezTo>
                          <a:pt x="747" y="242"/>
                          <a:pt x="739" y="241"/>
                          <a:pt x="730" y="241"/>
                        </a:cubicBezTo>
                        <a:cubicBezTo>
                          <a:pt x="657" y="241"/>
                          <a:pt x="589" y="265"/>
                          <a:pt x="532" y="310"/>
                        </a:cubicBezTo>
                        <a:cubicBezTo>
                          <a:pt x="519" y="320"/>
                          <a:pt x="517" y="338"/>
                          <a:pt x="527" y="351"/>
                        </a:cubicBezTo>
                        <a:cubicBezTo>
                          <a:pt x="537" y="364"/>
                          <a:pt x="555" y="366"/>
                          <a:pt x="568" y="356"/>
                        </a:cubicBezTo>
                        <a:cubicBezTo>
                          <a:pt x="615" y="319"/>
                          <a:pt x="671" y="300"/>
                          <a:pt x="730" y="300"/>
                        </a:cubicBezTo>
                        <a:cubicBezTo>
                          <a:pt x="751" y="300"/>
                          <a:pt x="772" y="303"/>
                          <a:pt x="792" y="307"/>
                        </a:cubicBezTo>
                        <a:cubicBezTo>
                          <a:pt x="811" y="312"/>
                          <a:pt x="829" y="319"/>
                          <a:pt x="846" y="327"/>
                        </a:cubicBezTo>
                        <a:cubicBezTo>
                          <a:pt x="848" y="328"/>
                          <a:pt x="849" y="329"/>
                          <a:pt x="851" y="330"/>
                        </a:cubicBezTo>
                        <a:cubicBezTo>
                          <a:pt x="856" y="332"/>
                          <a:pt x="861" y="335"/>
                          <a:pt x="866" y="338"/>
                        </a:cubicBezTo>
                        <a:cubicBezTo>
                          <a:pt x="868" y="339"/>
                          <a:pt x="869" y="340"/>
                          <a:pt x="871" y="341"/>
                        </a:cubicBezTo>
                        <a:cubicBezTo>
                          <a:pt x="876" y="344"/>
                          <a:pt x="881" y="348"/>
                          <a:pt x="886" y="352"/>
                        </a:cubicBezTo>
                        <a:cubicBezTo>
                          <a:pt x="887" y="352"/>
                          <a:pt x="888" y="353"/>
                          <a:pt x="888" y="353"/>
                        </a:cubicBezTo>
                        <a:cubicBezTo>
                          <a:pt x="928" y="384"/>
                          <a:pt x="959" y="425"/>
                          <a:pt x="977" y="473"/>
                        </a:cubicBezTo>
                        <a:cubicBezTo>
                          <a:pt x="977" y="474"/>
                          <a:pt x="977" y="475"/>
                          <a:pt x="978" y="476"/>
                        </a:cubicBezTo>
                        <a:cubicBezTo>
                          <a:pt x="980" y="481"/>
                          <a:pt x="981" y="487"/>
                          <a:pt x="983" y="493"/>
                        </a:cubicBezTo>
                        <a:cubicBezTo>
                          <a:pt x="984" y="495"/>
                          <a:pt x="984" y="498"/>
                          <a:pt x="985" y="500"/>
                        </a:cubicBezTo>
                        <a:cubicBezTo>
                          <a:pt x="986" y="505"/>
                          <a:pt x="987" y="510"/>
                          <a:pt x="988" y="515"/>
                        </a:cubicBezTo>
                        <a:cubicBezTo>
                          <a:pt x="989" y="519"/>
                          <a:pt x="989" y="523"/>
                          <a:pt x="990" y="527"/>
                        </a:cubicBezTo>
                        <a:cubicBezTo>
                          <a:pt x="990" y="530"/>
                          <a:pt x="991" y="534"/>
                          <a:pt x="991" y="538"/>
                        </a:cubicBezTo>
                        <a:cubicBezTo>
                          <a:pt x="992" y="546"/>
                          <a:pt x="993" y="554"/>
                          <a:pt x="993" y="562"/>
                        </a:cubicBezTo>
                        <a:cubicBezTo>
                          <a:pt x="993" y="707"/>
                          <a:pt x="875" y="825"/>
                          <a:pt x="730" y="825"/>
                        </a:cubicBezTo>
                        <a:close/>
                      </a:path>
                    </a:pathLst>
                  </a:custGeom>
                  <a:solidFill>
                    <a:srgbClr val="1E699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200"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42" name="椭圆 61"/>
                  <p:cNvSpPr>
                    <a:spLocks noChangeArrowheads="1"/>
                  </p:cNvSpPr>
                  <p:nvPr/>
                </p:nvSpPr>
                <p:spPr bwMode="auto">
                  <a:xfrm>
                    <a:off x="-571" y="242"/>
                    <a:ext cx="824102" cy="822325"/>
                  </a:xfrm>
                  <a:prstGeom prst="ellipse">
                    <a:avLst/>
                  </a:prstGeom>
                  <a:noFill/>
                  <a:ln w="15875" cmpd="sng">
                    <a:solidFill>
                      <a:srgbClr val="1E6991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anchor="ctr"/>
                  <a:lstStyle/>
                  <a:p>
                    <a:pPr algn="ctr" eaLnBrk="1" hangingPunct="1"/>
                    <a:endParaRPr lang="zh-CN" altLang="en-US" sz="1200">
                      <a:solidFill>
                        <a:srgbClr val="FFFFF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</p:grpSp>
        </p:grpSp>
        <p:grpSp>
          <p:nvGrpSpPr>
            <p:cNvPr id="6" name="组合 75"/>
            <p:cNvGrpSpPr/>
            <p:nvPr/>
          </p:nvGrpSpPr>
          <p:grpSpPr bwMode="auto">
            <a:xfrm>
              <a:off x="3287713" y="1789113"/>
              <a:ext cx="2736850" cy="4127500"/>
              <a:chOff x="0" y="0"/>
              <a:chExt cx="2735895" cy="4127500"/>
            </a:xfrm>
          </p:grpSpPr>
          <p:grpSp>
            <p:nvGrpSpPr>
              <p:cNvPr id="27" name="组合 18"/>
              <p:cNvGrpSpPr/>
              <p:nvPr/>
            </p:nvGrpSpPr>
            <p:grpSpPr bwMode="auto">
              <a:xfrm>
                <a:off x="0" y="0"/>
                <a:ext cx="2735895" cy="4127500"/>
                <a:chOff x="0" y="0"/>
                <a:chExt cx="2735895" cy="4127500"/>
              </a:xfrm>
            </p:grpSpPr>
            <p:sp>
              <p:nvSpPr>
                <p:cNvPr id="34" name="任意多边形 19"/>
                <p:cNvSpPr/>
                <p:nvPr/>
              </p:nvSpPr>
              <p:spPr bwMode="auto">
                <a:xfrm>
                  <a:off x="0" y="1074737"/>
                  <a:ext cx="2735895" cy="3052763"/>
                </a:xfrm>
                <a:custGeom>
                  <a:avLst/>
                  <a:gdLst>
                    <a:gd name="T0" fmla="*/ 0 w 2735895"/>
                    <a:gd name="T1" fmla="*/ 0 h 3052049"/>
                    <a:gd name="T2" fmla="*/ 2735895 w 2735895"/>
                    <a:gd name="T3" fmla="*/ 0 h 3052049"/>
                    <a:gd name="T4" fmla="*/ 2735895 w 2735895"/>
                    <a:gd name="T5" fmla="*/ 2897006 h 3052049"/>
                    <a:gd name="T6" fmla="*/ 2580852 w 2735895"/>
                    <a:gd name="T7" fmla="*/ 3052049 h 3052049"/>
                    <a:gd name="T8" fmla="*/ 155043 w 2735895"/>
                    <a:gd name="T9" fmla="*/ 3052049 h 3052049"/>
                    <a:gd name="T10" fmla="*/ 0 w 2735895"/>
                    <a:gd name="T11" fmla="*/ 2897006 h 3052049"/>
                    <a:gd name="T12" fmla="*/ 0 w 2735895"/>
                    <a:gd name="T13" fmla="*/ 0 h 30520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35895" h="3052049">
                      <a:moveTo>
                        <a:pt x="0" y="0"/>
                      </a:moveTo>
                      <a:lnTo>
                        <a:pt x="2735895" y="0"/>
                      </a:lnTo>
                      <a:lnTo>
                        <a:pt x="2735895" y="2897006"/>
                      </a:lnTo>
                      <a:cubicBezTo>
                        <a:pt x="2735895" y="2982634"/>
                        <a:pt x="2666480" y="3052049"/>
                        <a:pt x="2580852" y="3052049"/>
                      </a:cubicBezTo>
                      <a:lnTo>
                        <a:pt x="155043" y="3052049"/>
                      </a:lnTo>
                      <a:cubicBezTo>
                        <a:pt x="69415" y="3052049"/>
                        <a:pt x="0" y="2982634"/>
                        <a:pt x="0" y="2897006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>
                    <a:alpha val="7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 sz="120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5" name="任意多边形 20"/>
                <p:cNvSpPr/>
                <p:nvPr/>
              </p:nvSpPr>
              <p:spPr bwMode="auto">
                <a:xfrm>
                  <a:off x="0" y="0"/>
                  <a:ext cx="2735895" cy="1074737"/>
                </a:xfrm>
                <a:custGeom>
                  <a:avLst/>
                  <a:gdLst>
                    <a:gd name="T0" fmla="*/ 155043 w 2735895"/>
                    <a:gd name="T1" fmla="*/ 0 h 1075451"/>
                    <a:gd name="T2" fmla="*/ 2580852 w 2735895"/>
                    <a:gd name="T3" fmla="*/ 0 h 1075451"/>
                    <a:gd name="T4" fmla="*/ 2735895 w 2735895"/>
                    <a:gd name="T5" fmla="*/ 155043 h 1075451"/>
                    <a:gd name="T6" fmla="*/ 2735895 w 2735895"/>
                    <a:gd name="T7" fmla="*/ 1075451 h 1075451"/>
                    <a:gd name="T8" fmla="*/ 0 w 2735895"/>
                    <a:gd name="T9" fmla="*/ 1075451 h 1075451"/>
                    <a:gd name="T10" fmla="*/ 0 w 2735895"/>
                    <a:gd name="T11" fmla="*/ 155043 h 1075451"/>
                    <a:gd name="T12" fmla="*/ 155043 w 2735895"/>
                    <a:gd name="T13" fmla="*/ 0 h 1075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35895" h="1075451">
                      <a:moveTo>
                        <a:pt x="155043" y="0"/>
                      </a:moveTo>
                      <a:lnTo>
                        <a:pt x="2580852" y="0"/>
                      </a:lnTo>
                      <a:cubicBezTo>
                        <a:pt x="2666480" y="0"/>
                        <a:pt x="2735895" y="69415"/>
                        <a:pt x="2735895" y="155043"/>
                      </a:cubicBezTo>
                      <a:lnTo>
                        <a:pt x="2735895" y="1075451"/>
                      </a:lnTo>
                      <a:lnTo>
                        <a:pt x="0" y="1075451"/>
                      </a:lnTo>
                      <a:lnTo>
                        <a:pt x="0" y="155043"/>
                      </a:lnTo>
                      <a:cubicBezTo>
                        <a:pt x="0" y="69415"/>
                        <a:pt x="69415" y="0"/>
                        <a:pt x="155043" y="0"/>
                      </a:cubicBezTo>
                      <a:close/>
                    </a:path>
                  </a:pathLst>
                </a:custGeom>
                <a:solidFill>
                  <a:schemeClr val="bg1">
                    <a:alpha val="89999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 sz="120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28" name="组合 71"/>
              <p:cNvGrpSpPr/>
              <p:nvPr/>
            </p:nvGrpSpPr>
            <p:grpSpPr bwMode="auto">
              <a:xfrm>
                <a:off x="1" y="199233"/>
                <a:ext cx="2735893" cy="3741335"/>
                <a:chOff x="0" y="92831"/>
                <a:chExt cx="2735893" cy="3741335"/>
              </a:xfrm>
            </p:grpSpPr>
            <p:sp>
              <p:nvSpPr>
                <p:cNvPr id="29" name="文本框 28"/>
                <p:cNvSpPr txBox="1">
                  <a:spLocks noChangeArrowheads="1"/>
                </p:cNvSpPr>
                <p:nvPr/>
              </p:nvSpPr>
              <p:spPr bwMode="auto">
                <a:xfrm>
                  <a:off x="810490" y="92831"/>
                  <a:ext cx="960211" cy="78286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/>
                  <a:lvl2pPr marL="742950" indent="-285750"/>
                  <a:lvl3pPr/>
                  <a:lvl4pPr/>
                  <a:lvl5pPr/>
                  <a:lvl6pPr/>
                  <a:lvl7pPr/>
                  <a:lvl8pPr/>
                  <a:lvl9pPr/>
                </a:lstStyle>
                <a:p>
                  <a:pPr algn="ctr" eaLnBrk="1" hangingPunct="1"/>
                  <a:r>
                    <a:rPr lang="en-US" sz="4000" b="1">
                      <a:solidFill>
                        <a:srgbClr val="1E699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02</a:t>
                  </a:r>
                  <a:endParaRPr lang="zh-CN" altLang="en-US" sz="4000" b="1">
                    <a:solidFill>
                      <a:srgbClr val="1E699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0" name="矩形 44"/>
                <p:cNvSpPr>
                  <a:spLocks noChangeArrowheads="1"/>
                </p:cNvSpPr>
                <p:nvPr/>
              </p:nvSpPr>
              <p:spPr bwMode="auto">
                <a:xfrm>
                  <a:off x="0" y="1435760"/>
                  <a:ext cx="2735893" cy="129342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eaLnBrk="1" hangingPunct="1"/>
                  <a:r>
                    <a:rPr lang="en-US" sz="1400" dirty="0">
                      <a:solidFill>
                        <a:srgbClr val="1E699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Just for today I will exercise my soul in three ways. I will do somebody a good turn and not get found out: If</a:t>
                  </a:r>
                  <a:endParaRPr lang="zh-CN" altLang="en-US" sz="1400" dirty="0">
                    <a:solidFill>
                      <a:srgbClr val="1E699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grpSp>
              <p:nvGrpSpPr>
                <p:cNvPr id="31" name="组合 66"/>
                <p:cNvGrpSpPr/>
                <p:nvPr/>
              </p:nvGrpSpPr>
              <p:grpSpPr bwMode="auto">
                <a:xfrm>
                  <a:off x="956465" y="3011206"/>
                  <a:ext cx="822960" cy="822960"/>
                  <a:chOff x="0" y="0"/>
                  <a:chExt cx="822960" cy="822960"/>
                </a:xfrm>
              </p:grpSpPr>
              <p:pic>
                <p:nvPicPr>
                  <p:cNvPr id="32" name="组合 51"/>
                  <p:cNvPicPr>
                    <a:picLocks noChangeArrowheads="1"/>
                  </p:cNvPicPr>
                  <p:nvPr/>
                </p:nvPicPr>
                <p:blipFill>
                  <a:blip r:embed="rId2" cstate="email"/>
                  <a:srcRect/>
                  <a:stretch>
                    <a:fillRect/>
                  </a:stretch>
                </p:blipFill>
                <p:spPr bwMode="auto">
                  <a:xfrm>
                    <a:off x="120181" y="91999"/>
                    <a:ext cx="591106" cy="57302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sp>
                <p:nvSpPr>
                  <p:cNvPr id="33" name="椭圆 62"/>
                  <p:cNvSpPr>
                    <a:spLocks noChangeArrowheads="1"/>
                  </p:cNvSpPr>
                  <p:nvPr/>
                </p:nvSpPr>
                <p:spPr bwMode="auto">
                  <a:xfrm>
                    <a:off x="462" y="242"/>
                    <a:ext cx="822038" cy="822325"/>
                  </a:xfrm>
                  <a:prstGeom prst="ellipse">
                    <a:avLst/>
                  </a:prstGeom>
                  <a:noFill/>
                  <a:ln w="15875" cmpd="sng">
                    <a:solidFill>
                      <a:srgbClr val="1E6991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anchor="ctr"/>
                  <a:lstStyle/>
                  <a:p>
                    <a:pPr algn="ctr" eaLnBrk="1" hangingPunct="1"/>
                    <a:endParaRPr lang="zh-CN" altLang="en-US" sz="1200">
                      <a:solidFill>
                        <a:srgbClr val="FFFFF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</p:grpSp>
        </p:grpSp>
        <p:grpSp>
          <p:nvGrpSpPr>
            <p:cNvPr id="7" name="组合 76"/>
            <p:cNvGrpSpPr/>
            <p:nvPr/>
          </p:nvGrpSpPr>
          <p:grpSpPr bwMode="auto">
            <a:xfrm>
              <a:off x="6167438" y="1789113"/>
              <a:ext cx="2736850" cy="4127500"/>
              <a:chOff x="0" y="0"/>
              <a:chExt cx="2735896" cy="4127500"/>
            </a:xfrm>
          </p:grpSpPr>
          <p:grpSp>
            <p:nvGrpSpPr>
              <p:cNvPr id="18" name="组合 21"/>
              <p:cNvGrpSpPr/>
              <p:nvPr/>
            </p:nvGrpSpPr>
            <p:grpSpPr bwMode="auto">
              <a:xfrm>
                <a:off x="1" y="0"/>
                <a:ext cx="2735895" cy="4127500"/>
                <a:chOff x="0" y="0"/>
                <a:chExt cx="2735895" cy="4127500"/>
              </a:xfrm>
            </p:grpSpPr>
            <p:sp>
              <p:nvSpPr>
                <p:cNvPr id="25" name="任意多边形 22"/>
                <p:cNvSpPr/>
                <p:nvPr/>
              </p:nvSpPr>
              <p:spPr bwMode="auto">
                <a:xfrm>
                  <a:off x="-1" y="1074737"/>
                  <a:ext cx="2735896" cy="3052763"/>
                </a:xfrm>
                <a:custGeom>
                  <a:avLst/>
                  <a:gdLst>
                    <a:gd name="T0" fmla="*/ 0 w 2735895"/>
                    <a:gd name="T1" fmla="*/ 0 h 3052049"/>
                    <a:gd name="T2" fmla="*/ 2735895 w 2735895"/>
                    <a:gd name="T3" fmla="*/ 0 h 3052049"/>
                    <a:gd name="T4" fmla="*/ 2735895 w 2735895"/>
                    <a:gd name="T5" fmla="*/ 2897006 h 3052049"/>
                    <a:gd name="T6" fmla="*/ 2580852 w 2735895"/>
                    <a:gd name="T7" fmla="*/ 3052049 h 3052049"/>
                    <a:gd name="T8" fmla="*/ 155043 w 2735895"/>
                    <a:gd name="T9" fmla="*/ 3052049 h 3052049"/>
                    <a:gd name="T10" fmla="*/ 0 w 2735895"/>
                    <a:gd name="T11" fmla="*/ 2897006 h 3052049"/>
                    <a:gd name="T12" fmla="*/ 0 w 2735895"/>
                    <a:gd name="T13" fmla="*/ 0 h 30520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35895" h="3052049">
                      <a:moveTo>
                        <a:pt x="0" y="0"/>
                      </a:moveTo>
                      <a:lnTo>
                        <a:pt x="2735895" y="0"/>
                      </a:lnTo>
                      <a:lnTo>
                        <a:pt x="2735895" y="2897006"/>
                      </a:lnTo>
                      <a:cubicBezTo>
                        <a:pt x="2735895" y="2982634"/>
                        <a:pt x="2666480" y="3052049"/>
                        <a:pt x="2580852" y="3052049"/>
                      </a:cubicBezTo>
                      <a:lnTo>
                        <a:pt x="155043" y="3052049"/>
                      </a:lnTo>
                      <a:cubicBezTo>
                        <a:pt x="69415" y="3052049"/>
                        <a:pt x="0" y="2982634"/>
                        <a:pt x="0" y="2897006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>
                    <a:alpha val="7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 sz="120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6" name="任意多边形 23"/>
                <p:cNvSpPr/>
                <p:nvPr/>
              </p:nvSpPr>
              <p:spPr bwMode="auto">
                <a:xfrm>
                  <a:off x="-1" y="0"/>
                  <a:ext cx="2735896" cy="1074737"/>
                </a:xfrm>
                <a:custGeom>
                  <a:avLst/>
                  <a:gdLst>
                    <a:gd name="T0" fmla="*/ 155043 w 2735895"/>
                    <a:gd name="T1" fmla="*/ 0 h 1075451"/>
                    <a:gd name="T2" fmla="*/ 2580852 w 2735895"/>
                    <a:gd name="T3" fmla="*/ 0 h 1075451"/>
                    <a:gd name="T4" fmla="*/ 2735895 w 2735895"/>
                    <a:gd name="T5" fmla="*/ 155043 h 1075451"/>
                    <a:gd name="T6" fmla="*/ 2735895 w 2735895"/>
                    <a:gd name="T7" fmla="*/ 1075451 h 1075451"/>
                    <a:gd name="T8" fmla="*/ 0 w 2735895"/>
                    <a:gd name="T9" fmla="*/ 1075451 h 1075451"/>
                    <a:gd name="T10" fmla="*/ 0 w 2735895"/>
                    <a:gd name="T11" fmla="*/ 155043 h 1075451"/>
                    <a:gd name="T12" fmla="*/ 155043 w 2735895"/>
                    <a:gd name="T13" fmla="*/ 0 h 1075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35895" h="1075451">
                      <a:moveTo>
                        <a:pt x="155043" y="0"/>
                      </a:moveTo>
                      <a:lnTo>
                        <a:pt x="2580852" y="0"/>
                      </a:lnTo>
                      <a:cubicBezTo>
                        <a:pt x="2666480" y="0"/>
                        <a:pt x="2735895" y="69415"/>
                        <a:pt x="2735895" y="155043"/>
                      </a:cubicBezTo>
                      <a:lnTo>
                        <a:pt x="2735895" y="1075451"/>
                      </a:lnTo>
                      <a:lnTo>
                        <a:pt x="0" y="1075451"/>
                      </a:lnTo>
                      <a:lnTo>
                        <a:pt x="0" y="155043"/>
                      </a:lnTo>
                      <a:cubicBezTo>
                        <a:pt x="0" y="69415"/>
                        <a:pt x="69415" y="0"/>
                        <a:pt x="155043" y="0"/>
                      </a:cubicBezTo>
                      <a:close/>
                    </a:path>
                  </a:pathLst>
                </a:custGeom>
                <a:solidFill>
                  <a:schemeClr val="bg1">
                    <a:alpha val="89999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 sz="120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19" name="组合 72"/>
              <p:cNvGrpSpPr/>
              <p:nvPr/>
            </p:nvGrpSpPr>
            <p:grpSpPr bwMode="auto">
              <a:xfrm>
                <a:off x="0" y="199233"/>
                <a:ext cx="2735893" cy="3741335"/>
                <a:chOff x="0" y="92831"/>
                <a:chExt cx="2735893" cy="3741335"/>
              </a:xfrm>
            </p:grpSpPr>
            <p:sp>
              <p:nvSpPr>
                <p:cNvPr id="20" name="文本框 37"/>
                <p:cNvSpPr txBox="1">
                  <a:spLocks noChangeArrowheads="1"/>
                </p:cNvSpPr>
                <p:nvPr/>
              </p:nvSpPr>
              <p:spPr bwMode="auto">
                <a:xfrm>
                  <a:off x="834740" y="92831"/>
                  <a:ext cx="960211" cy="78286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/>
                  <a:lvl2pPr marL="742950" indent="-285750"/>
                  <a:lvl3pPr/>
                  <a:lvl4pPr/>
                  <a:lvl5pPr/>
                  <a:lvl6pPr/>
                  <a:lvl7pPr/>
                  <a:lvl8pPr/>
                  <a:lvl9pPr/>
                </a:lstStyle>
                <a:p>
                  <a:pPr algn="ctr" eaLnBrk="1" hangingPunct="1"/>
                  <a:r>
                    <a:rPr lang="en-US" sz="4000" b="1">
                      <a:solidFill>
                        <a:srgbClr val="1E699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03</a:t>
                  </a:r>
                  <a:endParaRPr lang="zh-CN" altLang="en-US" sz="4000" b="1">
                    <a:solidFill>
                      <a:srgbClr val="1E699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1" name="矩形 46"/>
                <p:cNvSpPr>
                  <a:spLocks noChangeArrowheads="1"/>
                </p:cNvSpPr>
                <p:nvPr/>
              </p:nvSpPr>
              <p:spPr bwMode="auto">
                <a:xfrm>
                  <a:off x="0" y="1435760"/>
                  <a:ext cx="2735893" cy="129342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eaLnBrk="1" hangingPunct="1"/>
                  <a:r>
                    <a:rPr lang="en-US" sz="1400" dirty="0">
                      <a:solidFill>
                        <a:srgbClr val="1E699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Just for today I will exercise my soul in three ways. I will do somebody a good turn and not get found out: If</a:t>
                  </a:r>
                  <a:endParaRPr lang="zh-CN" altLang="en-US" sz="1400" dirty="0">
                    <a:solidFill>
                      <a:srgbClr val="1E699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grpSp>
              <p:nvGrpSpPr>
                <p:cNvPr id="22" name="组合 67"/>
                <p:cNvGrpSpPr/>
                <p:nvPr/>
              </p:nvGrpSpPr>
              <p:grpSpPr bwMode="auto">
                <a:xfrm>
                  <a:off x="956466" y="3011206"/>
                  <a:ext cx="822960" cy="822960"/>
                  <a:chOff x="0" y="0"/>
                  <a:chExt cx="822960" cy="822960"/>
                </a:xfrm>
              </p:grpSpPr>
              <p:sp>
                <p:nvSpPr>
                  <p:cNvPr id="23" name="Freeform 11"/>
                  <p:cNvSpPr>
                    <a:spLocks noEditPoints="1"/>
                  </p:cNvSpPr>
                  <p:nvPr/>
                </p:nvSpPr>
                <p:spPr bwMode="auto">
                  <a:xfrm>
                    <a:off x="144375" y="130206"/>
                    <a:ext cx="563627" cy="607834"/>
                  </a:xfrm>
                  <a:custGeom>
                    <a:avLst/>
                    <a:gdLst>
                      <a:gd name="T0" fmla="*/ 1027 w 1031"/>
                      <a:gd name="T1" fmla="*/ 227 h 1107"/>
                      <a:gd name="T2" fmla="*/ 1023 w 1031"/>
                      <a:gd name="T3" fmla="*/ 205 h 1107"/>
                      <a:gd name="T4" fmla="*/ 655 w 1031"/>
                      <a:gd name="T5" fmla="*/ 7 h 1107"/>
                      <a:gd name="T6" fmla="*/ 376 w 1031"/>
                      <a:gd name="T7" fmla="*/ 7 h 1107"/>
                      <a:gd name="T8" fmla="*/ 8 w 1031"/>
                      <a:gd name="T9" fmla="*/ 205 h 1107"/>
                      <a:gd name="T10" fmla="*/ 3 w 1031"/>
                      <a:gd name="T11" fmla="*/ 227 h 1107"/>
                      <a:gd name="T12" fmla="*/ 3 w 1031"/>
                      <a:gd name="T13" fmla="*/ 592 h 1107"/>
                      <a:gd name="T14" fmla="*/ 8 w 1031"/>
                      <a:gd name="T15" fmla="*/ 614 h 1107"/>
                      <a:gd name="T16" fmla="*/ 137 w 1031"/>
                      <a:gd name="T17" fmla="*/ 876 h 1107"/>
                      <a:gd name="T18" fmla="*/ 501 w 1031"/>
                      <a:gd name="T19" fmla="*/ 1103 h 1107"/>
                      <a:gd name="T20" fmla="*/ 530 w 1031"/>
                      <a:gd name="T21" fmla="*/ 1103 h 1107"/>
                      <a:gd name="T22" fmla="*/ 894 w 1031"/>
                      <a:gd name="T23" fmla="*/ 876 h 1107"/>
                      <a:gd name="T24" fmla="*/ 1023 w 1031"/>
                      <a:gd name="T25" fmla="*/ 614 h 1107"/>
                      <a:gd name="T26" fmla="*/ 1027 w 1031"/>
                      <a:gd name="T27" fmla="*/ 592 h 1107"/>
                      <a:gd name="T28" fmla="*/ 515 w 1031"/>
                      <a:gd name="T29" fmla="*/ 594 h 1107"/>
                      <a:gd name="T30" fmla="*/ 515 w 1031"/>
                      <a:gd name="T31" fmla="*/ 225 h 1107"/>
                      <a:gd name="T32" fmla="*/ 515 w 1031"/>
                      <a:gd name="T33" fmla="*/ 594 h 1107"/>
                      <a:gd name="T34" fmla="*/ 993 w 1031"/>
                      <a:gd name="T35" fmla="*/ 222 h 1107"/>
                      <a:gd name="T36" fmla="*/ 537 w 1031"/>
                      <a:gd name="T37" fmla="*/ 204 h 1107"/>
                      <a:gd name="T38" fmla="*/ 360 w 1031"/>
                      <a:gd name="T39" fmla="*/ 35 h 1107"/>
                      <a:gd name="T40" fmla="*/ 170 w 1031"/>
                      <a:gd name="T41" fmla="*/ 390 h 1107"/>
                      <a:gd name="T42" fmla="*/ 360 w 1031"/>
                      <a:gd name="T43" fmla="*/ 35 h 1107"/>
                      <a:gd name="T44" fmla="*/ 493 w 1031"/>
                      <a:gd name="T45" fmla="*/ 615 h 1107"/>
                      <a:gd name="T46" fmla="*/ 37 w 1031"/>
                      <a:gd name="T47" fmla="*/ 597 h 1107"/>
                      <a:gd name="T48" fmla="*/ 835 w 1031"/>
                      <a:gd name="T49" fmla="*/ 859 h 1107"/>
                      <a:gd name="T50" fmla="*/ 196 w 1031"/>
                      <a:gd name="T51" fmla="*/ 859 h 1107"/>
                      <a:gd name="T52" fmla="*/ 349 w 1031"/>
                      <a:gd name="T53" fmla="*/ 828 h 1107"/>
                      <a:gd name="T54" fmla="*/ 515 w 1031"/>
                      <a:gd name="T55" fmla="*/ 658 h 1107"/>
                      <a:gd name="T56" fmla="*/ 681 w 1031"/>
                      <a:gd name="T57" fmla="*/ 828 h 1107"/>
                      <a:gd name="T58" fmla="*/ 835 w 1031"/>
                      <a:gd name="T59" fmla="*/ 859 h 1107"/>
                      <a:gd name="T60" fmla="*/ 537 w 1031"/>
                      <a:gd name="T61" fmla="*/ 615 h 1107"/>
                      <a:gd name="T62" fmla="*/ 993 w 1031"/>
                      <a:gd name="T63" fmla="*/ 597 h 110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1031" h="1107">
                        <a:moveTo>
                          <a:pt x="883" y="409"/>
                        </a:moveTo>
                        <a:cubicBezTo>
                          <a:pt x="1027" y="227"/>
                          <a:pt x="1027" y="227"/>
                          <a:pt x="1027" y="227"/>
                        </a:cubicBezTo>
                        <a:cubicBezTo>
                          <a:pt x="1030" y="224"/>
                          <a:pt x="1031" y="219"/>
                          <a:pt x="1030" y="215"/>
                        </a:cubicBezTo>
                        <a:cubicBezTo>
                          <a:pt x="1029" y="211"/>
                          <a:pt x="1026" y="207"/>
                          <a:pt x="1023" y="205"/>
                        </a:cubicBezTo>
                        <a:cubicBezTo>
                          <a:pt x="674" y="4"/>
                          <a:pt x="674" y="4"/>
                          <a:pt x="674" y="4"/>
                        </a:cubicBezTo>
                        <a:cubicBezTo>
                          <a:pt x="667" y="0"/>
                          <a:pt x="659" y="1"/>
                          <a:pt x="655" y="7"/>
                        </a:cubicBezTo>
                        <a:cubicBezTo>
                          <a:pt x="515" y="184"/>
                          <a:pt x="515" y="184"/>
                          <a:pt x="515" y="184"/>
                        </a:cubicBezTo>
                        <a:cubicBezTo>
                          <a:pt x="376" y="7"/>
                          <a:pt x="376" y="7"/>
                          <a:pt x="376" y="7"/>
                        </a:cubicBezTo>
                        <a:cubicBezTo>
                          <a:pt x="371" y="1"/>
                          <a:pt x="363" y="0"/>
                          <a:pt x="357" y="4"/>
                        </a:cubicBezTo>
                        <a:cubicBezTo>
                          <a:pt x="8" y="205"/>
                          <a:pt x="8" y="205"/>
                          <a:pt x="8" y="205"/>
                        </a:cubicBezTo>
                        <a:cubicBezTo>
                          <a:pt x="4" y="207"/>
                          <a:pt x="1" y="211"/>
                          <a:pt x="1" y="215"/>
                        </a:cubicBezTo>
                        <a:cubicBezTo>
                          <a:pt x="0" y="219"/>
                          <a:pt x="1" y="224"/>
                          <a:pt x="3" y="227"/>
                        </a:cubicBezTo>
                        <a:cubicBezTo>
                          <a:pt x="147" y="409"/>
                          <a:pt x="147" y="409"/>
                          <a:pt x="147" y="409"/>
                        </a:cubicBezTo>
                        <a:cubicBezTo>
                          <a:pt x="3" y="592"/>
                          <a:pt x="3" y="592"/>
                          <a:pt x="3" y="592"/>
                        </a:cubicBezTo>
                        <a:cubicBezTo>
                          <a:pt x="1" y="595"/>
                          <a:pt x="0" y="600"/>
                          <a:pt x="1" y="604"/>
                        </a:cubicBezTo>
                        <a:cubicBezTo>
                          <a:pt x="1" y="608"/>
                          <a:pt x="4" y="612"/>
                          <a:pt x="8" y="614"/>
                        </a:cubicBezTo>
                        <a:cubicBezTo>
                          <a:pt x="137" y="688"/>
                          <a:pt x="137" y="688"/>
                          <a:pt x="137" y="688"/>
                        </a:cubicBezTo>
                        <a:cubicBezTo>
                          <a:pt x="137" y="876"/>
                          <a:pt x="137" y="876"/>
                          <a:pt x="137" y="876"/>
                        </a:cubicBezTo>
                        <a:cubicBezTo>
                          <a:pt x="137" y="886"/>
                          <a:pt x="142" y="896"/>
                          <a:pt x="151" y="901"/>
                        </a:cubicBezTo>
                        <a:cubicBezTo>
                          <a:pt x="501" y="1103"/>
                          <a:pt x="501" y="1103"/>
                          <a:pt x="501" y="1103"/>
                        </a:cubicBezTo>
                        <a:cubicBezTo>
                          <a:pt x="505" y="1105"/>
                          <a:pt x="510" y="1107"/>
                          <a:pt x="515" y="1107"/>
                        </a:cubicBezTo>
                        <a:cubicBezTo>
                          <a:pt x="520" y="1107"/>
                          <a:pt x="525" y="1105"/>
                          <a:pt x="530" y="1103"/>
                        </a:cubicBezTo>
                        <a:cubicBezTo>
                          <a:pt x="879" y="901"/>
                          <a:pt x="879" y="901"/>
                          <a:pt x="879" y="901"/>
                        </a:cubicBezTo>
                        <a:cubicBezTo>
                          <a:pt x="888" y="896"/>
                          <a:pt x="894" y="886"/>
                          <a:pt x="894" y="876"/>
                        </a:cubicBezTo>
                        <a:cubicBezTo>
                          <a:pt x="894" y="688"/>
                          <a:pt x="894" y="688"/>
                          <a:pt x="894" y="688"/>
                        </a:cubicBezTo>
                        <a:cubicBezTo>
                          <a:pt x="1023" y="614"/>
                          <a:pt x="1023" y="614"/>
                          <a:pt x="1023" y="614"/>
                        </a:cubicBezTo>
                        <a:cubicBezTo>
                          <a:pt x="1026" y="612"/>
                          <a:pt x="1029" y="608"/>
                          <a:pt x="1030" y="604"/>
                        </a:cubicBezTo>
                        <a:cubicBezTo>
                          <a:pt x="1031" y="600"/>
                          <a:pt x="1030" y="595"/>
                          <a:pt x="1027" y="592"/>
                        </a:cubicBezTo>
                        <a:lnTo>
                          <a:pt x="883" y="409"/>
                        </a:lnTo>
                        <a:close/>
                        <a:moveTo>
                          <a:pt x="515" y="594"/>
                        </a:moveTo>
                        <a:cubicBezTo>
                          <a:pt x="196" y="409"/>
                          <a:pt x="196" y="409"/>
                          <a:pt x="196" y="409"/>
                        </a:cubicBezTo>
                        <a:cubicBezTo>
                          <a:pt x="515" y="225"/>
                          <a:pt x="515" y="225"/>
                          <a:pt x="515" y="225"/>
                        </a:cubicBezTo>
                        <a:cubicBezTo>
                          <a:pt x="835" y="409"/>
                          <a:pt x="835" y="409"/>
                          <a:pt x="835" y="409"/>
                        </a:cubicBezTo>
                        <a:lnTo>
                          <a:pt x="515" y="594"/>
                        </a:lnTo>
                        <a:close/>
                        <a:moveTo>
                          <a:pt x="670" y="35"/>
                        </a:moveTo>
                        <a:cubicBezTo>
                          <a:pt x="993" y="222"/>
                          <a:pt x="993" y="222"/>
                          <a:pt x="993" y="222"/>
                        </a:cubicBezTo>
                        <a:cubicBezTo>
                          <a:pt x="861" y="390"/>
                          <a:pt x="861" y="390"/>
                          <a:pt x="861" y="390"/>
                        </a:cubicBezTo>
                        <a:cubicBezTo>
                          <a:pt x="537" y="204"/>
                          <a:pt x="537" y="204"/>
                          <a:pt x="537" y="204"/>
                        </a:cubicBezTo>
                        <a:lnTo>
                          <a:pt x="670" y="35"/>
                        </a:lnTo>
                        <a:close/>
                        <a:moveTo>
                          <a:pt x="360" y="35"/>
                        </a:moveTo>
                        <a:cubicBezTo>
                          <a:pt x="493" y="204"/>
                          <a:pt x="493" y="204"/>
                          <a:pt x="493" y="204"/>
                        </a:cubicBezTo>
                        <a:cubicBezTo>
                          <a:pt x="170" y="390"/>
                          <a:pt x="170" y="390"/>
                          <a:pt x="170" y="390"/>
                        </a:cubicBezTo>
                        <a:cubicBezTo>
                          <a:pt x="37" y="222"/>
                          <a:pt x="37" y="222"/>
                          <a:pt x="37" y="222"/>
                        </a:cubicBezTo>
                        <a:lnTo>
                          <a:pt x="360" y="35"/>
                        </a:lnTo>
                        <a:close/>
                        <a:moveTo>
                          <a:pt x="170" y="428"/>
                        </a:moveTo>
                        <a:cubicBezTo>
                          <a:pt x="493" y="615"/>
                          <a:pt x="493" y="615"/>
                          <a:pt x="493" y="615"/>
                        </a:cubicBezTo>
                        <a:cubicBezTo>
                          <a:pt x="360" y="783"/>
                          <a:pt x="360" y="783"/>
                          <a:pt x="360" y="783"/>
                        </a:cubicBezTo>
                        <a:cubicBezTo>
                          <a:pt x="37" y="597"/>
                          <a:pt x="37" y="597"/>
                          <a:pt x="37" y="597"/>
                        </a:cubicBezTo>
                        <a:lnTo>
                          <a:pt x="170" y="428"/>
                        </a:lnTo>
                        <a:close/>
                        <a:moveTo>
                          <a:pt x="835" y="859"/>
                        </a:moveTo>
                        <a:cubicBezTo>
                          <a:pt x="515" y="1043"/>
                          <a:pt x="515" y="1043"/>
                          <a:pt x="515" y="1043"/>
                        </a:cubicBezTo>
                        <a:cubicBezTo>
                          <a:pt x="196" y="859"/>
                          <a:pt x="196" y="859"/>
                          <a:pt x="196" y="859"/>
                        </a:cubicBezTo>
                        <a:cubicBezTo>
                          <a:pt x="196" y="739"/>
                          <a:pt x="196" y="739"/>
                          <a:pt x="196" y="739"/>
                        </a:cubicBezTo>
                        <a:cubicBezTo>
                          <a:pt x="349" y="828"/>
                          <a:pt x="349" y="828"/>
                          <a:pt x="349" y="828"/>
                        </a:cubicBezTo>
                        <a:cubicBezTo>
                          <a:pt x="362" y="835"/>
                          <a:pt x="378" y="832"/>
                          <a:pt x="387" y="821"/>
                        </a:cubicBezTo>
                        <a:cubicBezTo>
                          <a:pt x="515" y="658"/>
                          <a:pt x="515" y="658"/>
                          <a:pt x="515" y="658"/>
                        </a:cubicBezTo>
                        <a:cubicBezTo>
                          <a:pt x="643" y="821"/>
                          <a:pt x="643" y="821"/>
                          <a:pt x="643" y="821"/>
                        </a:cubicBezTo>
                        <a:cubicBezTo>
                          <a:pt x="652" y="832"/>
                          <a:pt x="668" y="835"/>
                          <a:pt x="681" y="828"/>
                        </a:cubicBezTo>
                        <a:cubicBezTo>
                          <a:pt x="835" y="739"/>
                          <a:pt x="835" y="739"/>
                          <a:pt x="835" y="739"/>
                        </a:cubicBezTo>
                        <a:lnTo>
                          <a:pt x="835" y="859"/>
                        </a:lnTo>
                        <a:close/>
                        <a:moveTo>
                          <a:pt x="670" y="783"/>
                        </a:moveTo>
                        <a:cubicBezTo>
                          <a:pt x="537" y="615"/>
                          <a:pt x="537" y="615"/>
                          <a:pt x="537" y="615"/>
                        </a:cubicBezTo>
                        <a:cubicBezTo>
                          <a:pt x="861" y="428"/>
                          <a:pt x="861" y="428"/>
                          <a:pt x="861" y="428"/>
                        </a:cubicBezTo>
                        <a:cubicBezTo>
                          <a:pt x="993" y="597"/>
                          <a:pt x="993" y="597"/>
                          <a:pt x="993" y="597"/>
                        </a:cubicBezTo>
                        <a:lnTo>
                          <a:pt x="670" y="783"/>
                        </a:lnTo>
                        <a:close/>
                      </a:path>
                    </a:pathLst>
                  </a:custGeom>
                  <a:solidFill>
                    <a:srgbClr val="1E699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zh-CN" altLang="en-US" sz="1200"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24" name="椭圆 63"/>
                  <p:cNvSpPr>
                    <a:spLocks noChangeArrowheads="1"/>
                  </p:cNvSpPr>
                  <p:nvPr/>
                </p:nvSpPr>
                <p:spPr bwMode="auto">
                  <a:xfrm>
                    <a:off x="462" y="242"/>
                    <a:ext cx="822038" cy="822325"/>
                  </a:xfrm>
                  <a:prstGeom prst="ellipse">
                    <a:avLst/>
                  </a:prstGeom>
                  <a:noFill/>
                  <a:ln w="15875" cmpd="sng">
                    <a:solidFill>
                      <a:srgbClr val="1E6991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anchor="ctr"/>
                  <a:lstStyle/>
                  <a:p>
                    <a:pPr algn="ctr" eaLnBrk="1" hangingPunct="1"/>
                    <a:endParaRPr lang="zh-CN" altLang="en-US" sz="1200">
                      <a:solidFill>
                        <a:srgbClr val="FFFFF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</p:grpSp>
        </p:grpSp>
        <p:grpSp>
          <p:nvGrpSpPr>
            <p:cNvPr id="8" name="组合 77"/>
            <p:cNvGrpSpPr/>
            <p:nvPr/>
          </p:nvGrpSpPr>
          <p:grpSpPr bwMode="auto">
            <a:xfrm>
              <a:off x="9048750" y="1789113"/>
              <a:ext cx="2735263" cy="4127500"/>
              <a:chOff x="0" y="0"/>
              <a:chExt cx="2735899" cy="4127500"/>
            </a:xfrm>
          </p:grpSpPr>
          <p:grpSp>
            <p:nvGrpSpPr>
              <p:cNvPr id="9" name="组合 24"/>
              <p:cNvGrpSpPr/>
              <p:nvPr/>
            </p:nvGrpSpPr>
            <p:grpSpPr bwMode="auto">
              <a:xfrm>
                <a:off x="4" y="0"/>
                <a:ext cx="2735895" cy="4127500"/>
                <a:chOff x="0" y="0"/>
                <a:chExt cx="2735895" cy="4127500"/>
              </a:xfrm>
            </p:grpSpPr>
            <p:sp>
              <p:nvSpPr>
                <p:cNvPr id="16" name="任意多边形 25"/>
                <p:cNvSpPr/>
                <p:nvPr/>
              </p:nvSpPr>
              <p:spPr bwMode="auto">
                <a:xfrm>
                  <a:off x="-4" y="1074737"/>
                  <a:ext cx="2735899" cy="3052763"/>
                </a:xfrm>
                <a:custGeom>
                  <a:avLst/>
                  <a:gdLst>
                    <a:gd name="T0" fmla="*/ 0 w 2735895"/>
                    <a:gd name="T1" fmla="*/ 0 h 3052049"/>
                    <a:gd name="T2" fmla="*/ 2735895 w 2735895"/>
                    <a:gd name="T3" fmla="*/ 0 h 3052049"/>
                    <a:gd name="T4" fmla="*/ 2735895 w 2735895"/>
                    <a:gd name="T5" fmla="*/ 2897006 h 3052049"/>
                    <a:gd name="T6" fmla="*/ 2580852 w 2735895"/>
                    <a:gd name="T7" fmla="*/ 3052049 h 3052049"/>
                    <a:gd name="T8" fmla="*/ 155043 w 2735895"/>
                    <a:gd name="T9" fmla="*/ 3052049 h 3052049"/>
                    <a:gd name="T10" fmla="*/ 0 w 2735895"/>
                    <a:gd name="T11" fmla="*/ 2897006 h 3052049"/>
                    <a:gd name="T12" fmla="*/ 0 w 2735895"/>
                    <a:gd name="T13" fmla="*/ 0 h 30520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35895" h="3052049">
                      <a:moveTo>
                        <a:pt x="0" y="0"/>
                      </a:moveTo>
                      <a:lnTo>
                        <a:pt x="2735895" y="0"/>
                      </a:lnTo>
                      <a:lnTo>
                        <a:pt x="2735895" y="2897006"/>
                      </a:lnTo>
                      <a:cubicBezTo>
                        <a:pt x="2735895" y="2982634"/>
                        <a:pt x="2666480" y="3052049"/>
                        <a:pt x="2580852" y="3052049"/>
                      </a:cubicBezTo>
                      <a:lnTo>
                        <a:pt x="155043" y="3052049"/>
                      </a:lnTo>
                      <a:cubicBezTo>
                        <a:pt x="69415" y="3052049"/>
                        <a:pt x="0" y="2982634"/>
                        <a:pt x="0" y="2897006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>
                    <a:alpha val="7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 sz="120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7" name="任意多边形 26"/>
                <p:cNvSpPr/>
                <p:nvPr/>
              </p:nvSpPr>
              <p:spPr bwMode="auto">
                <a:xfrm>
                  <a:off x="-4" y="0"/>
                  <a:ext cx="2735899" cy="1074737"/>
                </a:xfrm>
                <a:custGeom>
                  <a:avLst/>
                  <a:gdLst>
                    <a:gd name="T0" fmla="*/ 155043 w 2735895"/>
                    <a:gd name="T1" fmla="*/ 0 h 1075451"/>
                    <a:gd name="T2" fmla="*/ 2580852 w 2735895"/>
                    <a:gd name="T3" fmla="*/ 0 h 1075451"/>
                    <a:gd name="T4" fmla="*/ 2735895 w 2735895"/>
                    <a:gd name="T5" fmla="*/ 155043 h 1075451"/>
                    <a:gd name="T6" fmla="*/ 2735895 w 2735895"/>
                    <a:gd name="T7" fmla="*/ 1075451 h 1075451"/>
                    <a:gd name="T8" fmla="*/ 0 w 2735895"/>
                    <a:gd name="T9" fmla="*/ 1075451 h 1075451"/>
                    <a:gd name="T10" fmla="*/ 0 w 2735895"/>
                    <a:gd name="T11" fmla="*/ 155043 h 1075451"/>
                    <a:gd name="T12" fmla="*/ 155043 w 2735895"/>
                    <a:gd name="T13" fmla="*/ 0 h 10754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35895" h="1075451">
                      <a:moveTo>
                        <a:pt x="155043" y="0"/>
                      </a:moveTo>
                      <a:lnTo>
                        <a:pt x="2580852" y="0"/>
                      </a:lnTo>
                      <a:cubicBezTo>
                        <a:pt x="2666480" y="0"/>
                        <a:pt x="2735895" y="69415"/>
                        <a:pt x="2735895" y="155043"/>
                      </a:cubicBezTo>
                      <a:lnTo>
                        <a:pt x="2735895" y="1075451"/>
                      </a:lnTo>
                      <a:lnTo>
                        <a:pt x="0" y="1075451"/>
                      </a:lnTo>
                      <a:lnTo>
                        <a:pt x="0" y="155043"/>
                      </a:lnTo>
                      <a:cubicBezTo>
                        <a:pt x="0" y="69415"/>
                        <a:pt x="69415" y="0"/>
                        <a:pt x="155043" y="0"/>
                      </a:cubicBezTo>
                      <a:close/>
                    </a:path>
                  </a:pathLst>
                </a:custGeom>
                <a:solidFill>
                  <a:schemeClr val="bg1">
                    <a:alpha val="89999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 sz="120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10" name="组合 73"/>
              <p:cNvGrpSpPr/>
              <p:nvPr/>
            </p:nvGrpSpPr>
            <p:grpSpPr bwMode="auto">
              <a:xfrm>
                <a:off x="0" y="199233"/>
                <a:ext cx="2735893" cy="3741335"/>
                <a:chOff x="0" y="92831"/>
                <a:chExt cx="2735893" cy="3741335"/>
              </a:xfrm>
            </p:grpSpPr>
            <p:sp>
              <p:nvSpPr>
                <p:cNvPr id="11" name="文本框 31"/>
                <p:cNvSpPr txBox="1">
                  <a:spLocks noChangeArrowheads="1"/>
                </p:cNvSpPr>
                <p:nvPr/>
              </p:nvSpPr>
              <p:spPr bwMode="auto">
                <a:xfrm>
                  <a:off x="858187" y="92831"/>
                  <a:ext cx="960210" cy="78286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/>
                  <a:lvl2pPr marL="742950" indent="-285750"/>
                  <a:lvl3pPr/>
                  <a:lvl4pPr/>
                  <a:lvl5pPr/>
                  <a:lvl6pPr/>
                  <a:lvl7pPr/>
                  <a:lvl8pPr/>
                  <a:lvl9pPr/>
                </a:lstStyle>
                <a:p>
                  <a:pPr algn="ctr" eaLnBrk="1" hangingPunct="1"/>
                  <a:r>
                    <a:rPr lang="en-US" sz="4000" b="1">
                      <a:solidFill>
                        <a:srgbClr val="1E699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04</a:t>
                  </a:r>
                  <a:endParaRPr lang="zh-CN" altLang="en-US" sz="4000" b="1">
                    <a:solidFill>
                      <a:srgbClr val="1E699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2" name="矩形 48"/>
                <p:cNvSpPr>
                  <a:spLocks noChangeArrowheads="1"/>
                </p:cNvSpPr>
                <p:nvPr/>
              </p:nvSpPr>
              <p:spPr bwMode="auto">
                <a:xfrm>
                  <a:off x="0" y="1435760"/>
                  <a:ext cx="2735893" cy="129342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eaLnBrk="1" hangingPunct="1"/>
                  <a:r>
                    <a:rPr lang="en-US" sz="1400" dirty="0">
                      <a:solidFill>
                        <a:srgbClr val="1E699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Just for today I will exercise my soul in three ways. I will do somebody a good turn and not get found out: If</a:t>
                  </a:r>
                  <a:endParaRPr lang="zh-CN" altLang="en-US" sz="1400" dirty="0">
                    <a:solidFill>
                      <a:srgbClr val="1E699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grpSp>
              <p:nvGrpSpPr>
                <p:cNvPr id="13" name="组合 68"/>
                <p:cNvGrpSpPr/>
                <p:nvPr/>
              </p:nvGrpSpPr>
              <p:grpSpPr bwMode="auto">
                <a:xfrm>
                  <a:off x="956466" y="3011206"/>
                  <a:ext cx="822960" cy="822960"/>
                  <a:chOff x="0" y="0"/>
                  <a:chExt cx="822960" cy="822960"/>
                </a:xfrm>
              </p:grpSpPr>
              <p:pic>
                <p:nvPicPr>
                  <p:cNvPr id="14" name="组合 56"/>
                  <p:cNvPicPr>
                    <a:picLocks noChangeArrowheads="1"/>
                  </p:cNvPicPr>
                  <p:nvPr/>
                </p:nvPicPr>
                <p:blipFill>
                  <a:blip r:embed="rId3" cstate="email"/>
                  <a:srcRect/>
                  <a:stretch>
                    <a:fillRect/>
                  </a:stretch>
                </p:blipFill>
                <p:spPr bwMode="auto">
                  <a:xfrm>
                    <a:off x="138782" y="122479"/>
                    <a:ext cx="573157" cy="57302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sp>
                <p:nvSpPr>
                  <p:cNvPr id="15" name="椭圆 64"/>
                  <p:cNvSpPr>
                    <a:spLocks noChangeArrowheads="1"/>
                  </p:cNvSpPr>
                  <p:nvPr/>
                </p:nvSpPr>
                <p:spPr bwMode="auto">
                  <a:xfrm>
                    <a:off x="-569" y="242"/>
                    <a:ext cx="824104" cy="822325"/>
                  </a:xfrm>
                  <a:prstGeom prst="ellipse">
                    <a:avLst/>
                  </a:prstGeom>
                  <a:noFill/>
                  <a:ln w="15875" cmpd="sng">
                    <a:solidFill>
                      <a:srgbClr val="1E6991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anchor="ctr"/>
                  <a:lstStyle/>
                  <a:p>
                    <a:pPr algn="ctr" eaLnBrk="1" hangingPunct="1"/>
                    <a:endParaRPr lang="zh-CN" altLang="en-US" sz="1200">
                      <a:solidFill>
                        <a:srgbClr val="FFFFF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257300" y="2386014"/>
            <a:ext cx="9786821" cy="1943099"/>
            <a:chOff x="4003705" y="1185990"/>
            <a:chExt cx="5312274" cy="968874"/>
          </a:xfrm>
        </p:grpSpPr>
        <p:grpSp>
          <p:nvGrpSpPr>
            <p:cNvPr id="5" name="组合 4"/>
            <p:cNvGrpSpPr/>
            <p:nvPr/>
          </p:nvGrpSpPr>
          <p:grpSpPr>
            <a:xfrm>
              <a:off x="4003705" y="1185990"/>
              <a:ext cx="968874" cy="968874"/>
              <a:chOff x="4290060" y="1623060"/>
              <a:chExt cx="4076700" cy="4076700"/>
            </a:xfrm>
            <a:solidFill>
              <a:srgbClr val="FFFFFF">
                <a:alpha val="50196"/>
              </a:srgbClr>
            </a:solidFill>
          </p:grpSpPr>
          <p:sp>
            <p:nvSpPr>
              <p:cNvPr id="15" name="椭圆 14"/>
              <p:cNvSpPr/>
              <p:nvPr/>
            </p:nvSpPr>
            <p:spPr>
              <a:xfrm>
                <a:off x="4293870" y="1626870"/>
                <a:ext cx="4069080" cy="406908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空心弧 15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6931517"/>
                  <a:gd name="adj2" fmla="val 778292"/>
                  <a:gd name="adj3" fmla="val 2047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空心弧 16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806163"/>
                  <a:gd name="adj2" fmla="val 7671884"/>
                  <a:gd name="adj3" fmla="val 189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空心弧 17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2601397"/>
                  <a:gd name="adj2" fmla="val 16184346"/>
                  <a:gd name="adj3" fmla="val 199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空心弧 18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8236269"/>
                  <a:gd name="adj2" fmla="val 12041164"/>
                  <a:gd name="adj3" fmla="val 188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4170640" y="1352925"/>
              <a:ext cx="635004" cy="635004"/>
              <a:chOff x="4290060" y="1623060"/>
              <a:chExt cx="4076700" cy="4076700"/>
            </a:xfrm>
            <a:solidFill>
              <a:srgbClr val="FFFFFF">
                <a:alpha val="50196"/>
              </a:srgbClr>
            </a:solidFill>
          </p:grpSpPr>
          <p:sp>
            <p:nvSpPr>
              <p:cNvPr id="11" name="椭圆 10"/>
              <p:cNvSpPr/>
              <p:nvPr/>
            </p:nvSpPr>
            <p:spPr>
              <a:xfrm>
                <a:off x="4293869" y="1626869"/>
                <a:ext cx="4069080" cy="4069080"/>
              </a:xfrm>
              <a:prstGeom prst="ellipse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空心弧 11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9681661"/>
                  <a:gd name="adj2" fmla="val 5685163"/>
                  <a:gd name="adj3" fmla="val 2722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空心弧 12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12068090"/>
                  <a:gd name="adj2" fmla="val 18473715"/>
                  <a:gd name="adj3" fmla="val 271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空心弧 13"/>
              <p:cNvSpPr/>
              <p:nvPr/>
            </p:nvSpPr>
            <p:spPr>
              <a:xfrm>
                <a:off x="4290060" y="1623060"/>
                <a:ext cx="4076700" cy="4076700"/>
              </a:xfrm>
              <a:prstGeom prst="blockArc">
                <a:avLst>
                  <a:gd name="adj1" fmla="val 7038442"/>
                  <a:gd name="adj2" fmla="val 10845693"/>
                  <a:gd name="adj3" fmla="val 291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文本框 169"/>
            <p:cNvSpPr txBox="1">
              <a:spLocks noChangeArrowheads="1"/>
            </p:cNvSpPr>
            <p:nvPr/>
          </p:nvSpPr>
          <p:spPr bwMode="auto">
            <a:xfrm>
              <a:off x="5110813" y="1352925"/>
              <a:ext cx="4105918" cy="281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请点击输入标题</a:t>
              </a:r>
            </a:p>
          </p:txBody>
        </p:sp>
        <p:sp>
          <p:nvSpPr>
            <p:cNvPr id="8" name="文本框 170"/>
            <p:cNvSpPr txBox="1">
              <a:spLocks noChangeArrowheads="1"/>
            </p:cNvSpPr>
            <p:nvPr/>
          </p:nvSpPr>
          <p:spPr bwMode="auto">
            <a:xfrm>
              <a:off x="4280570" y="1521362"/>
              <a:ext cx="720907" cy="352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4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5177539" y="1694038"/>
              <a:ext cx="4028678" cy="0"/>
            </a:xfrm>
            <a:prstGeom prst="line">
              <a:avLst/>
            </a:prstGeom>
            <a:ln w="3175">
              <a:solidFill>
                <a:srgbClr val="FFFFFF">
                  <a:alpha val="40000"/>
                </a:srgbClr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172"/>
            <p:cNvSpPr txBox="1">
              <a:spLocks noChangeArrowheads="1"/>
            </p:cNvSpPr>
            <p:nvPr/>
          </p:nvSpPr>
          <p:spPr bwMode="auto">
            <a:xfrm>
              <a:off x="5084039" y="1694038"/>
              <a:ext cx="4231940" cy="251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The Title Here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962211" y="2254736"/>
            <a:ext cx="2757577" cy="3127527"/>
            <a:chOff x="285720" y="1577328"/>
            <a:chExt cx="3081358" cy="3494746"/>
          </a:xfrm>
        </p:grpSpPr>
        <p:grpSp>
          <p:nvGrpSpPr>
            <p:cNvPr id="5" name="组合 39"/>
            <p:cNvGrpSpPr/>
            <p:nvPr/>
          </p:nvGrpSpPr>
          <p:grpSpPr>
            <a:xfrm>
              <a:off x="285720" y="1577328"/>
              <a:ext cx="3081358" cy="3081358"/>
              <a:chOff x="285720" y="1577328"/>
              <a:chExt cx="3081358" cy="3081358"/>
            </a:xfrm>
          </p:grpSpPr>
          <p:sp>
            <p:nvSpPr>
              <p:cNvPr id="9" name="菱形 8"/>
              <p:cNvSpPr/>
              <p:nvPr/>
            </p:nvSpPr>
            <p:spPr bwMode="auto">
              <a:xfrm>
                <a:off x="545754" y="1857364"/>
                <a:ext cx="2571768" cy="2571768"/>
              </a:xfrm>
              <a:prstGeom prst="diamond">
                <a:avLst/>
              </a:prstGeom>
              <a:solidFill>
                <a:schemeClr val="bg1">
                  <a:alpha val="54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noAutofit/>
              </a:bodyPr>
              <a:lstStyle/>
              <a:p>
                <a:pPr algn="ctr" defTabSz="80137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b="1" kern="0" dirty="0">
                  <a:solidFill>
                    <a:schemeClr val="accent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Text Box 5"/>
              <p:cNvSpPr txBox="1">
                <a:spLocks noChangeArrowheads="1"/>
              </p:cNvSpPr>
              <p:nvPr/>
            </p:nvSpPr>
            <p:spPr bwMode="auto">
              <a:xfrm>
                <a:off x="831506" y="2285992"/>
                <a:ext cx="2071702" cy="1785950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 anchor="ctr"/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kumimoji="1" lang="en-US" altLang="zh-CN" sz="2400" b="1" kern="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</a:t>
                </a:r>
              </a:p>
              <a:p>
                <a:pPr algn="ctr">
                  <a:spcBef>
                    <a:spcPct val="50000"/>
                  </a:spcBef>
                  <a:defRPr/>
                </a:pPr>
                <a:r>
                  <a:rPr lang="en-US" altLang="zh-CN" sz="1600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It is a temple here. Please add your text.</a:t>
                </a:r>
                <a:endPara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" name="菱形 10"/>
              <p:cNvSpPr/>
              <p:nvPr/>
            </p:nvSpPr>
            <p:spPr bwMode="auto">
              <a:xfrm>
                <a:off x="285720" y="1577328"/>
                <a:ext cx="3081358" cy="3081358"/>
              </a:xfrm>
              <a:prstGeom prst="diamond">
                <a:avLst/>
              </a:prstGeom>
              <a:noFill/>
              <a:ln w="9525" cap="flat" cmpd="sng" algn="ctr">
                <a:solidFill>
                  <a:srgbClr val="FFFFFF">
                    <a:lumMod val="65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noAutofit/>
              </a:bodyPr>
              <a:lstStyle/>
              <a:p>
                <a:pPr algn="ctr" defTabSz="80137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b="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组合 42"/>
            <p:cNvGrpSpPr/>
            <p:nvPr/>
          </p:nvGrpSpPr>
          <p:grpSpPr>
            <a:xfrm>
              <a:off x="768926" y="4929198"/>
              <a:ext cx="2160000" cy="142876"/>
              <a:chOff x="768926" y="4929198"/>
              <a:chExt cx="2160000" cy="142876"/>
            </a:xfrm>
          </p:grpSpPr>
          <p:cxnSp>
            <p:nvCxnSpPr>
              <p:cNvPr id="7" name="直接连接符 6"/>
              <p:cNvCxnSpPr/>
              <p:nvPr/>
            </p:nvCxnSpPr>
            <p:spPr bwMode="auto">
              <a:xfrm>
                <a:off x="768926" y="5070486"/>
                <a:ext cx="2160000" cy="1588"/>
              </a:xfrm>
              <a:prstGeom prst="line">
                <a:avLst/>
              </a:prstGeom>
              <a:noFill/>
              <a:ln w="9525" cap="flat" cmpd="sng" algn="ctr">
                <a:solidFill>
                  <a:srgbClr val="FFFFFF">
                    <a:lumMod val="65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8" name="等腰三角形 7"/>
              <p:cNvSpPr/>
              <p:nvPr/>
            </p:nvSpPr>
            <p:spPr bwMode="auto">
              <a:xfrm>
                <a:off x="1627802" y="4929198"/>
                <a:ext cx="428628" cy="142876"/>
              </a:xfrm>
              <a:prstGeom prst="triangle">
                <a:avLst/>
              </a:prstGeom>
              <a:solidFill>
                <a:schemeClr val="bg1">
                  <a:alpha val="56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noAutofit/>
              </a:bodyPr>
              <a:lstStyle/>
              <a:p>
                <a:pPr algn="ctr" defTabSz="80137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b="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3383084" y="2249620"/>
            <a:ext cx="2757577" cy="3127527"/>
            <a:chOff x="285720" y="1577328"/>
            <a:chExt cx="3081358" cy="3494746"/>
          </a:xfrm>
        </p:grpSpPr>
        <p:grpSp>
          <p:nvGrpSpPr>
            <p:cNvPr id="13" name="组合 39"/>
            <p:cNvGrpSpPr/>
            <p:nvPr/>
          </p:nvGrpSpPr>
          <p:grpSpPr>
            <a:xfrm>
              <a:off x="285720" y="1577328"/>
              <a:ext cx="3081358" cy="3081358"/>
              <a:chOff x="285720" y="1577328"/>
              <a:chExt cx="3081358" cy="3081358"/>
            </a:xfrm>
          </p:grpSpPr>
          <p:sp>
            <p:nvSpPr>
              <p:cNvPr id="17" name="菱形 16"/>
              <p:cNvSpPr/>
              <p:nvPr/>
            </p:nvSpPr>
            <p:spPr bwMode="auto">
              <a:xfrm>
                <a:off x="545754" y="1857364"/>
                <a:ext cx="2571768" cy="2571768"/>
              </a:xfrm>
              <a:prstGeom prst="diamond">
                <a:avLst/>
              </a:prstGeom>
              <a:solidFill>
                <a:schemeClr val="bg1">
                  <a:alpha val="54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noAutofit/>
              </a:bodyPr>
              <a:lstStyle/>
              <a:p>
                <a:pPr algn="ctr" defTabSz="80137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b="1" kern="0" dirty="0">
                  <a:solidFill>
                    <a:schemeClr val="accent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Text Box 5"/>
              <p:cNvSpPr txBox="1">
                <a:spLocks noChangeArrowheads="1"/>
              </p:cNvSpPr>
              <p:nvPr/>
            </p:nvSpPr>
            <p:spPr bwMode="auto">
              <a:xfrm>
                <a:off x="831506" y="2285992"/>
                <a:ext cx="2071702" cy="1785950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 anchor="ctr"/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kumimoji="1" lang="en-US" altLang="zh-CN" sz="2400" b="1" kern="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</a:t>
                </a:r>
              </a:p>
              <a:p>
                <a:pPr algn="ctr">
                  <a:spcBef>
                    <a:spcPct val="50000"/>
                  </a:spcBef>
                  <a:defRPr/>
                </a:pPr>
                <a:r>
                  <a:rPr lang="en-US" altLang="zh-CN" sz="1600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It is a temple here. Please add your text.</a:t>
                </a:r>
                <a:endPara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菱形 18"/>
              <p:cNvSpPr/>
              <p:nvPr/>
            </p:nvSpPr>
            <p:spPr bwMode="auto">
              <a:xfrm>
                <a:off x="285720" y="1577328"/>
                <a:ext cx="3081358" cy="3081358"/>
              </a:xfrm>
              <a:prstGeom prst="diamond">
                <a:avLst/>
              </a:prstGeom>
              <a:noFill/>
              <a:ln w="9525" cap="flat" cmpd="sng" algn="ctr">
                <a:solidFill>
                  <a:srgbClr val="FFFFFF">
                    <a:lumMod val="65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noAutofit/>
              </a:bodyPr>
              <a:lstStyle/>
              <a:p>
                <a:pPr algn="ctr" defTabSz="80137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b="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" name="组合 42"/>
            <p:cNvGrpSpPr/>
            <p:nvPr/>
          </p:nvGrpSpPr>
          <p:grpSpPr>
            <a:xfrm>
              <a:off x="768926" y="4929198"/>
              <a:ext cx="2160000" cy="142876"/>
              <a:chOff x="768926" y="4929198"/>
              <a:chExt cx="2160000" cy="142876"/>
            </a:xfrm>
          </p:grpSpPr>
          <p:cxnSp>
            <p:nvCxnSpPr>
              <p:cNvPr id="15" name="直接连接符 14"/>
              <p:cNvCxnSpPr/>
              <p:nvPr/>
            </p:nvCxnSpPr>
            <p:spPr bwMode="auto">
              <a:xfrm>
                <a:off x="768926" y="5070486"/>
                <a:ext cx="2160000" cy="1588"/>
              </a:xfrm>
              <a:prstGeom prst="line">
                <a:avLst/>
              </a:prstGeom>
              <a:noFill/>
              <a:ln w="9525" cap="flat" cmpd="sng" algn="ctr">
                <a:solidFill>
                  <a:srgbClr val="FFFFFF">
                    <a:lumMod val="65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6" name="等腰三角形 15"/>
              <p:cNvSpPr/>
              <p:nvPr/>
            </p:nvSpPr>
            <p:spPr bwMode="auto">
              <a:xfrm>
                <a:off x="1627802" y="4929198"/>
                <a:ext cx="428628" cy="142876"/>
              </a:xfrm>
              <a:prstGeom prst="triangle">
                <a:avLst/>
              </a:prstGeom>
              <a:solidFill>
                <a:schemeClr val="bg1">
                  <a:alpha val="56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noAutofit/>
              </a:bodyPr>
              <a:lstStyle/>
              <a:p>
                <a:pPr algn="ctr" defTabSz="80137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b="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803957" y="2244505"/>
            <a:ext cx="2757577" cy="3127527"/>
            <a:chOff x="285720" y="1577328"/>
            <a:chExt cx="3081358" cy="3494746"/>
          </a:xfrm>
        </p:grpSpPr>
        <p:grpSp>
          <p:nvGrpSpPr>
            <p:cNvPr id="21" name="组合 39"/>
            <p:cNvGrpSpPr/>
            <p:nvPr/>
          </p:nvGrpSpPr>
          <p:grpSpPr>
            <a:xfrm>
              <a:off x="285720" y="1577328"/>
              <a:ext cx="3081358" cy="3081358"/>
              <a:chOff x="285720" y="1577328"/>
              <a:chExt cx="3081358" cy="3081358"/>
            </a:xfrm>
          </p:grpSpPr>
          <p:sp>
            <p:nvSpPr>
              <p:cNvPr id="25" name="菱形 24"/>
              <p:cNvSpPr/>
              <p:nvPr/>
            </p:nvSpPr>
            <p:spPr bwMode="auto">
              <a:xfrm>
                <a:off x="545754" y="1857364"/>
                <a:ext cx="2571768" cy="2571768"/>
              </a:xfrm>
              <a:prstGeom prst="diamond">
                <a:avLst/>
              </a:prstGeom>
              <a:solidFill>
                <a:schemeClr val="bg1">
                  <a:alpha val="54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noAutofit/>
              </a:bodyPr>
              <a:lstStyle/>
              <a:p>
                <a:pPr algn="ctr" defTabSz="80137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b="1" kern="0" dirty="0">
                  <a:solidFill>
                    <a:schemeClr val="accent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" name="Text Box 5"/>
              <p:cNvSpPr txBox="1">
                <a:spLocks noChangeArrowheads="1"/>
              </p:cNvSpPr>
              <p:nvPr/>
            </p:nvSpPr>
            <p:spPr bwMode="auto">
              <a:xfrm>
                <a:off x="831506" y="2285992"/>
                <a:ext cx="2071702" cy="1785950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 anchor="ctr"/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kumimoji="1" lang="en-US" altLang="zh-CN" sz="2400" b="1" kern="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</a:t>
                </a:r>
              </a:p>
              <a:p>
                <a:pPr algn="ctr">
                  <a:spcBef>
                    <a:spcPct val="50000"/>
                  </a:spcBef>
                  <a:defRPr/>
                </a:pPr>
                <a:r>
                  <a:rPr lang="en-US" altLang="zh-CN" sz="1600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It is a temple here. Please add your text.</a:t>
                </a:r>
                <a:endPara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菱形 26"/>
              <p:cNvSpPr/>
              <p:nvPr/>
            </p:nvSpPr>
            <p:spPr bwMode="auto">
              <a:xfrm>
                <a:off x="285720" y="1577328"/>
                <a:ext cx="3081358" cy="3081358"/>
              </a:xfrm>
              <a:prstGeom prst="diamond">
                <a:avLst/>
              </a:prstGeom>
              <a:noFill/>
              <a:ln w="9525" cap="flat" cmpd="sng" algn="ctr">
                <a:solidFill>
                  <a:srgbClr val="FFFFFF">
                    <a:lumMod val="65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noAutofit/>
              </a:bodyPr>
              <a:lstStyle/>
              <a:p>
                <a:pPr algn="ctr" defTabSz="80137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b="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2" name="组合 42"/>
            <p:cNvGrpSpPr/>
            <p:nvPr/>
          </p:nvGrpSpPr>
          <p:grpSpPr>
            <a:xfrm>
              <a:off x="768926" y="4929198"/>
              <a:ext cx="2160000" cy="142876"/>
              <a:chOff x="768926" y="4929198"/>
              <a:chExt cx="2160000" cy="142876"/>
            </a:xfrm>
          </p:grpSpPr>
          <p:cxnSp>
            <p:nvCxnSpPr>
              <p:cNvPr id="23" name="直接连接符 22"/>
              <p:cNvCxnSpPr/>
              <p:nvPr/>
            </p:nvCxnSpPr>
            <p:spPr bwMode="auto">
              <a:xfrm>
                <a:off x="768926" y="5070486"/>
                <a:ext cx="2160000" cy="1588"/>
              </a:xfrm>
              <a:prstGeom prst="line">
                <a:avLst/>
              </a:prstGeom>
              <a:noFill/>
              <a:ln w="9525" cap="flat" cmpd="sng" algn="ctr">
                <a:solidFill>
                  <a:srgbClr val="FFFFFF">
                    <a:lumMod val="65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24" name="等腰三角形 23"/>
              <p:cNvSpPr/>
              <p:nvPr/>
            </p:nvSpPr>
            <p:spPr bwMode="auto">
              <a:xfrm>
                <a:off x="1627802" y="4929198"/>
                <a:ext cx="428628" cy="142876"/>
              </a:xfrm>
              <a:prstGeom prst="triangle">
                <a:avLst/>
              </a:prstGeom>
              <a:solidFill>
                <a:schemeClr val="bg1">
                  <a:alpha val="56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noAutofit/>
              </a:bodyPr>
              <a:lstStyle/>
              <a:p>
                <a:pPr algn="ctr" defTabSz="80137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b="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8224830" y="2243084"/>
            <a:ext cx="2757577" cy="3127527"/>
            <a:chOff x="285720" y="1577328"/>
            <a:chExt cx="3081358" cy="3494746"/>
          </a:xfrm>
        </p:grpSpPr>
        <p:grpSp>
          <p:nvGrpSpPr>
            <p:cNvPr id="29" name="组合 39"/>
            <p:cNvGrpSpPr/>
            <p:nvPr/>
          </p:nvGrpSpPr>
          <p:grpSpPr>
            <a:xfrm>
              <a:off x="285720" y="1577328"/>
              <a:ext cx="3081358" cy="3081358"/>
              <a:chOff x="285720" y="1577328"/>
              <a:chExt cx="3081358" cy="3081358"/>
            </a:xfrm>
          </p:grpSpPr>
          <p:sp>
            <p:nvSpPr>
              <p:cNvPr id="33" name="菱形 32"/>
              <p:cNvSpPr/>
              <p:nvPr/>
            </p:nvSpPr>
            <p:spPr bwMode="auto">
              <a:xfrm>
                <a:off x="545754" y="1857364"/>
                <a:ext cx="2571768" cy="2571768"/>
              </a:xfrm>
              <a:prstGeom prst="diamond">
                <a:avLst/>
              </a:prstGeom>
              <a:solidFill>
                <a:schemeClr val="bg1">
                  <a:alpha val="54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noAutofit/>
              </a:bodyPr>
              <a:lstStyle/>
              <a:p>
                <a:pPr algn="ctr" defTabSz="80137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b="1" kern="0" dirty="0">
                  <a:solidFill>
                    <a:schemeClr val="accent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Text Box 5"/>
              <p:cNvSpPr txBox="1">
                <a:spLocks noChangeArrowheads="1"/>
              </p:cNvSpPr>
              <p:nvPr/>
            </p:nvSpPr>
            <p:spPr bwMode="auto">
              <a:xfrm>
                <a:off x="831506" y="2285992"/>
                <a:ext cx="2071702" cy="1785950"/>
              </a:xfrm>
              <a:prstGeom prst="rect">
                <a:avLst/>
              </a:prstGeom>
              <a:noFill/>
              <a:ln w="9525" algn="ctr">
                <a:noFill/>
                <a:miter lim="800000"/>
              </a:ln>
            </p:spPr>
            <p:txBody>
              <a:bodyPr anchor="ctr"/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kumimoji="1" lang="en-US" altLang="zh-CN" sz="2400" b="1" kern="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TITLE</a:t>
                </a:r>
              </a:p>
              <a:p>
                <a:pPr algn="ctr">
                  <a:spcBef>
                    <a:spcPct val="50000"/>
                  </a:spcBef>
                  <a:defRPr/>
                </a:pPr>
                <a:r>
                  <a:rPr lang="en-US" altLang="zh-CN" sz="1600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It is a temple here. Please add your text.</a:t>
                </a:r>
                <a:endPara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菱形 34"/>
              <p:cNvSpPr/>
              <p:nvPr/>
            </p:nvSpPr>
            <p:spPr bwMode="auto">
              <a:xfrm>
                <a:off x="285720" y="1577328"/>
                <a:ext cx="3081358" cy="3081358"/>
              </a:xfrm>
              <a:prstGeom prst="diamond">
                <a:avLst/>
              </a:prstGeom>
              <a:noFill/>
              <a:ln w="9525" cap="flat" cmpd="sng" algn="ctr">
                <a:solidFill>
                  <a:srgbClr val="FFFFFF">
                    <a:lumMod val="65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noAutofit/>
              </a:bodyPr>
              <a:lstStyle/>
              <a:p>
                <a:pPr algn="ctr" defTabSz="80137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b="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0" name="组合 42"/>
            <p:cNvGrpSpPr/>
            <p:nvPr/>
          </p:nvGrpSpPr>
          <p:grpSpPr>
            <a:xfrm>
              <a:off x="768926" y="4929198"/>
              <a:ext cx="2160000" cy="142876"/>
              <a:chOff x="768926" y="4929198"/>
              <a:chExt cx="2160000" cy="142876"/>
            </a:xfrm>
          </p:grpSpPr>
          <p:cxnSp>
            <p:nvCxnSpPr>
              <p:cNvPr id="31" name="直接连接符 30"/>
              <p:cNvCxnSpPr/>
              <p:nvPr/>
            </p:nvCxnSpPr>
            <p:spPr bwMode="auto">
              <a:xfrm>
                <a:off x="768926" y="5070486"/>
                <a:ext cx="2160000" cy="1588"/>
              </a:xfrm>
              <a:prstGeom prst="line">
                <a:avLst/>
              </a:prstGeom>
              <a:noFill/>
              <a:ln w="9525" cap="flat" cmpd="sng" algn="ctr">
                <a:solidFill>
                  <a:srgbClr val="FFFFFF">
                    <a:lumMod val="65000"/>
                  </a:srgb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32" name="等腰三角形 31"/>
              <p:cNvSpPr/>
              <p:nvPr/>
            </p:nvSpPr>
            <p:spPr bwMode="auto">
              <a:xfrm>
                <a:off x="1627802" y="4929198"/>
                <a:ext cx="428628" cy="142876"/>
              </a:xfrm>
              <a:prstGeom prst="triangle">
                <a:avLst/>
              </a:prstGeom>
              <a:solidFill>
                <a:schemeClr val="bg1">
                  <a:alpha val="56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79200" tIns="39600" rIns="79200" bIns="39600" numCol="1" rtlCol="0" anchor="ctr" anchorCtr="0" compatLnSpc="1">
                <a:noAutofit/>
              </a:bodyPr>
              <a:lstStyle/>
              <a:p>
                <a:pPr algn="ctr" defTabSz="80137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b="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5"/>
          <p:cNvSpPr>
            <a:spLocks noChangeArrowheads="1"/>
          </p:cNvSpPr>
          <p:nvPr/>
        </p:nvSpPr>
        <p:spPr bwMode="auto">
          <a:xfrm rot="9000000">
            <a:off x="1399554" y="1945654"/>
            <a:ext cx="1196975" cy="1074737"/>
          </a:xfrm>
          <a:custGeom>
            <a:avLst/>
            <a:gdLst>
              <a:gd name="T0" fmla="*/ 334 w 1023"/>
              <a:gd name="T1" fmla="*/ 917 h 917"/>
              <a:gd name="T2" fmla="*/ 202 w 1023"/>
              <a:gd name="T3" fmla="*/ 841 h 917"/>
              <a:gd name="T4" fmla="*/ 25 w 1023"/>
              <a:gd name="T5" fmla="*/ 535 h 917"/>
              <a:gd name="T6" fmla="*/ 25 w 1023"/>
              <a:gd name="T7" fmla="*/ 382 h 917"/>
              <a:gd name="T8" fmla="*/ 202 w 1023"/>
              <a:gd name="T9" fmla="*/ 76 h 917"/>
              <a:gd name="T10" fmla="*/ 334 w 1023"/>
              <a:gd name="T11" fmla="*/ 0 h 917"/>
              <a:gd name="T12" fmla="*/ 688 w 1023"/>
              <a:gd name="T13" fmla="*/ 0 h 917"/>
              <a:gd name="T14" fmla="*/ 820 w 1023"/>
              <a:gd name="T15" fmla="*/ 76 h 917"/>
              <a:gd name="T16" fmla="*/ 997 w 1023"/>
              <a:gd name="T17" fmla="*/ 382 h 917"/>
              <a:gd name="T18" fmla="*/ 997 w 1023"/>
              <a:gd name="T19" fmla="*/ 535 h 917"/>
              <a:gd name="T20" fmla="*/ 820 w 1023"/>
              <a:gd name="T21" fmla="*/ 841 h 917"/>
              <a:gd name="T22" fmla="*/ 688 w 1023"/>
              <a:gd name="T23" fmla="*/ 917 h 917"/>
              <a:gd name="T24" fmla="*/ 334 w 1023"/>
              <a:gd name="T25" fmla="*/ 917 h 917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023"/>
              <a:gd name="T40" fmla="*/ 0 h 917"/>
              <a:gd name="T41" fmla="*/ 1023 w 1023"/>
              <a:gd name="T42" fmla="*/ 917 h 917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023" h="917">
                <a:moveTo>
                  <a:pt x="334" y="917"/>
                </a:moveTo>
                <a:cubicBezTo>
                  <a:pt x="283" y="917"/>
                  <a:pt x="228" y="885"/>
                  <a:pt x="202" y="841"/>
                </a:cubicBezTo>
                <a:cubicBezTo>
                  <a:pt x="25" y="535"/>
                  <a:pt x="25" y="535"/>
                  <a:pt x="25" y="535"/>
                </a:cubicBezTo>
                <a:cubicBezTo>
                  <a:pt x="0" y="490"/>
                  <a:pt x="0" y="426"/>
                  <a:pt x="25" y="382"/>
                </a:cubicBezTo>
                <a:cubicBezTo>
                  <a:pt x="202" y="76"/>
                  <a:pt x="202" y="76"/>
                  <a:pt x="202" y="76"/>
                </a:cubicBezTo>
                <a:cubicBezTo>
                  <a:pt x="228" y="32"/>
                  <a:pt x="283" y="0"/>
                  <a:pt x="334" y="0"/>
                </a:cubicBezTo>
                <a:cubicBezTo>
                  <a:pt x="688" y="0"/>
                  <a:pt x="688" y="0"/>
                  <a:pt x="688" y="0"/>
                </a:cubicBezTo>
                <a:cubicBezTo>
                  <a:pt x="739" y="0"/>
                  <a:pt x="795" y="32"/>
                  <a:pt x="820" y="76"/>
                </a:cubicBezTo>
                <a:cubicBezTo>
                  <a:pt x="997" y="382"/>
                  <a:pt x="997" y="382"/>
                  <a:pt x="997" y="382"/>
                </a:cubicBezTo>
                <a:cubicBezTo>
                  <a:pt x="1023" y="426"/>
                  <a:pt x="1023" y="490"/>
                  <a:pt x="997" y="535"/>
                </a:cubicBezTo>
                <a:cubicBezTo>
                  <a:pt x="820" y="841"/>
                  <a:pt x="820" y="841"/>
                  <a:pt x="820" y="841"/>
                </a:cubicBezTo>
                <a:cubicBezTo>
                  <a:pt x="795" y="885"/>
                  <a:pt x="739" y="917"/>
                  <a:pt x="688" y="917"/>
                </a:cubicBezTo>
                <a:lnTo>
                  <a:pt x="334" y="917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txBody>
          <a:bodyPr anchor="ctr"/>
          <a:lstStyle/>
          <a:p>
            <a:endParaRPr lang="zh-CN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32084" y="1826591"/>
            <a:ext cx="5015670" cy="1309688"/>
            <a:chOff x="1032084" y="1826591"/>
            <a:chExt cx="5015670" cy="1309688"/>
          </a:xfrm>
        </p:grpSpPr>
        <p:sp>
          <p:nvSpPr>
            <p:cNvPr id="6" name="任意多边形 8"/>
            <p:cNvSpPr>
              <a:spLocks noChangeArrowheads="1"/>
            </p:cNvSpPr>
            <p:nvPr/>
          </p:nvSpPr>
          <p:spPr bwMode="auto">
            <a:xfrm>
              <a:off x="1277316" y="1826591"/>
              <a:ext cx="4770438" cy="1309688"/>
            </a:xfrm>
            <a:custGeom>
              <a:avLst/>
              <a:gdLst>
                <a:gd name="T0" fmla="*/ 1682690 w 5285686"/>
                <a:gd name="T1" fmla="*/ 75642 h 1450730"/>
                <a:gd name="T2" fmla="*/ 1486848 w 5285686"/>
                <a:gd name="T3" fmla="*/ 184380 h 1450730"/>
                <a:gd name="T4" fmla="*/ 1440622 w 5285686"/>
                <a:gd name="T5" fmla="*/ 261698 h 1450730"/>
                <a:gd name="T6" fmla="*/ 1403668 w 5285686"/>
                <a:gd name="T7" fmla="*/ 323510 h 1450730"/>
                <a:gd name="T8" fmla="*/ 1416107 w 5285686"/>
                <a:gd name="T9" fmla="*/ 345056 h 1450730"/>
                <a:gd name="T10" fmla="*/ 1566076 w 5285686"/>
                <a:gd name="T11" fmla="*/ 604809 h 1450730"/>
                <a:gd name="T12" fmla="*/ 1566202 w 5285686"/>
                <a:gd name="T13" fmla="*/ 845505 h 1450730"/>
                <a:gd name="T14" fmla="*/ 1404639 w 5285686"/>
                <a:gd name="T15" fmla="*/ 1125431 h 1450730"/>
                <a:gd name="T16" fmla="*/ 1399807 w 5285686"/>
                <a:gd name="T17" fmla="*/ 1133804 h 1450730"/>
                <a:gd name="T18" fmla="*/ 1401513 w 5285686"/>
                <a:gd name="T19" fmla="*/ 1136649 h 1450730"/>
                <a:gd name="T20" fmla="*/ 1486848 w 5285686"/>
                <a:gd name="T21" fmla="*/ 1278918 h 1450730"/>
                <a:gd name="T22" fmla="*/ 1682690 w 5285686"/>
                <a:gd name="T23" fmla="*/ 1387655 h 1450730"/>
                <a:gd name="T24" fmla="*/ 4728641 w 5285686"/>
                <a:gd name="T25" fmla="*/ 1387655 h 1450730"/>
                <a:gd name="T26" fmla="*/ 4923000 w 5285686"/>
                <a:gd name="T27" fmla="*/ 1278918 h 1450730"/>
                <a:gd name="T28" fmla="*/ 5187091 w 5285686"/>
                <a:gd name="T29" fmla="*/ 841103 h 1450730"/>
                <a:gd name="T30" fmla="*/ 5187091 w 5285686"/>
                <a:gd name="T31" fmla="*/ 623626 h 1450730"/>
                <a:gd name="T32" fmla="*/ 4923000 w 5285686"/>
                <a:gd name="T33" fmla="*/ 184380 h 1450730"/>
                <a:gd name="T34" fmla="*/ 4728641 w 5285686"/>
                <a:gd name="T35" fmla="*/ 75642 h 1450730"/>
                <a:gd name="T36" fmla="*/ 1682690 w 5285686"/>
                <a:gd name="T37" fmla="*/ 75642 h 1450730"/>
                <a:gd name="T38" fmla="*/ 519038 w 5285686"/>
                <a:gd name="T39" fmla="*/ 0 h 1450730"/>
                <a:gd name="T40" fmla="*/ 1078094 w 5285686"/>
                <a:gd name="T41" fmla="*/ 78 h 1450730"/>
                <a:gd name="T42" fmla="*/ 1286480 w 5285686"/>
                <a:gd name="T43" fmla="*/ 120535 h 1450730"/>
                <a:gd name="T44" fmla="*/ 1335696 w 5285686"/>
                <a:gd name="T45" fmla="*/ 205780 h 1450730"/>
                <a:gd name="T46" fmla="*/ 1363074 w 5285686"/>
                <a:gd name="T47" fmla="*/ 253199 h 1450730"/>
                <a:gd name="T48" fmla="*/ 1378497 w 5285686"/>
                <a:gd name="T49" fmla="*/ 226409 h 1450730"/>
                <a:gd name="T50" fmla="*/ 1426350 w 5285686"/>
                <a:gd name="T51" fmla="*/ 143284 h 1450730"/>
                <a:gd name="T52" fmla="*/ 1629089 w 5285686"/>
                <a:gd name="T53" fmla="*/ 26380 h 1450730"/>
                <a:gd name="T54" fmla="*/ 4782295 w 5285686"/>
                <a:gd name="T55" fmla="*/ 26380 h 1450730"/>
                <a:gd name="T56" fmla="*/ 4983498 w 5285686"/>
                <a:gd name="T57" fmla="*/ 143284 h 1450730"/>
                <a:gd name="T58" fmla="*/ 5256889 w 5285686"/>
                <a:gd name="T59" fmla="*/ 615514 h 1450730"/>
                <a:gd name="T60" fmla="*/ 5256889 w 5285686"/>
                <a:gd name="T61" fmla="*/ 849322 h 1450730"/>
                <a:gd name="T62" fmla="*/ 4983498 w 5285686"/>
                <a:gd name="T63" fmla="*/ 1320014 h 1450730"/>
                <a:gd name="T64" fmla="*/ 4782295 w 5285686"/>
                <a:gd name="T65" fmla="*/ 1436918 h 1450730"/>
                <a:gd name="T66" fmla="*/ 1629089 w 5285686"/>
                <a:gd name="T67" fmla="*/ 1436918 h 1450730"/>
                <a:gd name="T68" fmla="*/ 1426350 w 5285686"/>
                <a:gd name="T69" fmla="*/ 1320014 h 1450730"/>
                <a:gd name="T70" fmla="*/ 1359979 w 5285686"/>
                <a:gd name="T71" fmla="*/ 1205099 h 1450730"/>
                <a:gd name="T72" fmla="*/ 1359318 w 5285686"/>
                <a:gd name="T73" fmla="*/ 1203954 h 1450730"/>
                <a:gd name="T74" fmla="*/ 1354969 w 5285686"/>
                <a:gd name="T75" fmla="*/ 1211489 h 1450730"/>
                <a:gd name="T76" fmla="*/ 1286741 w 5285686"/>
                <a:gd name="T77" fmla="*/ 1329701 h 1450730"/>
                <a:gd name="T78" fmla="*/ 1077112 w 5285686"/>
                <a:gd name="T79" fmla="*/ 1450730 h 1450730"/>
                <a:gd name="T80" fmla="*/ 518056 w 5285686"/>
                <a:gd name="T81" fmla="*/ 1450653 h 1450730"/>
                <a:gd name="T82" fmla="*/ 309670 w 5285686"/>
                <a:gd name="T83" fmla="*/ 1330195 h 1450730"/>
                <a:gd name="T84" fmla="*/ 30075 w 5285686"/>
                <a:gd name="T85" fmla="*/ 845921 h 1450730"/>
                <a:gd name="T86" fmla="*/ 29948 w 5285686"/>
                <a:gd name="T87" fmla="*/ 605225 h 1450730"/>
                <a:gd name="T88" fmla="*/ 309409 w 5285686"/>
                <a:gd name="T89" fmla="*/ 121029 h 1450730"/>
                <a:gd name="T90" fmla="*/ 519038 w 5285686"/>
                <a:gd name="T91" fmla="*/ 0 h 145073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5285686"/>
                <a:gd name="T139" fmla="*/ 0 h 1450730"/>
                <a:gd name="T140" fmla="*/ 5285686 w 5285686"/>
                <a:gd name="T141" fmla="*/ 1450730 h 145073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5285686" h="1450730">
                  <a:moveTo>
                    <a:pt x="1682690" y="75642"/>
                  </a:moveTo>
                  <a:cubicBezTo>
                    <a:pt x="1607024" y="75642"/>
                    <a:pt x="1523940" y="121426"/>
                    <a:pt x="1486848" y="184380"/>
                  </a:cubicBezTo>
                  <a:cubicBezTo>
                    <a:pt x="1470435" y="211833"/>
                    <a:pt x="1455048" y="237570"/>
                    <a:pt x="1440622" y="261698"/>
                  </a:cubicBezTo>
                  <a:lnTo>
                    <a:pt x="1403668" y="323510"/>
                  </a:lnTo>
                  <a:lnTo>
                    <a:pt x="1416107" y="345056"/>
                  </a:lnTo>
                  <a:cubicBezTo>
                    <a:pt x="1566076" y="604809"/>
                    <a:pt x="1566076" y="604809"/>
                    <a:pt x="1566076" y="604809"/>
                  </a:cubicBezTo>
                  <a:cubicBezTo>
                    <a:pt x="1606356" y="674577"/>
                    <a:pt x="1606742" y="776499"/>
                    <a:pt x="1566202" y="845505"/>
                  </a:cubicBezTo>
                  <a:cubicBezTo>
                    <a:pt x="1496337" y="966554"/>
                    <a:pt x="1443938" y="1057341"/>
                    <a:pt x="1404639" y="1125431"/>
                  </a:cubicBezTo>
                  <a:lnTo>
                    <a:pt x="1399807" y="1133804"/>
                  </a:lnTo>
                  <a:lnTo>
                    <a:pt x="1401513" y="1136649"/>
                  </a:lnTo>
                  <a:cubicBezTo>
                    <a:pt x="1486848" y="1278918"/>
                    <a:pt x="1486848" y="1278918"/>
                    <a:pt x="1486848" y="1278918"/>
                  </a:cubicBezTo>
                  <a:cubicBezTo>
                    <a:pt x="1523940" y="1341871"/>
                    <a:pt x="1607024" y="1387655"/>
                    <a:pt x="1682690" y="1387655"/>
                  </a:cubicBezTo>
                  <a:cubicBezTo>
                    <a:pt x="4728641" y="1387655"/>
                    <a:pt x="4728641" y="1387655"/>
                    <a:pt x="4728641" y="1387655"/>
                  </a:cubicBezTo>
                  <a:cubicBezTo>
                    <a:pt x="4804308" y="1387655"/>
                    <a:pt x="4885908" y="1341871"/>
                    <a:pt x="4923000" y="1278918"/>
                  </a:cubicBezTo>
                  <a:cubicBezTo>
                    <a:pt x="5187091" y="841103"/>
                    <a:pt x="5187091" y="841103"/>
                    <a:pt x="5187091" y="841103"/>
                  </a:cubicBezTo>
                  <a:cubicBezTo>
                    <a:pt x="5224182" y="778149"/>
                    <a:pt x="5224182" y="686579"/>
                    <a:pt x="5187091" y="623626"/>
                  </a:cubicBezTo>
                  <a:cubicBezTo>
                    <a:pt x="4923000" y="184380"/>
                    <a:pt x="4923000" y="184380"/>
                    <a:pt x="4923000" y="184380"/>
                  </a:cubicBezTo>
                  <a:cubicBezTo>
                    <a:pt x="4885908" y="121426"/>
                    <a:pt x="4804308" y="75642"/>
                    <a:pt x="4728641" y="75642"/>
                  </a:cubicBezTo>
                  <a:cubicBezTo>
                    <a:pt x="1682690" y="75642"/>
                    <a:pt x="1682690" y="75642"/>
                    <a:pt x="1682690" y="75642"/>
                  </a:cubicBezTo>
                  <a:close/>
                  <a:moveTo>
                    <a:pt x="519038" y="0"/>
                  </a:moveTo>
                  <a:cubicBezTo>
                    <a:pt x="1078094" y="78"/>
                    <a:pt x="1078094" y="78"/>
                    <a:pt x="1078094" y="78"/>
                  </a:cubicBezTo>
                  <a:cubicBezTo>
                    <a:pt x="1158915" y="840"/>
                    <a:pt x="1246199" y="50767"/>
                    <a:pt x="1286480" y="120535"/>
                  </a:cubicBezTo>
                  <a:cubicBezTo>
                    <a:pt x="1303955" y="150802"/>
                    <a:pt x="1320338" y="179178"/>
                    <a:pt x="1335696" y="205780"/>
                  </a:cubicBezTo>
                  <a:lnTo>
                    <a:pt x="1363074" y="253199"/>
                  </a:lnTo>
                  <a:lnTo>
                    <a:pt x="1378497" y="226409"/>
                  </a:lnTo>
                  <a:cubicBezTo>
                    <a:pt x="1393430" y="200468"/>
                    <a:pt x="1409359" y="172798"/>
                    <a:pt x="1426350" y="143284"/>
                  </a:cubicBezTo>
                  <a:cubicBezTo>
                    <a:pt x="1464748" y="75603"/>
                    <a:pt x="1550758" y="26380"/>
                    <a:pt x="1629089" y="26380"/>
                  </a:cubicBezTo>
                  <a:cubicBezTo>
                    <a:pt x="1629089" y="26380"/>
                    <a:pt x="1629089" y="26380"/>
                    <a:pt x="4782295" y="26380"/>
                  </a:cubicBezTo>
                  <a:cubicBezTo>
                    <a:pt x="4860626" y="26380"/>
                    <a:pt x="4945100" y="75603"/>
                    <a:pt x="4983498" y="143284"/>
                  </a:cubicBezTo>
                  <a:cubicBezTo>
                    <a:pt x="4983498" y="143284"/>
                    <a:pt x="4983498" y="143284"/>
                    <a:pt x="5256889" y="615514"/>
                  </a:cubicBezTo>
                  <a:cubicBezTo>
                    <a:pt x="5295286" y="683195"/>
                    <a:pt x="5295286" y="781641"/>
                    <a:pt x="5256889" y="849322"/>
                  </a:cubicBezTo>
                  <a:cubicBezTo>
                    <a:pt x="5256889" y="849322"/>
                    <a:pt x="5256889" y="849322"/>
                    <a:pt x="4983498" y="1320014"/>
                  </a:cubicBezTo>
                  <a:cubicBezTo>
                    <a:pt x="4945100" y="1387696"/>
                    <a:pt x="4860626" y="1436918"/>
                    <a:pt x="4782295" y="1436918"/>
                  </a:cubicBezTo>
                  <a:cubicBezTo>
                    <a:pt x="4782295" y="1436918"/>
                    <a:pt x="4782295" y="1436918"/>
                    <a:pt x="1629089" y="1436918"/>
                  </a:cubicBezTo>
                  <a:cubicBezTo>
                    <a:pt x="1550758" y="1436918"/>
                    <a:pt x="1464748" y="1387696"/>
                    <a:pt x="1426350" y="1320014"/>
                  </a:cubicBezTo>
                  <a:cubicBezTo>
                    <a:pt x="1426350" y="1320014"/>
                    <a:pt x="1426350" y="1320014"/>
                    <a:pt x="1359979" y="1205099"/>
                  </a:cubicBezTo>
                  <a:lnTo>
                    <a:pt x="1359318" y="1203954"/>
                  </a:lnTo>
                  <a:lnTo>
                    <a:pt x="1354969" y="1211489"/>
                  </a:lnTo>
                  <a:cubicBezTo>
                    <a:pt x="1286741" y="1329701"/>
                    <a:pt x="1286741" y="1329701"/>
                    <a:pt x="1286741" y="1329701"/>
                  </a:cubicBezTo>
                  <a:cubicBezTo>
                    <a:pt x="1246991" y="1400075"/>
                    <a:pt x="1159303" y="1450702"/>
                    <a:pt x="1077112" y="1450730"/>
                  </a:cubicBezTo>
                  <a:cubicBezTo>
                    <a:pt x="518056" y="1450653"/>
                    <a:pt x="518056" y="1450653"/>
                    <a:pt x="518056" y="1450653"/>
                  </a:cubicBezTo>
                  <a:cubicBezTo>
                    <a:pt x="438025" y="1451258"/>
                    <a:pt x="349951" y="1399963"/>
                    <a:pt x="309670" y="1330195"/>
                  </a:cubicBezTo>
                  <a:lnTo>
                    <a:pt x="30075" y="845921"/>
                  </a:lnTo>
                  <a:cubicBezTo>
                    <a:pt x="-10206" y="776153"/>
                    <a:pt x="-9802" y="675599"/>
                    <a:pt x="29948" y="605225"/>
                  </a:cubicBezTo>
                  <a:cubicBezTo>
                    <a:pt x="309409" y="121029"/>
                    <a:pt x="309409" y="121029"/>
                    <a:pt x="309409" y="121029"/>
                  </a:cubicBezTo>
                  <a:cubicBezTo>
                    <a:pt x="351319" y="51232"/>
                    <a:pt x="439007" y="605"/>
                    <a:pt x="519038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文本框 36"/>
            <p:cNvSpPr>
              <a:spLocks noChangeArrowheads="1"/>
            </p:cNvSpPr>
            <p:nvPr/>
          </p:nvSpPr>
          <p:spPr bwMode="auto">
            <a:xfrm>
              <a:off x="1032084" y="2186954"/>
              <a:ext cx="152638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姚体" panose="02010601030101010101" pitchFamily="2" charset="-122"/>
                </a:rPr>
                <a:t>     </a:t>
              </a:r>
              <a:r>
                <a:rPr lang="en-US" sz="28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姚体" panose="02010601030101010101" pitchFamily="2" charset="-122"/>
                </a:rPr>
                <a:t>2013</a:t>
              </a:r>
              <a:endParaRPr lang="en-US" sz="2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endParaRPr>
            </a:p>
          </p:txBody>
        </p:sp>
        <p:sp>
          <p:nvSpPr>
            <p:cNvPr id="8" name="文本框 21"/>
            <p:cNvSpPr>
              <a:spLocks noChangeArrowheads="1"/>
            </p:cNvSpPr>
            <p:nvPr/>
          </p:nvSpPr>
          <p:spPr bwMode="auto">
            <a:xfrm>
              <a:off x="2468333" y="1948303"/>
              <a:ext cx="3379805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400" b="1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YOUR  TITLE</a:t>
              </a:r>
              <a:endParaRPr lang="en-US" altLang="zh-CN" sz="14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  <a:p>
              <a:pPr algn="ctr" eaLnBrk="1" hangingPunct="1"/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</a:t>
              </a:r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168125" y="3763341"/>
            <a:ext cx="5014566" cy="1308100"/>
            <a:chOff x="1168125" y="3763341"/>
            <a:chExt cx="5014566" cy="1308100"/>
          </a:xfrm>
        </p:grpSpPr>
        <p:sp>
          <p:nvSpPr>
            <p:cNvPr id="10" name="任意多边形 16"/>
            <p:cNvSpPr>
              <a:spLocks noChangeArrowheads="1"/>
            </p:cNvSpPr>
            <p:nvPr/>
          </p:nvSpPr>
          <p:spPr bwMode="auto">
            <a:xfrm>
              <a:off x="1410666" y="3763341"/>
              <a:ext cx="4772025" cy="1308100"/>
            </a:xfrm>
            <a:custGeom>
              <a:avLst/>
              <a:gdLst>
                <a:gd name="T0" fmla="*/ 1682690 w 5285686"/>
                <a:gd name="T1" fmla="*/ 75642 h 1450731"/>
                <a:gd name="T2" fmla="*/ 1486848 w 5285686"/>
                <a:gd name="T3" fmla="*/ 184380 h 1450731"/>
                <a:gd name="T4" fmla="*/ 1440622 w 5285686"/>
                <a:gd name="T5" fmla="*/ 261698 h 1450731"/>
                <a:gd name="T6" fmla="*/ 1403668 w 5285686"/>
                <a:gd name="T7" fmla="*/ 323510 h 1450731"/>
                <a:gd name="T8" fmla="*/ 1416107 w 5285686"/>
                <a:gd name="T9" fmla="*/ 345056 h 1450731"/>
                <a:gd name="T10" fmla="*/ 1566076 w 5285686"/>
                <a:gd name="T11" fmla="*/ 604809 h 1450731"/>
                <a:gd name="T12" fmla="*/ 1566202 w 5285686"/>
                <a:gd name="T13" fmla="*/ 845505 h 1450731"/>
                <a:gd name="T14" fmla="*/ 1404639 w 5285686"/>
                <a:gd name="T15" fmla="*/ 1125431 h 1450731"/>
                <a:gd name="T16" fmla="*/ 1399807 w 5285686"/>
                <a:gd name="T17" fmla="*/ 1133804 h 1450731"/>
                <a:gd name="T18" fmla="*/ 1401513 w 5285686"/>
                <a:gd name="T19" fmla="*/ 1136649 h 1450731"/>
                <a:gd name="T20" fmla="*/ 1486848 w 5285686"/>
                <a:gd name="T21" fmla="*/ 1278918 h 1450731"/>
                <a:gd name="T22" fmla="*/ 1682690 w 5285686"/>
                <a:gd name="T23" fmla="*/ 1387655 h 1450731"/>
                <a:gd name="T24" fmla="*/ 4728641 w 5285686"/>
                <a:gd name="T25" fmla="*/ 1387655 h 1450731"/>
                <a:gd name="T26" fmla="*/ 4923000 w 5285686"/>
                <a:gd name="T27" fmla="*/ 1278918 h 1450731"/>
                <a:gd name="T28" fmla="*/ 5187091 w 5285686"/>
                <a:gd name="T29" fmla="*/ 841103 h 1450731"/>
                <a:gd name="T30" fmla="*/ 5187091 w 5285686"/>
                <a:gd name="T31" fmla="*/ 623626 h 1450731"/>
                <a:gd name="T32" fmla="*/ 4923000 w 5285686"/>
                <a:gd name="T33" fmla="*/ 184380 h 1450731"/>
                <a:gd name="T34" fmla="*/ 4728641 w 5285686"/>
                <a:gd name="T35" fmla="*/ 75642 h 1450731"/>
                <a:gd name="T36" fmla="*/ 1682690 w 5285686"/>
                <a:gd name="T37" fmla="*/ 75642 h 1450731"/>
                <a:gd name="T38" fmla="*/ 519038 w 5285686"/>
                <a:gd name="T39" fmla="*/ 0 h 1450731"/>
                <a:gd name="T40" fmla="*/ 1078094 w 5285686"/>
                <a:gd name="T41" fmla="*/ 77 h 1450731"/>
                <a:gd name="T42" fmla="*/ 1286480 w 5285686"/>
                <a:gd name="T43" fmla="*/ 120535 h 1450731"/>
                <a:gd name="T44" fmla="*/ 1335696 w 5285686"/>
                <a:gd name="T45" fmla="*/ 205780 h 1450731"/>
                <a:gd name="T46" fmla="*/ 1363074 w 5285686"/>
                <a:gd name="T47" fmla="*/ 253199 h 1450731"/>
                <a:gd name="T48" fmla="*/ 1378497 w 5285686"/>
                <a:gd name="T49" fmla="*/ 226409 h 1450731"/>
                <a:gd name="T50" fmla="*/ 1426350 w 5285686"/>
                <a:gd name="T51" fmla="*/ 143284 h 1450731"/>
                <a:gd name="T52" fmla="*/ 1629089 w 5285686"/>
                <a:gd name="T53" fmla="*/ 26380 h 1450731"/>
                <a:gd name="T54" fmla="*/ 4782295 w 5285686"/>
                <a:gd name="T55" fmla="*/ 26380 h 1450731"/>
                <a:gd name="T56" fmla="*/ 4983498 w 5285686"/>
                <a:gd name="T57" fmla="*/ 143284 h 1450731"/>
                <a:gd name="T58" fmla="*/ 5256889 w 5285686"/>
                <a:gd name="T59" fmla="*/ 615514 h 1450731"/>
                <a:gd name="T60" fmla="*/ 5256889 w 5285686"/>
                <a:gd name="T61" fmla="*/ 849322 h 1450731"/>
                <a:gd name="T62" fmla="*/ 4983498 w 5285686"/>
                <a:gd name="T63" fmla="*/ 1320014 h 1450731"/>
                <a:gd name="T64" fmla="*/ 4782295 w 5285686"/>
                <a:gd name="T65" fmla="*/ 1436918 h 1450731"/>
                <a:gd name="T66" fmla="*/ 1629089 w 5285686"/>
                <a:gd name="T67" fmla="*/ 1436918 h 1450731"/>
                <a:gd name="T68" fmla="*/ 1426350 w 5285686"/>
                <a:gd name="T69" fmla="*/ 1320014 h 1450731"/>
                <a:gd name="T70" fmla="*/ 1359979 w 5285686"/>
                <a:gd name="T71" fmla="*/ 1205099 h 1450731"/>
                <a:gd name="T72" fmla="*/ 1359318 w 5285686"/>
                <a:gd name="T73" fmla="*/ 1203954 h 1450731"/>
                <a:gd name="T74" fmla="*/ 1354969 w 5285686"/>
                <a:gd name="T75" fmla="*/ 1211489 h 1450731"/>
                <a:gd name="T76" fmla="*/ 1286741 w 5285686"/>
                <a:gd name="T77" fmla="*/ 1329701 h 1450731"/>
                <a:gd name="T78" fmla="*/ 1077112 w 5285686"/>
                <a:gd name="T79" fmla="*/ 1450731 h 1450731"/>
                <a:gd name="T80" fmla="*/ 518056 w 5285686"/>
                <a:gd name="T81" fmla="*/ 1450653 h 1450731"/>
                <a:gd name="T82" fmla="*/ 309670 w 5285686"/>
                <a:gd name="T83" fmla="*/ 1330195 h 1450731"/>
                <a:gd name="T84" fmla="*/ 30075 w 5285686"/>
                <a:gd name="T85" fmla="*/ 845921 h 1450731"/>
                <a:gd name="T86" fmla="*/ 29948 w 5285686"/>
                <a:gd name="T87" fmla="*/ 605225 h 1450731"/>
                <a:gd name="T88" fmla="*/ 309409 w 5285686"/>
                <a:gd name="T89" fmla="*/ 121029 h 1450731"/>
                <a:gd name="T90" fmla="*/ 519038 w 5285686"/>
                <a:gd name="T91" fmla="*/ 0 h 1450731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5285686"/>
                <a:gd name="T139" fmla="*/ 0 h 1450731"/>
                <a:gd name="T140" fmla="*/ 5285686 w 5285686"/>
                <a:gd name="T141" fmla="*/ 1450731 h 1450731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5285686" h="1450731">
                  <a:moveTo>
                    <a:pt x="1682690" y="75642"/>
                  </a:moveTo>
                  <a:cubicBezTo>
                    <a:pt x="1607024" y="75642"/>
                    <a:pt x="1523940" y="121427"/>
                    <a:pt x="1486848" y="184380"/>
                  </a:cubicBezTo>
                  <a:cubicBezTo>
                    <a:pt x="1470435" y="211833"/>
                    <a:pt x="1455048" y="237570"/>
                    <a:pt x="1440622" y="261698"/>
                  </a:cubicBezTo>
                  <a:lnTo>
                    <a:pt x="1403668" y="323510"/>
                  </a:lnTo>
                  <a:lnTo>
                    <a:pt x="1416107" y="345056"/>
                  </a:lnTo>
                  <a:cubicBezTo>
                    <a:pt x="1566076" y="604809"/>
                    <a:pt x="1566076" y="604809"/>
                    <a:pt x="1566076" y="604809"/>
                  </a:cubicBezTo>
                  <a:cubicBezTo>
                    <a:pt x="1606356" y="674577"/>
                    <a:pt x="1606742" y="776499"/>
                    <a:pt x="1566202" y="845505"/>
                  </a:cubicBezTo>
                  <a:cubicBezTo>
                    <a:pt x="1496337" y="966554"/>
                    <a:pt x="1443938" y="1057341"/>
                    <a:pt x="1404639" y="1125431"/>
                  </a:cubicBezTo>
                  <a:lnTo>
                    <a:pt x="1399807" y="1133804"/>
                  </a:lnTo>
                  <a:lnTo>
                    <a:pt x="1401513" y="1136649"/>
                  </a:lnTo>
                  <a:cubicBezTo>
                    <a:pt x="1486848" y="1278918"/>
                    <a:pt x="1486848" y="1278918"/>
                    <a:pt x="1486848" y="1278918"/>
                  </a:cubicBezTo>
                  <a:cubicBezTo>
                    <a:pt x="1523940" y="1341871"/>
                    <a:pt x="1607024" y="1387655"/>
                    <a:pt x="1682690" y="1387655"/>
                  </a:cubicBezTo>
                  <a:cubicBezTo>
                    <a:pt x="4728641" y="1387655"/>
                    <a:pt x="4728641" y="1387655"/>
                    <a:pt x="4728641" y="1387655"/>
                  </a:cubicBezTo>
                  <a:cubicBezTo>
                    <a:pt x="4804308" y="1387655"/>
                    <a:pt x="4885908" y="1341871"/>
                    <a:pt x="4923000" y="1278918"/>
                  </a:cubicBezTo>
                  <a:cubicBezTo>
                    <a:pt x="5187091" y="841103"/>
                    <a:pt x="5187091" y="841103"/>
                    <a:pt x="5187091" y="841103"/>
                  </a:cubicBezTo>
                  <a:cubicBezTo>
                    <a:pt x="5224182" y="778149"/>
                    <a:pt x="5224182" y="686579"/>
                    <a:pt x="5187091" y="623626"/>
                  </a:cubicBezTo>
                  <a:cubicBezTo>
                    <a:pt x="4923000" y="184380"/>
                    <a:pt x="4923000" y="184380"/>
                    <a:pt x="4923000" y="184380"/>
                  </a:cubicBezTo>
                  <a:cubicBezTo>
                    <a:pt x="4885908" y="121427"/>
                    <a:pt x="4804308" y="75642"/>
                    <a:pt x="4728641" y="75642"/>
                  </a:cubicBezTo>
                  <a:cubicBezTo>
                    <a:pt x="1682690" y="75642"/>
                    <a:pt x="1682690" y="75642"/>
                    <a:pt x="1682690" y="75642"/>
                  </a:cubicBezTo>
                  <a:close/>
                  <a:moveTo>
                    <a:pt x="519038" y="0"/>
                  </a:moveTo>
                  <a:cubicBezTo>
                    <a:pt x="1078094" y="77"/>
                    <a:pt x="1078094" y="77"/>
                    <a:pt x="1078094" y="77"/>
                  </a:cubicBezTo>
                  <a:cubicBezTo>
                    <a:pt x="1158915" y="840"/>
                    <a:pt x="1246199" y="50767"/>
                    <a:pt x="1286480" y="120535"/>
                  </a:cubicBezTo>
                  <a:cubicBezTo>
                    <a:pt x="1303955" y="150802"/>
                    <a:pt x="1320337" y="179178"/>
                    <a:pt x="1335696" y="205780"/>
                  </a:cubicBezTo>
                  <a:lnTo>
                    <a:pt x="1363074" y="253199"/>
                  </a:lnTo>
                  <a:lnTo>
                    <a:pt x="1378497" y="226409"/>
                  </a:lnTo>
                  <a:cubicBezTo>
                    <a:pt x="1393430" y="200468"/>
                    <a:pt x="1409359" y="172799"/>
                    <a:pt x="1426350" y="143284"/>
                  </a:cubicBezTo>
                  <a:cubicBezTo>
                    <a:pt x="1464748" y="75603"/>
                    <a:pt x="1550758" y="26380"/>
                    <a:pt x="1629089" y="26380"/>
                  </a:cubicBezTo>
                  <a:cubicBezTo>
                    <a:pt x="1629089" y="26380"/>
                    <a:pt x="1629089" y="26380"/>
                    <a:pt x="4782295" y="26380"/>
                  </a:cubicBezTo>
                  <a:cubicBezTo>
                    <a:pt x="4860626" y="26380"/>
                    <a:pt x="4945100" y="75603"/>
                    <a:pt x="4983498" y="143284"/>
                  </a:cubicBezTo>
                  <a:cubicBezTo>
                    <a:pt x="4983498" y="143284"/>
                    <a:pt x="4983498" y="143284"/>
                    <a:pt x="5256889" y="615514"/>
                  </a:cubicBezTo>
                  <a:cubicBezTo>
                    <a:pt x="5295286" y="683195"/>
                    <a:pt x="5295286" y="781641"/>
                    <a:pt x="5256889" y="849322"/>
                  </a:cubicBezTo>
                  <a:cubicBezTo>
                    <a:pt x="5256889" y="849322"/>
                    <a:pt x="5256889" y="849322"/>
                    <a:pt x="4983498" y="1320014"/>
                  </a:cubicBezTo>
                  <a:cubicBezTo>
                    <a:pt x="4945100" y="1387696"/>
                    <a:pt x="4860626" y="1436918"/>
                    <a:pt x="4782295" y="1436918"/>
                  </a:cubicBezTo>
                  <a:cubicBezTo>
                    <a:pt x="4782295" y="1436918"/>
                    <a:pt x="4782295" y="1436918"/>
                    <a:pt x="1629089" y="1436918"/>
                  </a:cubicBezTo>
                  <a:cubicBezTo>
                    <a:pt x="1550758" y="1436918"/>
                    <a:pt x="1464748" y="1387696"/>
                    <a:pt x="1426350" y="1320014"/>
                  </a:cubicBezTo>
                  <a:cubicBezTo>
                    <a:pt x="1426350" y="1320014"/>
                    <a:pt x="1426350" y="1320014"/>
                    <a:pt x="1359979" y="1205099"/>
                  </a:cubicBezTo>
                  <a:lnTo>
                    <a:pt x="1359318" y="1203954"/>
                  </a:lnTo>
                  <a:lnTo>
                    <a:pt x="1354969" y="1211489"/>
                  </a:lnTo>
                  <a:cubicBezTo>
                    <a:pt x="1286741" y="1329701"/>
                    <a:pt x="1286741" y="1329701"/>
                    <a:pt x="1286741" y="1329701"/>
                  </a:cubicBezTo>
                  <a:cubicBezTo>
                    <a:pt x="1246991" y="1400075"/>
                    <a:pt x="1159303" y="1450702"/>
                    <a:pt x="1077112" y="1450731"/>
                  </a:cubicBezTo>
                  <a:cubicBezTo>
                    <a:pt x="518056" y="1450653"/>
                    <a:pt x="518056" y="1450653"/>
                    <a:pt x="518056" y="1450653"/>
                  </a:cubicBezTo>
                  <a:cubicBezTo>
                    <a:pt x="438025" y="1451258"/>
                    <a:pt x="349951" y="1399963"/>
                    <a:pt x="309670" y="1330195"/>
                  </a:cubicBezTo>
                  <a:lnTo>
                    <a:pt x="30075" y="845921"/>
                  </a:lnTo>
                  <a:cubicBezTo>
                    <a:pt x="-10206" y="776153"/>
                    <a:pt x="-9802" y="675599"/>
                    <a:pt x="29948" y="605225"/>
                  </a:cubicBezTo>
                  <a:cubicBezTo>
                    <a:pt x="309409" y="121029"/>
                    <a:pt x="309409" y="121029"/>
                    <a:pt x="309409" y="121029"/>
                  </a:cubicBezTo>
                  <a:cubicBezTo>
                    <a:pt x="351319" y="51232"/>
                    <a:pt x="439007" y="605"/>
                    <a:pt x="519038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5"/>
            <p:cNvSpPr>
              <a:spLocks noChangeArrowheads="1"/>
            </p:cNvSpPr>
            <p:nvPr/>
          </p:nvSpPr>
          <p:spPr bwMode="auto">
            <a:xfrm rot="9000000">
              <a:off x="1532904" y="3880816"/>
              <a:ext cx="1196975" cy="1074738"/>
            </a:xfrm>
            <a:custGeom>
              <a:avLst/>
              <a:gdLst>
                <a:gd name="T0" fmla="*/ 334 w 1023"/>
                <a:gd name="T1" fmla="*/ 917 h 917"/>
                <a:gd name="T2" fmla="*/ 202 w 1023"/>
                <a:gd name="T3" fmla="*/ 841 h 917"/>
                <a:gd name="T4" fmla="*/ 25 w 1023"/>
                <a:gd name="T5" fmla="*/ 535 h 917"/>
                <a:gd name="T6" fmla="*/ 25 w 1023"/>
                <a:gd name="T7" fmla="*/ 382 h 917"/>
                <a:gd name="T8" fmla="*/ 202 w 1023"/>
                <a:gd name="T9" fmla="*/ 76 h 917"/>
                <a:gd name="T10" fmla="*/ 334 w 1023"/>
                <a:gd name="T11" fmla="*/ 0 h 917"/>
                <a:gd name="T12" fmla="*/ 688 w 1023"/>
                <a:gd name="T13" fmla="*/ 0 h 917"/>
                <a:gd name="T14" fmla="*/ 820 w 1023"/>
                <a:gd name="T15" fmla="*/ 76 h 917"/>
                <a:gd name="T16" fmla="*/ 997 w 1023"/>
                <a:gd name="T17" fmla="*/ 382 h 917"/>
                <a:gd name="T18" fmla="*/ 997 w 1023"/>
                <a:gd name="T19" fmla="*/ 535 h 917"/>
                <a:gd name="T20" fmla="*/ 820 w 1023"/>
                <a:gd name="T21" fmla="*/ 841 h 917"/>
                <a:gd name="T22" fmla="*/ 688 w 1023"/>
                <a:gd name="T23" fmla="*/ 917 h 917"/>
                <a:gd name="T24" fmla="*/ 334 w 1023"/>
                <a:gd name="T25" fmla="*/ 917 h 91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023"/>
                <a:gd name="T40" fmla="*/ 0 h 917"/>
                <a:gd name="T41" fmla="*/ 1023 w 1023"/>
                <a:gd name="T42" fmla="*/ 917 h 91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023" h="917">
                  <a:moveTo>
                    <a:pt x="334" y="917"/>
                  </a:moveTo>
                  <a:cubicBezTo>
                    <a:pt x="283" y="917"/>
                    <a:pt x="228" y="885"/>
                    <a:pt x="202" y="841"/>
                  </a:cubicBezTo>
                  <a:cubicBezTo>
                    <a:pt x="25" y="535"/>
                    <a:pt x="25" y="535"/>
                    <a:pt x="25" y="535"/>
                  </a:cubicBezTo>
                  <a:cubicBezTo>
                    <a:pt x="0" y="490"/>
                    <a:pt x="0" y="426"/>
                    <a:pt x="25" y="382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28" y="32"/>
                    <a:pt x="283" y="0"/>
                    <a:pt x="334" y="0"/>
                  </a:cubicBezTo>
                  <a:cubicBezTo>
                    <a:pt x="688" y="0"/>
                    <a:pt x="688" y="0"/>
                    <a:pt x="688" y="0"/>
                  </a:cubicBezTo>
                  <a:cubicBezTo>
                    <a:pt x="739" y="0"/>
                    <a:pt x="795" y="32"/>
                    <a:pt x="820" y="76"/>
                  </a:cubicBezTo>
                  <a:cubicBezTo>
                    <a:pt x="997" y="382"/>
                    <a:pt x="997" y="382"/>
                    <a:pt x="997" y="382"/>
                  </a:cubicBezTo>
                  <a:cubicBezTo>
                    <a:pt x="1023" y="426"/>
                    <a:pt x="1023" y="490"/>
                    <a:pt x="997" y="535"/>
                  </a:cubicBezTo>
                  <a:cubicBezTo>
                    <a:pt x="820" y="841"/>
                    <a:pt x="820" y="841"/>
                    <a:pt x="820" y="841"/>
                  </a:cubicBezTo>
                  <a:cubicBezTo>
                    <a:pt x="795" y="885"/>
                    <a:pt x="739" y="917"/>
                    <a:pt x="688" y="917"/>
                  </a:cubicBezTo>
                  <a:lnTo>
                    <a:pt x="334" y="917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anchor="ctr"/>
            <a:lstStyle/>
            <a:p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12" name="文本框 38"/>
            <p:cNvSpPr>
              <a:spLocks noChangeArrowheads="1"/>
            </p:cNvSpPr>
            <p:nvPr/>
          </p:nvSpPr>
          <p:spPr bwMode="auto">
            <a:xfrm>
              <a:off x="1168125" y="4126879"/>
              <a:ext cx="152638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姚体" panose="02010601030101010101" pitchFamily="2" charset="-122"/>
                </a:rPr>
                <a:t>     </a:t>
              </a:r>
              <a:r>
                <a:rPr lang="en-US" sz="28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姚体" panose="02010601030101010101" pitchFamily="2" charset="-122"/>
                </a:rPr>
                <a:t>2015</a:t>
              </a:r>
              <a:endParaRPr lang="en-US" sz="2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endParaRPr>
            </a:p>
          </p:txBody>
        </p:sp>
        <p:sp>
          <p:nvSpPr>
            <p:cNvPr id="13" name="文本框 21"/>
            <p:cNvSpPr>
              <a:spLocks noChangeArrowheads="1"/>
            </p:cNvSpPr>
            <p:nvPr/>
          </p:nvSpPr>
          <p:spPr bwMode="auto">
            <a:xfrm>
              <a:off x="2634816" y="3914221"/>
              <a:ext cx="3379805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400" b="1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YOUR  TITLE</a:t>
              </a:r>
              <a:endParaRPr lang="en-US" altLang="zh-CN" sz="14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  <a:p>
              <a:pPr algn="ctr" eaLnBrk="1" hangingPunct="1"/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</a:t>
              </a:r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914404" y="2567954"/>
            <a:ext cx="4770437" cy="1309687"/>
            <a:chOff x="5914404" y="2567954"/>
            <a:chExt cx="4770437" cy="1309687"/>
          </a:xfrm>
        </p:grpSpPr>
        <p:sp>
          <p:nvSpPr>
            <p:cNvPr id="15" name="任意多边形 11"/>
            <p:cNvSpPr>
              <a:spLocks noChangeArrowheads="1"/>
            </p:cNvSpPr>
            <p:nvPr/>
          </p:nvSpPr>
          <p:spPr bwMode="auto">
            <a:xfrm rot="10800000">
              <a:off x="5914404" y="2567954"/>
              <a:ext cx="4770437" cy="1309687"/>
            </a:xfrm>
            <a:custGeom>
              <a:avLst/>
              <a:gdLst>
                <a:gd name="T0" fmla="*/ 4728641 w 5285686"/>
                <a:gd name="T1" fmla="*/ 1387655 h 1450730"/>
                <a:gd name="T2" fmla="*/ 4923000 w 5285686"/>
                <a:gd name="T3" fmla="*/ 1278917 h 1450730"/>
                <a:gd name="T4" fmla="*/ 5187091 w 5285686"/>
                <a:gd name="T5" fmla="*/ 841103 h 1450730"/>
                <a:gd name="T6" fmla="*/ 5187091 w 5285686"/>
                <a:gd name="T7" fmla="*/ 623626 h 1450730"/>
                <a:gd name="T8" fmla="*/ 4923000 w 5285686"/>
                <a:gd name="T9" fmla="*/ 184380 h 1450730"/>
                <a:gd name="T10" fmla="*/ 4728641 w 5285686"/>
                <a:gd name="T11" fmla="*/ 75642 h 1450730"/>
                <a:gd name="T12" fmla="*/ 1682690 w 5285686"/>
                <a:gd name="T13" fmla="*/ 75642 h 1450730"/>
                <a:gd name="T14" fmla="*/ 1486848 w 5285686"/>
                <a:gd name="T15" fmla="*/ 184380 h 1450730"/>
                <a:gd name="T16" fmla="*/ 1440622 w 5285686"/>
                <a:gd name="T17" fmla="*/ 261698 h 1450730"/>
                <a:gd name="T18" fmla="*/ 1403668 w 5285686"/>
                <a:gd name="T19" fmla="*/ 323510 h 1450730"/>
                <a:gd name="T20" fmla="*/ 1416107 w 5285686"/>
                <a:gd name="T21" fmla="*/ 345056 h 1450730"/>
                <a:gd name="T22" fmla="*/ 1566076 w 5285686"/>
                <a:gd name="T23" fmla="*/ 604809 h 1450730"/>
                <a:gd name="T24" fmla="*/ 1566202 w 5285686"/>
                <a:gd name="T25" fmla="*/ 845505 h 1450730"/>
                <a:gd name="T26" fmla="*/ 1404639 w 5285686"/>
                <a:gd name="T27" fmla="*/ 1125431 h 1450730"/>
                <a:gd name="T28" fmla="*/ 1399806 w 5285686"/>
                <a:gd name="T29" fmla="*/ 1133803 h 1450730"/>
                <a:gd name="T30" fmla="*/ 1401513 w 5285686"/>
                <a:gd name="T31" fmla="*/ 1136649 h 1450730"/>
                <a:gd name="T32" fmla="*/ 1486848 w 5285686"/>
                <a:gd name="T33" fmla="*/ 1278918 h 1450730"/>
                <a:gd name="T34" fmla="*/ 1682690 w 5285686"/>
                <a:gd name="T35" fmla="*/ 1387655 h 1450730"/>
                <a:gd name="T36" fmla="*/ 4728641 w 5285686"/>
                <a:gd name="T37" fmla="*/ 1387655 h 1450730"/>
                <a:gd name="T38" fmla="*/ 1077112 w 5285686"/>
                <a:gd name="T39" fmla="*/ 1450730 h 1450730"/>
                <a:gd name="T40" fmla="*/ 518056 w 5285686"/>
                <a:gd name="T41" fmla="*/ 1450653 h 1450730"/>
                <a:gd name="T42" fmla="*/ 309670 w 5285686"/>
                <a:gd name="T43" fmla="*/ 1330195 h 1450730"/>
                <a:gd name="T44" fmla="*/ 30075 w 5285686"/>
                <a:gd name="T45" fmla="*/ 845921 h 1450730"/>
                <a:gd name="T46" fmla="*/ 29948 w 5285686"/>
                <a:gd name="T47" fmla="*/ 605225 h 1450730"/>
                <a:gd name="T48" fmla="*/ 309409 w 5285686"/>
                <a:gd name="T49" fmla="*/ 121029 h 1450730"/>
                <a:gd name="T50" fmla="*/ 519038 w 5285686"/>
                <a:gd name="T51" fmla="*/ 0 h 1450730"/>
                <a:gd name="T52" fmla="*/ 1078094 w 5285686"/>
                <a:gd name="T53" fmla="*/ 77 h 1450730"/>
                <a:gd name="T54" fmla="*/ 1286480 w 5285686"/>
                <a:gd name="T55" fmla="*/ 120535 h 1450730"/>
                <a:gd name="T56" fmla="*/ 1335696 w 5285686"/>
                <a:gd name="T57" fmla="*/ 205780 h 1450730"/>
                <a:gd name="T58" fmla="*/ 1363074 w 5285686"/>
                <a:gd name="T59" fmla="*/ 253199 h 1450730"/>
                <a:gd name="T60" fmla="*/ 1378497 w 5285686"/>
                <a:gd name="T61" fmla="*/ 226409 h 1450730"/>
                <a:gd name="T62" fmla="*/ 1426350 w 5285686"/>
                <a:gd name="T63" fmla="*/ 143284 h 1450730"/>
                <a:gd name="T64" fmla="*/ 1629089 w 5285686"/>
                <a:gd name="T65" fmla="*/ 26380 h 1450730"/>
                <a:gd name="T66" fmla="*/ 4782295 w 5285686"/>
                <a:gd name="T67" fmla="*/ 26380 h 1450730"/>
                <a:gd name="T68" fmla="*/ 4983498 w 5285686"/>
                <a:gd name="T69" fmla="*/ 143284 h 1450730"/>
                <a:gd name="T70" fmla="*/ 5256889 w 5285686"/>
                <a:gd name="T71" fmla="*/ 615514 h 1450730"/>
                <a:gd name="T72" fmla="*/ 5256889 w 5285686"/>
                <a:gd name="T73" fmla="*/ 849322 h 1450730"/>
                <a:gd name="T74" fmla="*/ 4983498 w 5285686"/>
                <a:gd name="T75" fmla="*/ 1320014 h 1450730"/>
                <a:gd name="T76" fmla="*/ 4782295 w 5285686"/>
                <a:gd name="T77" fmla="*/ 1436918 h 1450730"/>
                <a:gd name="T78" fmla="*/ 1629089 w 5285686"/>
                <a:gd name="T79" fmla="*/ 1436918 h 1450730"/>
                <a:gd name="T80" fmla="*/ 1426350 w 5285686"/>
                <a:gd name="T81" fmla="*/ 1320014 h 1450730"/>
                <a:gd name="T82" fmla="*/ 1359979 w 5285686"/>
                <a:gd name="T83" fmla="*/ 1205099 h 1450730"/>
                <a:gd name="T84" fmla="*/ 1359318 w 5285686"/>
                <a:gd name="T85" fmla="*/ 1203954 h 1450730"/>
                <a:gd name="T86" fmla="*/ 1354969 w 5285686"/>
                <a:gd name="T87" fmla="*/ 1211489 h 1450730"/>
                <a:gd name="T88" fmla="*/ 1286741 w 5285686"/>
                <a:gd name="T89" fmla="*/ 1329701 h 1450730"/>
                <a:gd name="T90" fmla="*/ 1077112 w 5285686"/>
                <a:gd name="T91" fmla="*/ 1450730 h 145073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5285686"/>
                <a:gd name="T139" fmla="*/ 0 h 1450730"/>
                <a:gd name="T140" fmla="*/ 5285686 w 5285686"/>
                <a:gd name="T141" fmla="*/ 1450730 h 1450730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5285686" h="1450730">
                  <a:moveTo>
                    <a:pt x="4728641" y="1387655"/>
                  </a:moveTo>
                  <a:cubicBezTo>
                    <a:pt x="4804308" y="1387655"/>
                    <a:pt x="4885908" y="1341871"/>
                    <a:pt x="4923000" y="1278917"/>
                  </a:cubicBezTo>
                  <a:cubicBezTo>
                    <a:pt x="5187091" y="841103"/>
                    <a:pt x="5187091" y="841103"/>
                    <a:pt x="5187091" y="841103"/>
                  </a:cubicBezTo>
                  <a:cubicBezTo>
                    <a:pt x="5224182" y="778149"/>
                    <a:pt x="5224182" y="686579"/>
                    <a:pt x="5187091" y="623626"/>
                  </a:cubicBezTo>
                  <a:cubicBezTo>
                    <a:pt x="4923000" y="184380"/>
                    <a:pt x="4923000" y="184380"/>
                    <a:pt x="4923000" y="184380"/>
                  </a:cubicBezTo>
                  <a:cubicBezTo>
                    <a:pt x="4885908" y="121427"/>
                    <a:pt x="4804308" y="75642"/>
                    <a:pt x="4728641" y="75642"/>
                  </a:cubicBezTo>
                  <a:cubicBezTo>
                    <a:pt x="1682690" y="75642"/>
                    <a:pt x="1682690" y="75642"/>
                    <a:pt x="1682690" y="75642"/>
                  </a:cubicBezTo>
                  <a:cubicBezTo>
                    <a:pt x="1607024" y="75642"/>
                    <a:pt x="1523939" y="121427"/>
                    <a:pt x="1486848" y="184380"/>
                  </a:cubicBezTo>
                  <a:cubicBezTo>
                    <a:pt x="1470435" y="211833"/>
                    <a:pt x="1455048" y="237570"/>
                    <a:pt x="1440622" y="261698"/>
                  </a:cubicBezTo>
                  <a:lnTo>
                    <a:pt x="1403668" y="323510"/>
                  </a:lnTo>
                  <a:lnTo>
                    <a:pt x="1416107" y="345056"/>
                  </a:lnTo>
                  <a:cubicBezTo>
                    <a:pt x="1566076" y="604809"/>
                    <a:pt x="1566076" y="604809"/>
                    <a:pt x="1566076" y="604809"/>
                  </a:cubicBezTo>
                  <a:cubicBezTo>
                    <a:pt x="1606356" y="674577"/>
                    <a:pt x="1606742" y="776499"/>
                    <a:pt x="1566202" y="845505"/>
                  </a:cubicBezTo>
                  <a:cubicBezTo>
                    <a:pt x="1496337" y="966554"/>
                    <a:pt x="1443938" y="1057341"/>
                    <a:pt x="1404639" y="1125431"/>
                  </a:cubicBezTo>
                  <a:lnTo>
                    <a:pt x="1399806" y="1133803"/>
                  </a:lnTo>
                  <a:lnTo>
                    <a:pt x="1401513" y="1136649"/>
                  </a:lnTo>
                  <a:cubicBezTo>
                    <a:pt x="1486848" y="1278918"/>
                    <a:pt x="1486848" y="1278918"/>
                    <a:pt x="1486848" y="1278918"/>
                  </a:cubicBezTo>
                  <a:cubicBezTo>
                    <a:pt x="1523939" y="1341871"/>
                    <a:pt x="1607024" y="1387655"/>
                    <a:pt x="1682690" y="1387655"/>
                  </a:cubicBezTo>
                  <a:cubicBezTo>
                    <a:pt x="4728641" y="1387655"/>
                    <a:pt x="4728641" y="1387655"/>
                    <a:pt x="4728641" y="1387655"/>
                  </a:cubicBezTo>
                  <a:close/>
                  <a:moveTo>
                    <a:pt x="1077112" y="1450730"/>
                  </a:moveTo>
                  <a:cubicBezTo>
                    <a:pt x="518056" y="1450653"/>
                    <a:pt x="518056" y="1450653"/>
                    <a:pt x="518056" y="1450653"/>
                  </a:cubicBezTo>
                  <a:cubicBezTo>
                    <a:pt x="438025" y="1451258"/>
                    <a:pt x="349951" y="1399963"/>
                    <a:pt x="309670" y="1330195"/>
                  </a:cubicBezTo>
                  <a:lnTo>
                    <a:pt x="30075" y="845921"/>
                  </a:lnTo>
                  <a:cubicBezTo>
                    <a:pt x="-10206" y="776153"/>
                    <a:pt x="-9802" y="675599"/>
                    <a:pt x="29948" y="605225"/>
                  </a:cubicBezTo>
                  <a:cubicBezTo>
                    <a:pt x="309409" y="121029"/>
                    <a:pt x="309409" y="121029"/>
                    <a:pt x="309409" y="121029"/>
                  </a:cubicBezTo>
                  <a:cubicBezTo>
                    <a:pt x="351319" y="51232"/>
                    <a:pt x="439007" y="605"/>
                    <a:pt x="519038" y="0"/>
                  </a:cubicBezTo>
                  <a:cubicBezTo>
                    <a:pt x="1078094" y="77"/>
                    <a:pt x="1078094" y="77"/>
                    <a:pt x="1078094" y="77"/>
                  </a:cubicBezTo>
                  <a:cubicBezTo>
                    <a:pt x="1158915" y="840"/>
                    <a:pt x="1246199" y="50767"/>
                    <a:pt x="1286480" y="120535"/>
                  </a:cubicBezTo>
                  <a:cubicBezTo>
                    <a:pt x="1303955" y="150802"/>
                    <a:pt x="1320337" y="179178"/>
                    <a:pt x="1335696" y="205780"/>
                  </a:cubicBezTo>
                  <a:lnTo>
                    <a:pt x="1363074" y="253199"/>
                  </a:lnTo>
                  <a:lnTo>
                    <a:pt x="1378497" y="226409"/>
                  </a:lnTo>
                  <a:cubicBezTo>
                    <a:pt x="1393430" y="200468"/>
                    <a:pt x="1409359" y="172798"/>
                    <a:pt x="1426350" y="143284"/>
                  </a:cubicBezTo>
                  <a:cubicBezTo>
                    <a:pt x="1464748" y="75603"/>
                    <a:pt x="1550758" y="26380"/>
                    <a:pt x="1629089" y="26380"/>
                  </a:cubicBezTo>
                  <a:cubicBezTo>
                    <a:pt x="1629089" y="26380"/>
                    <a:pt x="1629089" y="26380"/>
                    <a:pt x="4782295" y="26380"/>
                  </a:cubicBezTo>
                  <a:cubicBezTo>
                    <a:pt x="4860626" y="26380"/>
                    <a:pt x="4945100" y="75603"/>
                    <a:pt x="4983498" y="143284"/>
                  </a:cubicBezTo>
                  <a:cubicBezTo>
                    <a:pt x="4983498" y="143284"/>
                    <a:pt x="4983498" y="143284"/>
                    <a:pt x="5256889" y="615514"/>
                  </a:cubicBezTo>
                  <a:cubicBezTo>
                    <a:pt x="5295286" y="683195"/>
                    <a:pt x="5295286" y="781641"/>
                    <a:pt x="5256889" y="849322"/>
                  </a:cubicBezTo>
                  <a:cubicBezTo>
                    <a:pt x="5256889" y="849322"/>
                    <a:pt x="5256889" y="849322"/>
                    <a:pt x="4983498" y="1320014"/>
                  </a:cubicBezTo>
                  <a:cubicBezTo>
                    <a:pt x="4945100" y="1387695"/>
                    <a:pt x="4860626" y="1436918"/>
                    <a:pt x="4782295" y="1436918"/>
                  </a:cubicBezTo>
                  <a:cubicBezTo>
                    <a:pt x="4782295" y="1436918"/>
                    <a:pt x="4782295" y="1436918"/>
                    <a:pt x="1629089" y="1436918"/>
                  </a:cubicBezTo>
                  <a:cubicBezTo>
                    <a:pt x="1550758" y="1436918"/>
                    <a:pt x="1464748" y="1387696"/>
                    <a:pt x="1426350" y="1320014"/>
                  </a:cubicBezTo>
                  <a:cubicBezTo>
                    <a:pt x="1426350" y="1320014"/>
                    <a:pt x="1426350" y="1320014"/>
                    <a:pt x="1359979" y="1205099"/>
                  </a:cubicBezTo>
                  <a:lnTo>
                    <a:pt x="1359318" y="1203954"/>
                  </a:lnTo>
                  <a:lnTo>
                    <a:pt x="1354969" y="1211489"/>
                  </a:lnTo>
                  <a:cubicBezTo>
                    <a:pt x="1286741" y="1329701"/>
                    <a:pt x="1286741" y="1329701"/>
                    <a:pt x="1286741" y="1329701"/>
                  </a:cubicBezTo>
                  <a:cubicBezTo>
                    <a:pt x="1246991" y="1400075"/>
                    <a:pt x="1159303" y="1450702"/>
                    <a:pt x="1077112" y="145073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ChangeArrowheads="1"/>
            </p:cNvSpPr>
            <p:nvPr/>
          </p:nvSpPr>
          <p:spPr bwMode="auto">
            <a:xfrm rot="19800000">
              <a:off x="9365629" y="2685429"/>
              <a:ext cx="1196975" cy="1074737"/>
            </a:xfrm>
            <a:custGeom>
              <a:avLst/>
              <a:gdLst>
                <a:gd name="T0" fmla="*/ 334 w 1023"/>
                <a:gd name="T1" fmla="*/ 917 h 917"/>
                <a:gd name="T2" fmla="*/ 202 w 1023"/>
                <a:gd name="T3" fmla="*/ 841 h 917"/>
                <a:gd name="T4" fmla="*/ 25 w 1023"/>
                <a:gd name="T5" fmla="*/ 535 h 917"/>
                <a:gd name="T6" fmla="*/ 25 w 1023"/>
                <a:gd name="T7" fmla="*/ 382 h 917"/>
                <a:gd name="T8" fmla="*/ 202 w 1023"/>
                <a:gd name="T9" fmla="*/ 76 h 917"/>
                <a:gd name="T10" fmla="*/ 334 w 1023"/>
                <a:gd name="T11" fmla="*/ 0 h 917"/>
                <a:gd name="T12" fmla="*/ 688 w 1023"/>
                <a:gd name="T13" fmla="*/ 0 h 917"/>
                <a:gd name="T14" fmla="*/ 820 w 1023"/>
                <a:gd name="T15" fmla="*/ 76 h 917"/>
                <a:gd name="T16" fmla="*/ 997 w 1023"/>
                <a:gd name="T17" fmla="*/ 382 h 917"/>
                <a:gd name="T18" fmla="*/ 997 w 1023"/>
                <a:gd name="T19" fmla="*/ 535 h 917"/>
                <a:gd name="T20" fmla="*/ 820 w 1023"/>
                <a:gd name="T21" fmla="*/ 841 h 917"/>
                <a:gd name="T22" fmla="*/ 688 w 1023"/>
                <a:gd name="T23" fmla="*/ 917 h 917"/>
                <a:gd name="T24" fmla="*/ 334 w 1023"/>
                <a:gd name="T25" fmla="*/ 917 h 91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023"/>
                <a:gd name="T40" fmla="*/ 0 h 917"/>
                <a:gd name="T41" fmla="*/ 1023 w 1023"/>
                <a:gd name="T42" fmla="*/ 917 h 91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023" h="917">
                  <a:moveTo>
                    <a:pt x="334" y="917"/>
                  </a:moveTo>
                  <a:cubicBezTo>
                    <a:pt x="283" y="917"/>
                    <a:pt x="228" y="885"/>
                    <a:pt x="202" y="841"/>
                  </a:cubicBezTo>
                  <a:cubicBezTo>
                    <a:pt x="25" y="535"/>
                    <a:pt x="25" y="535"/>
                    <a:pt x="25" y="535"/>
                  </a:cubicBezTo>
                  <a:cubicBezTo>
                    <a:pt x="0" y="490"/>
                    <a:pt x="0" y="426"/>
                    <a:pt x="25" y="382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28" y="32"/>
                    <a:pt x="283" y="0"/>
                    <a:pt x="334" y="0"/>
                  </a:cubicBezTo>
                  <a:cubicBezTo>
                    <a:pt x="688" y="0"/>
                    <a:pt x="688" y="0"/>
                    <a:pt x="688" y="0"/>
                  </a:cubicBezTo>
                  <a:cubicBezTo>
                    <a:pt x="739" y="0"/>
                    <a:pt x="795" y="32"/>
                    <a:pt x="820" y="76"/>
                  </a:cubicBezTo>
                  <a:cubicBezTo>
                    <a:pt x="997" y="382"/>
                    <a:pt x="997" y="382"/>
                    <a:pt x="997" y="382"/>
                  </a:cubicBezTo>
                  <a:cubicBezTo>
                    <a:pt x="1023" y="426"/>
                    <a:pt x="1023" y="490"/>
                    <a:pt x="997" y="535"/>
                  </a:cubicBezTo>
                  <a:cubicBezTo>
                    <a:pt x="820" y="841"/>
                    <a:pt x="820" y="841"/>
                    <a:pt x="820" y="841"/>
                  </a:cubicBezTo>
                  <a:cubicBezTo>
                    <a:pt x="795" y="885"/>
                    <a:pt x="739" y="917"/>
                    <a:pt x="688" y="917"/>
                  </a:cubicBezTo>
                  <a:lnTo>
                    <a:pt x="334" y="917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anchor="ctr"/>
            <a:lstStyle/>
            <a:p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17" name="文本框 37"/>
            <p:cNvSpPr>
              <a:spLocks noChangeArrowheads="1"/>
            </p:cNvSpPr>
            <p:nvPr/>
          </p:nvSpPr>
          <p:spPr bwMode="auto">
            <a:xfrm>
              <a:off x="9002369" y="2933079"/>
              <a:ext cx="152638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姚体" panose="02010601030101010101" pitchFamily="2" charset="-122"/>
                </a:rPr>
                <a:t>     </a:t>
              </a:r>
              <a:r>
                <a:rPr lang="en-US" sz="28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姚体" panose="02010601030101010101" pitchFamily="2" charset="-122"/>
                </a:rPr>
                <a:t>2014</a:t>
              </a:r>
              <a:endParaRPr lang="en-US" sz="2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endParaRPr>
            </a:p>
          </p:txBody>
        </p:sp>
        <p:sp>
          <p:nvSpPr>
            <p:cNvPr id="18" name="文本框 21"/>
            <p:cNvSpPr>
              <a:spLocks noChangeArrowheads="1"/>
            </p:cNvSpPr>
            <p:nvPr/>
          </p:nvSpPr>
          <p:spPr bwMode="auto">
            <a:xfrm>
              <a:off x="6052582" y="2686857"/>
              <a:ext cx="3379805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400" b="1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YOUR  TITLE</a:t>
              </a:r>
              <a:endParaRPr lang="en-US" altLang="zh-CN" sz="14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  <a:p>
              <a:pPr algn="ctr" eaLnBrk="1" hangingPunct="1"/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</a:t>
              </a:r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047754" y="4503116"/>
            <a:ext cx="4770437" cy="1309688"/>
            <a:chOff x="6047754" y="4503116"/>
            <a:chExt cx="4770437" cy="1309688"/>
          </a:xfrm>
        </p:grpSpPr>
        <p:sp>
          <p:nvSpPr>
            <p:cNvPr id="20" name="任意多边形 18"/>
            <p:cNvSpPr>
              <a:spLocks noChangeArrowheads="1"/>
            </p:cNvSpPr>
            <p:nvPr/>
          </p:nvSpPr>
          <p:spPr bwMode="auto">
            <a:xfrm rot="10800000">
              <a:off x="6047754" y="4503116"/>
              <a:ext cx="4770437" cy="1309688"/>
            </a:xfrm>
            <a:custGeom>
              <a:avLst/>
              <a:gdLst>
                <a:gd name="T0" fmla="*/ 4728641 w 5285686"/>
                <a:gd name="T1" fmla="*/ 1387656 h 1450732"/>
                <a:gd name="T2" fmla="*/ 4923000 w 5285686"/>
                <a:gd name="T3" fmla="*/ 1278919 h 1450732"/>
                <a:gd name="T4" fmla="*/ 5187091 w 5285686"/>
                <a:gd name="T5" fmla="*/ 841104 h 1450732"/>
                <a:gd name="T6" fmla="*/ 5187091 w 5285686"/>
                <a:gd name="T7" fmla="*/ 623627 h 1450732"/>
                <a:gd name="T8" fmla="*/ 4923000 w 5285686"/>
                <a:gd name="T9" fmla="*/ 184381 h 1450732"/>
                <a:gd name="T10" fmla="*/ 4728641 w 5285686"/>
                <a:gd name="T11" fmla="*/ 75643 h 1450732"/>
                <a:gd name="T12" fmla="*/ 1682690 w 5285686"/>
                <a:gd name="T13" fmla="*/ 75643 h 1450732"/>
                <a:gd name="T14" fmla="*/ 1486848 w 5285686"/>
                <a:gd name="T15" fmla="*/ 184381 h 1450732"/>
                <a:gd name="T16" fmla="*/ 1440622 w 5285686"/>
                <a:gd name="T17" fmla="*/ 261699 h 1450732"/>
                <a:gd name="T18" fmla="*/ 1403668 w 5285686"/>
                <a:gd name="T19" fmla="*/ 323511 h 1450732"/>
                <a:gd name="T20" fmla="*/ 1416107 w 5285686"/>
                <a:gd name="T21" fmla="*/ 345057 h 1450732"/>
                <a:gd name="T22" fmla="*/ 1566076 w 5285686"/>
                <a:gd name="T23" fmla="*/ 604810 h 1450732"/>
                <a:gd name="T24" fmla="*/ 1566202 w 5285686"/>
                <a:gd name="T25" fmla="*/ 845506 h 1450732"/>
                <a:gd name="T26" fmla="*/ 1404639 w 5285686"/>
                <a:gd name="T27" fmla="*/ 1125432 h 1450732"/>
                <a:gd name="T28" fmla="*/ 1399806 w 5285686"/>
                <a:gd name="T29" fmla="*/ 1133805 h 1450732"/>
                <a:gd name="T30" fmla="*/ 1401513 w 5285686"/>
                <a:gd name="T31" fmla="*/ 1136650 h 1450732"/>
                <a:gd name="T32" fmla="*/ 1486848 w 5285686"/>
                <a:gd name="T33" fmla="*/ 1278919 h 1450732"/>
                <a:gd name="T34" fmla="*/ 1682690 w 5285686"/>
                <a:gd name="T35" fmla="*/ 1387656 h 1450732"/>
                <a:gd name="T36" fmla="*/ 4728641 w 5285686"/>
                <a:gd name="T37" fmla="*/ 1387656 h 1450732"/>
                <a:gd name="T38" fmla="*/ 1077112 w 5285686"/>
                <a:gd name="T39" fmla="*/ 1450732 h 1450732"/>
                <a:gd name="T40" fmla="*/ 518056 w 5285686"/>
                <a:gd name="T41" fmla="*/ 1450654 h 1450732"/>
                <a:gd name="T42" fmla="*/ 309670 w 5285686"/>
                <a:gd name="T43" fmla="*/ 1330196 h 1450732"/>
                <a:gd name="T44" fmla="*/ 30075 w 5285686"/>
                <a:gd name="T45" fmla="*/ 845922 h 1450732"/>
                <a:gd name="T46" fmla="*/ 29948 w 5285686"/>
                <a:gd name="T47" fmla="*/ 605226 h 1450732"/>
                <a:gd name="T48" fmla="*/ 309409 w 5285686"/>
                <a:gd name="T49" fmla="*/ 121030 h 1450732"/>
                <a:gd name="T50" fmla="*/ 519038 w 5285686"/>
                <a:gd name="T51" fmla="*/ 0 h 1450732"/>
                <a:gd name="T52" fmla="*/ 1078094 w 5285686"/>
                <a:gd name="T53" fmla="*/ 78 h 1450732"/>
                <a:gd name="T54" fmla="*/ 1286480 w 5285686"/>
                <a:gd name="T55" fmla="*/ 120536 h 1450732"/>
                <a:gd name="T56" fmla="*/ 1335696 w 5285686"/>
                <a:gd name="T57" fmla="*/ 205781 h 1450732"/>
                <a:gd name="T58" fmla="*/ 1363074 w 5285686"/>
                <a:gd name="T59" fmla="*/ 253200 h 1450732"/>
                <a:gd name="T60" fmla="*/ 1378497 w 5285686"/>
                <a:gd name="T61" fmla="*/ 226410 h 1450732"/>
                <a:gd name="T62" fmla="*/ 1426350 w 5285686"/>
                <a:gd name="T63" fmla="*/ 143285 h 1450732"/>
                <a:gd name="T64" fmla="*/ 1629089 w 5285686"/>
                <a:gd name="T65" fmla="*/ 26381 h 1450732"/>
                <a:gd name="T66" fmla="*/ 4782295 w 5285686"/>
                <a:gd name="T67" fmla="*/ 26381 h 1450732"/>
                <a:gd name="T68" fmla="*/ 4983498 w 5285686"/>
                <a:gd name="T69" fmla="*/ 143285 h 1450732"/>
                <a:gd name="T70" fmla="*/ 5256889 w 5285686"/>
                <a:gd name="T71" fmla="*/ 615515 h 1450732"/>
                <a:gd name="T72" fmla="*/ 5256889 w 5285686"/>
                <a:gd name="T73" fmla="*/ 849323 h 1450732"/>
                <a:gd name="T74" fmla="*/ 4983498 w 5285686"/>
                <a:gd name="T75" fmla="*/ 1320015 h 1450732"/>
                <a:gd name="T76" fmla="*/ 4782295 w 5285686"/>
                <a:gd name="T77" fmla="*/ 1436919 h 1450732"/>
                <a:gd name="T78" fmla="*/ 1629089 w 5285686"/>
                <a:gd name="T79" fmla="*/ 1436919 h 1450732"/>
                <a:gd name="T80" fmla="*/ 1426350 w 5285686"/>
                <a:gd name="T81" fmla="*/ 1320015 h 1450732"/>
                <a:gd name="T82" fmla="*/ 1359979 w 5285686"/>
                <a:gd name="T83" fmla="*/ 1205100 h 1450732"/>
                <a:gd name="T84" fmla="*/ 1359318 w 5285686"/>
                <a:gd name="T85" fmla="*/ 1203955 h 1450732"/>
                <a:gd name="T86" fmla="*/ 1354969 w 5285686"/>
                <a:gd name="T87" fmla="*/ 1211490 h 1450732"/>
                <a:gd name="T88" fmla="*/ 1286741 w 5285686"/>
                <a:gd name="T89" fmla="*/ 1329702 h 1450732"/>
                <a:gd name="T90" fmla="*/ 1077112 w 5285686"/>
                <a:gd name="T91" fmla="*/ 1450732 h 145073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5285686"/>
                <a:gd name="T139" fmla="*/ 0 h 1450732"/>
                <a:gd name="T140" fmla="*/ 5285686 w 5285686"/>
                <a:gd name="T141" fmla="*/ 1450732 h 145073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5285686" h="1450732">
                  <a:moveTo>
                    <a:pt x="4728641" y="1387656"/>
                  </a:moveTo>
                  <a:cubicBezTo>
                    <a:pt x="4804308" y="1387656"/>
                    <a:pt x="4885908" y="1341872"/>
                    <a:pt x="4923000" y="1278919"/>
                  </a:cubicBezTo>
                  <a:cubicBezTo>
                    <a:pt x="5187091" y="841104"/>
                    <a:pt x="5187091" y="841104"/>
                    <a:pt x="5187091" y="841104"/>
                  </a:cubicBezTo>
                  <a:cubicBezTo>
                    <a:pt x="5224182" y="778150"/>
                    <a:pt x="5224182" y="686580"/>
                    <a:pt x="5187091" y="623627"/>
                  </a:cubicBezTo>
                  <a:cubicBezTo>
                    <a:pt x="4923000" y="184381"/>
                    <a:pt x="4923000" y="184381"/>
                    <a:pt x="4923000" y="184381"/>
                  </a:cubicBezTo>
                  <a:cubicBezTo>
                    <a:pt x="4885908" y="121428"/>
                    <a:pt x="4804308" y="75643"/>
                    <a:pt x="4728641" y="75643"/>
                  </a:cubicBezTo>
                  <a:cubicBezTo>
                    <a:pt x="1682690" y="75643"/>
                    <a:pt x="1682690" y="75643"/>
                    <a:pt x="1682690" y="75643"/>
                  </a:cubicBezTo>
                  <a:cubicBezTo>
                    <a:pt x="1607024" y="75643"/>
                    <a:pt x="1523939" y="121428"/>
                    <a:pt x="1486848" y="184381"/>
                  </a:cubicBezTo>
                  <a:cubicBezTo>
                    <a:pt x="1470435" y="211834"/>
                    <a:pt x="1455048" y="237571"/>
                    <a:pt x="1440622" y="261699"/>
                  </a:cubicBezTo>
                  <a:lnTo>
                    <a:pt x="1403668" y="323511"/>
                  </a:lnTo>
                  <a:lnTo>
                    <a:pt x="1416107" y="345057"/>
                  </a:lnTo>
                  <a:cubicBezTo>
                    <a:pt x="1566076" y="604810"/>
                    <a:pt x="1566076" y="604810"/>
                    <a:pt x="1566076" y="604810"/>
                  </a:cubicBezTo>
                  <a:cubicBezTo>
                    <a:pt x="1606356" y="674578"/>
                    <a:pt x="1606742" y="776500"/>
                    <a:pt x="1566202" y="845506"/>
                  </a:cubicBezTo>
                  <a:cubicBezTo>
                    <a:pt x="1496337" y="966555"/>
                    <a:pt x="1443938" y="1057342"/>
                    <a:pt x="1404639" y="1125432"/>
                  </a:cubicBezTo>
                  <a:lnTo>
                    <a:pt x="1399806" y="1133805"/>
                  </a:lnTo>
                  <a:lnTo>
                    <a:pt x="1401513" y="1136650"/>
                  </a:lnTo>
                  <a:cubicBezTo>
                    <a:pt x="1486848" y="1278919"/>
                    <a:pt x="1486848" y="1278919"/>
                    <a:pt x="1486848" y="1278919"/>
                  </a:cubicBezTo>
                  <a:cubicBezTo>
                    <a:pt x="1523939" y="1341872"/>
                    <a:pt x="1607024" y="1387656"/>
                    <a:pt x="1682690" y="1387656"/>
                  </a:cubicBezTo>
                  <a:cubicBezTo>
                    <a:pt x="4728641" y="1387656"/>
                    <a:pt x="4728641" y="1387656"/>
                    <a:pt x="4728641" y="1387656"/>
                  </a:cubicBezTo>
                  <a:close/>
                  <a:moveTo>
                    <a:pt x="1077112" y="1450732"/>
                  </a:moveTo>
                  <a:cubicBezTo>
                    <a:pt x="518056" y="1450654"/>
                    <a:pt x="518056" y="1450654"/>
                    <a:pt x="518056" y="1450654"/>
                  </a:cubicBezTo>
                  <a:cubicBezTo>
                    <a:pt x="438025" y="1451259"/>
                    <a:pt x="349951" y="1399964"/>
                    <a:pt x="309670" y="1330196"/>
                  </a:cubicBezTo>
                  <a:lnTo>
                    <a:pt x="30075" y="845922"/>
                  </a:lnTo>
                  <a:cubicBezTo>
                    <a:pt x="-10206" y="776154"/>
                    <a:pt x="-9802" y="675600"/>
                    <a:pt x="29948" y="605226"/>
                  </a:cubicBezTo>
                  <a:cubicBezTo>
                    <a:pt x="309409" y="121030"/>
                    <a:pt x="309409" y="121030"/>
                    <a:pt x="309409" y="121030"/>
                  </a:cubicBezTo>
                  <a:cubicBezTo>
                    <a:pt x="351319" y="51233"/>
                    <a:pt x="439007" y="606"/>
                    <a:pt x="519038" y="0"/>
                  </a:cubicBezTo>
                  <a:cubicBezTo>
                    <a:pt x="1078094" y="78"/>
                    <a:pt x="1078094" y="78"/>
                    <a:pt x="1078094" y="78"/>
                  </a:cubicBezTo>
                  <a:cubicBezTo>
                    <a:pt x="1158915" y="841"/>
                    <a:pt x="1246199" y="50768"/>
                    <a:pt x="1286480" y="120536"/>
                  </a:cubicBezTo>
                  <a:cubicBezTo>
                    <a:pt x="1303955" y="150803"/>
                    <a:pt x="1320337" y="179179"/>
                    <a:pt x="1335696" y="205781"/>
                  </a:cubicBezTo>
                  <a:lnTo>
                    <a:pt x="1363074" y="253200"/>
                  </a:lnTo>
                  <a:lnTo>
                    <a:pt x="1378497" y="226410"/>
                  </a:lnTo>
                  <a:cubicBezTo>
                    <a:pt x="1393430" y="200469"/>
                    <a:pt x="1409359" y="172800"/>
                    <a:pt x="1426350" y="143285"/>
                  </a:cubicBezTo>
                  <a:cubicBezTo>
                    <a:pt x="1464748" y="75604"/>
                    <a:pt x="1550758" y="26381"/>
                    <a:pt x="1629089" y="26381"/>
                  </a:cubicBezTo>
                  <a:cubicBezTo>
                    <a:pt x="1629089" y="26381"/>
                    <a:pt x="1629089" y="26381"/>
                    <a:pt x="4782295" y="26381"/>
                  </a:cubicBezTo>
                  <a:cubicBezTo>
                    <a:pt x="4860626" y="26381"/>
                    <a:pt x="4945100" y="75604"/>
                    <a:pt x="4983498" y="143285"/>
                  </a:cubicBezTo>
                  <a:cubicBezTo>
                    <a:pt x="4983498" y="143285"/>
                    <a:pt x="4983498" y="143285"/>
                    <a:pt x="5256889" y="615515"/>
                  </a:cubicBezTo>
                  <a:cubicBezTo>
                    <a:pt x="5295286" y="683196"/>
                    <a:pt x="5295286" y="781642"/>
                    <a:pt x="5256889" y="849323"/>
                  </a:cubicBezTo>
                  <a:cubicBezTo>
                    <a:pt x="5256889" y="849323"/>
                    <a:pt x="5256889" y="849323"/>
                    <a:pt x="4983498" y="1320015"/>
                  </a:cubicBezTo>
                  <a:cubicBezTo>
                    <a:pt x="4945100" y="1387697"/>
                    <a:pt x="4860626" y="1436919"/>
                    <a:pt x="4782295" y="1436919"/>
                  </a:cubicBezTo>
                  <a:cubicBezTo>
                    <a:pt x="4782295" y="1436919"/>
                    <a:pt x="4782295" y="1436919"/>
                    <a:pt x="1629089" y="1436919"/>
                  </a:cubicBezTo>
                  <a:cubicBezTo>
                    <a:pt x="1550758" y="1436919"/>
                    <a:pt x="1464748" y="1387697"/>
                    <a:pt x="1426350" y="1320015"/>
                  </a:cubicBezTo>
                  <a:cubicBezTo>
                    <a:pt x="1426350" y="1320015"/>
                    <a:pt x="1426350" y="1320015"/>
                    <a:pt x="1359979" y="1205100"/>
                  </a:cubicBezTo>
                  <a:lnTo>
                    <a:pt x="1359318" y="1203955"/>
                  </a:lnTo>
                  <a:lnTo>
                    <a:pt x="1354969" y="1211490"/>
                  </a:lnTo>
                  <a:cubicBezTo>
                    <a:pt x="1286741" y="1329702"/>
                    <a:pt x="1286741" y="1329702"/>
                    <a:pt x="1286741" y="1329702"/>
                  </a:cubicBezTo>
                  <a:cubicBezTo>
                    <a:pt x="1246991" y="1400076"/>
                    <a:pt x="1159303" y="1450703"/>
                    <a:pt x="1077112" y="1450732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15"/>
            <p:cNvSpPr>
              <a:spLocks noChangeArrowheads="1"/>
            </p:cNvSpPr>
            <p:nvPr/>
          </p:nvSpPr>
          <p:spPr bwMode="auto">
            <a:xfrm rot="19800000">
              <a:off x="9498979" y="4620591"/>
              <a:ext cx="1196975" cy="1074738"/>
            </a:xfrm>
            <a:custGeom>
              <a:avLst/>
              <a:gdLst>
                <a:gd name="T0" fmla="*/ 334 w 1023"/>
                <a:gd name="T1" fmla="*/ 917 h 917"/>
                <a:gd name="T2" fmla="*/ 202 w 1023"/>
                <a:gd name="T3" fmla="*/ 841 h 917"/>
                <a:gd name="T4" fmla="*/ 25 w 1023"/>
                <a:gd name="T5" fmla="*/ 535 h 917"/>
                <a:gd name="T6" fmla="*/ 25 w 1023"/>
                <a:gd name="T7" fmla="*/ 382 h 917"/>
                <a:gd name="T8" fmla="*/ 202 w 1023"/>
                <a:gd name="T9" fmla="*/ 76 h 917"/>
                <a:gd name="T10" fmla="*/ 334 w 1023"/>
                <a:gd name="T11" fmla="*/ 0 h 917"/>
                <a:gd name="T12" fmla="*/ 688 w 1023"/>
                <a:gd name="T13" fmla="*/ 0 h 917"/>
                <a:gd name="T14" fmla="*/ 820 w 1023"/>
                <a:gd name="T15" fmla="*/ 76 h 917"/>
                <a:gd name="T16" fmla="*/ 997 w 1023"/>
                <a:gd name="T17" fmla="*/ 382 h 917"/>
                <a:gd name="T18" fmla="*/ 997 w 1023"/>
                <a:gd name="T19" fmla="*/ 535 h 917"/>
                <a:gd name="T20" fmla="*/ 820 w 1023"/>
                <a:gd name="T21" fmla="*/ 841 h 917"/>
                <a:gd name="T22" fmla="*/ 688 w 1023"/>
                <a:gd name="T23" fmla="*/ 917 h 917"/>
                <a:gd name="T24" fmla="*/ 334 w 1023"/>
                <a:gd name="T25" fmla="*/ 917 h 91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023"/>
                <a:gd name="T40" fmla="*/ 0 h 917"/>
                <a:gd name="T41" fmla="*/ 1023 w 1023"/>
                <a:gd name="T42" fmla="*/ 917 h 91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023" h="917">
                  <a:moveTo>
                    <a:pt x="334" y="917"/>
                  </a:moveTo>
                  <a:cubicBezTo>
                    <a:pt x="283" y="917"/>
                    <a:pt x="228" y="885"/>
                    <a:pt x="202" y="841"/>
                  </a:cubicBezTo>
                  <a:cubicBezTo>
                    <a:pt x="25" y="535"/>
                    <a:pt x="25" y="535"/>
                    <a:pt x="25" y="535"/>
                  </a:cubicBezTo>
                  <a:cubicBezTo>
                    <a:pt x="0" y="490"/>
                    <a:pt x="0" y="426"/>
                    <a:pt x="25" y="382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28" y="32"/>
                    <a:pt x="283" y="0"/>
                    <a:pt x="334" y="0"/>
                  </a:cubicBezTo>
                  <a:cubicBezTo>
                    <a:pt x="688" y="0"/>
                    <a:pt x="688" y="0"/>
                    <a:pt x="688" y="0"/>
                  </a:cubicBezTo>
                  <a:cubicBezTo>
                    <a:pt x="739" y="0"/>
                    <a:pt x="795" y="32"/>
                    <a:pt x="820" y="76"/>
                  </a:cubicBezTo>
                  <a:cubicBezTo>
                    <a:pt x="997" y="382"/>
                    <a:pt x="997" y="382"/>
                    <a:pt x="997" y="382"/>
                  </a:cubicBezTo>
                  <a:cubicBezTo>
                    <a:pt x="1023" y="426"/>
                    <a:pt x="1023" y="490"/>
                    <a:pt x="997" y="535"/>
                  </a:cubicBezTo>
                  <a:cubicBezTo>
                    <a:pt x="820" y="841"/>
                    <a:pt x="820" y="841"/>
                    <a:pt x="820" y="841"/>
                  </a:cubicBezTo>
                  <a:cubicBezTo>
                    <a:pt x="795" y="885"/>
                    <a:pt x="739" y="917"/>
                    <a:pt x="688" y="917"/>
                  </a:cubicBezTo>
                  <a:lnTo>
                    <a:pt x="334" y="917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anchor="ctr"/>
            <a:lstStyle/>
            <a:p>
              <a:endParaRPr lang="zh-CN" altLang="zh-CN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22" name="文本框 39"/>
            <p:cNvSpPr>
              <a:spLocks noChangeArrowheads="1"/>
            </p:cNvSpPr>
            <p:nvPr/>
          </p:nvSpPr>
          <p:spPr bwMode="auto">
            <a:xfrm>
              <a:off x="9119844" y="4880941"/>
              <a:ext cx="152638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姚体" panose="02010601030101010101" pitchFamily="2" charset="-122"/>
                </a:rPr>
                <a:t>     </a:t>
              </a:r>
              <a:r>
                <a:rPr lang="en-US" sz="28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方正姚体" panose="02010601030101010101" pitchFamily="2" charset="-122"/>
                </a:rPr>
                <a:t>2016</a:t>
              </a:r>
              <a:endParaRPr lang="en-US" sz="2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endParaRPr>
            </a:p>
          </p:txBody>
        </p:sp>
        <p:sp>
          <p:nvSpPr>
            <p:cNvPr id="23" name="文本框 21"/>
            <p:cNvSpPr>
              <a:spLocks noChangeArrowheads="1"/>
            </p:cNvSpPr>
            <p:nvPr/>
          </p:nvSpPr>
          <p:spPr bwMode="auto">
            <a:xfrm>
              <a:off x="6181104" y="4612892"/>
              <a:ext cx="3379805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400" b="1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YOUR  TITLE</a:t>
              </a:r>
              <a:endParaRPr lang="en-US" altLang="zh-CN" sz="14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  <a:p>
              <a:pPr algn="ctr" eaLnBrk="1" hangingPunct="1"/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</a:t>
              </a:r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6"/>
          <p:cNvSpPr/>
          <p:nvPr/>
        </p:nvSpPr>
        <p:spPr>
          <a:xfrm>
            <a:off x="1728012" y="2474605"/>
            <a:ext cx="1322504" cy="1308560"/>
          </a:xfrm>
          <a:custGeom>
            <a:avLst/>
            <a:gdLst>
              <a:gd name="connsiteX0" fmla="*/ 878502 w 1174080"/>
              <a:gd name="connsiteY0" fmla="*/ 297365 h 1174080"/>
              <a:gd name="connsiteX1" fmla="*/ 1051718 w 1174080"/>
              <a:gd name="connsiteY1" fmla="*/ 245160 h 1174080"/>
              <a:gd name="connsiteX2" fmla="*/ 1115456 w 1174080"/>
              <a:gd name="connsiteY2" fmla="*/ 355557 h 1174080"/>
              <a:gd name="connsiteX3" fmla="*/ 983637 w 1174080"/>
              <a:gd name="connsiteY3" fmla="*/ 479464 h 1174080"/>
              <a:gd name="connsiteX4" fmla="*/ 983637 w 1174080"/>
              <a:gd name="connsiteY4" fmla="*/ 694615 h 1174080"/>
              <a:gd name="connsiteX5" fmla="*/ 1115456 w 1174080"/>
              <a:gd name="connsiteY5" fmla="*/ 818523 h 1174080"/>
              <a:gd name="connsiteX6" fmla="*/ 1051718 w 1174080"/>
              <a:gd name="connsiteY6" fmla="*/ 928920 h 1174080"/>
              <a:gd name="connsiteX7" fmla="*/ 878502 w 1174080"/>
              <a:gd name="connsiteY7" fmla="*/ 876715 h 1174080"/>
              <a:gd name="connsiteX8" fmla="*/ 692175 w 1174080"/>
              <a:gd name="connsiteY8" fmla="*/ 984291 h 1174080"/>
              <a:gd name="connsiteX9" fmla="*/ 650777 w 1174080"/>
              <a:gd name="connsiteY9" fmla="*/ 1160403 h 1174080"/>
              <a:gd name="connsiteX10" fmla="*/ 523303 w 1174080"/>
              <a:gd name="connsiteY10" fmla="*/ 1160403 h 1174080"/>
              <a:gd name="connsiteX11" fmla="*/ 481905 w 1174080"/>
              <a:gd name="connsiteY11" fmla="*/ 984291 h 1174080"/>
              <a:gd name="connsiteX12" fmla="*/ 295578 w 1174080"/>
              <a:gd name="connsiteY12" fmla="*/ 876715 h 1174080"/>
              <a:gd name="connsiteX13" fmla="*/ 122362 w 1174080"/>
              <a:gd name="connsiteY13" fmla="*/ 928920 h 1174080"/>
              <a:gd name="connsiteX14" fmla="*/ 58624 w 1174080"/>
              <a:gd name="connsiteY14" fmla="*/ 818523 h 1174080"/>
              <a:gd name="connsiteX15" fmla="*/ 190443 w 1174080"/>
              <a:gd name="connsiteY15" fmla="*/ 694616 h 1174080"/>
              <a:gd name="connsiteX16" fmla="*/ 190443 w 1174080"/>
              <a:gd name="connsiteY16" fmla="*/ 479465 h 1174080"/>
              <a:gd name="connsiteX17" fmla="*/ 58624 w 1174080"/>
              <a:gd name="connsiteY17" fmla="*/ 355557 h 1174080"/>
              <a:gd name="connsiteX18" fmla="*/ 122362 w 1174080"/>
              <a:gd name="connsiteY18" fmla="*/ 245160 h 1174080"/>
              <a:gd name="connsiteX19" fmla="*/ 295578 w 1174080"/>
              <a:gd name="connsiteY19" fmla="*/ 297365 h 1174080"/>
              <a:gd name="connsiteX20" fmla="*/ 481905 w 1174080"/>
              <a:gd name="connsiteY20" fmla="*/ 189789 h 1174080"/>
              <a:gd name="connsiteX21" fmla="*/ 523303 w 1174080"/>
              <a:gd name="connsiteY21" fmla="*/ 13677 h 1174080"/>
              <a:gd name="connsiteX22" fmla="*/ 650777 w 1174080"/>
              <a:gd name="connsiteY22" fmla="*/ 13677 h 1174080"/>
              <a:gd name="connsiteX23" fmla="*/ 692175 w 1174080"/>
              <a:gd name="connsiteY23" fmla="*/ 189789 h 1174080"/>
              <a:gd name="connsiteX24" fmla="*/ 878502 w 1174080"/>
              <a:gd name="connsiteY24" fmla="*/ 297365 h 1174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74080" h="1174080">
                <a:moveTo>
                  <a:pt x="878502" y="297365"/>
                </a:moveTo>
                <a:lnTo>
                  <a:pt x="1051718" y="245160"/>
                </a:lnTo>
                <a:lnTo>
                  <a:pt x="1115456" y="355557"/>
                </a:lnTo>
                <a:lnTo>
                  <a:pt x="983637" y="479464"/>
                </a:lnTo>
                <a:cubicBezTo>
                  <a:pt x="1002745" y="549908"/>
                  <a:pt x="1002745" y="624171"/>
                  <a:pt x="983637" y="694615"/>
                </a:cubicBezTo>
                <a:lnTo>
                  <a:pt x="1115456" y="818523"/>
                </a:lnTo>
                <a:lnTo>
                  <a:pt x="1051718" y="928920"/>
                </a:lnTo>
                <a:lnTo>
                  <a:pt x="878502" y="876715"/>
                </a:lnTo>
                <a:cubicBezTo>
                  <a:pt x="827049" y="928485"/>
                  <a:pt x="762736" y="965616"/>
                  <a:pt x="692175" y="984291"/>
                </a:cubicBezTo>
                <a:lnTo>
                  <a:pt x="650777" y="1160403"/>
                </a:lnTo>
                <a:lnTo>
                  <a:pt x="523303" y="1160403"/>
                </a:lnTo>
                <a:lnTo>
                  <a:pt x="481905" y="984291"/>
                </a:lnTo>
                <a:cubicBezTo>
                  <a:pt x="411344" y="965617"/>
                  <a:pt x="347031" y="928485"/>
                  <a:pt x="295578" y="876715"/>
                </a:cubicBezTo>
                <a:lnTo>
                  <a:pt x="122362" y="928920"/>
                </a:lnTo>
                <a:lnTo>
                  <a:pt x="58624" y="818523"/>
                </a:lnTo>
                <a:lnTo>
                  <a:pt x="190443" y="694616"/>
                </a:lnTo>
                <a:cubicBezTo>
                  <a:pt x="171335" y="624172"/>
                  <a:pt x="171335" y="549909"/>
                  <a:pt x="190443" y="479465"/>
                </a:cubicBezTo>
                <a:lnTo>
                  <a:pt x="58624" y="355557"/>
                </a:lnTo>
                <a:lnTo>
                  <a:pt x="122362" y="245160"/>
                </a:lnTo>
                <a:lnTo>
                  <a:pt x="295578" y="297365"/>
                </a:lnTo>
                <a:cubicBezTo>
                  <a:pt x="347031" y="245595"/>
                  <a:pt x="411344" y="208464"/>
                  <a:pt x="481905" y="189789"/>
                </a:cubicBezTo>
                <a:lnTo>
                  <a:pt x="523303" y="13677"/>
                </a:lnTo>
                <a:lnTo>
                  <a:pt x="650777" y="13677"/>
                </a:lnTo>
                <a:lnTo>
                  <a:pt x="692175" y="189789"/>
                </a:lnTo>
                <a:cubicBezTo>
                  <a:pt x="762736" y="208463"/>
                  <a:pt x="827049" y="245595"/>
                  <a:pt x="878502" y="297365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spcFirstLastPara="0" vert="horz" wrap="square" lIns="318438" tIns="320225" rIns="318438" bIns="320225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800" kern="1200"/>
          </a:p>
        </p:txBody>
      </p:sp>
      <p:sp>
        <p:nvSpPr>
          <p:cNvPr id="5" name="Freeform 17"/>
          <p:cNvSpPr/>
          <p:nvPr/>
        </p:nvSpPr>
        <p:spPr>
          <a:xfrm>
            <a:off x="2323139" y="1427755"/>
            <a:ext cx="1587006" cy="1570273"/>
          </a:xfrm>
          <a:custGeom>
            <a:avLst/>
            <a:gdLst>
              <a:gd name="connsiteX0" fmla="*/ 860753 w 1150359"/>
              <a:gd name="connsiteY0" fmla="*/ 291357 h 1150359"/>
              <a:gd name="connsiteX1" fmla="*/ 1030470 w 1150359"/>
              <a:gd name="connsiteY1" fmla="*/ 240207 h 1150359"/>
              <a:gd name="connsiteX2" fmla="*/ 1092919 w 1150359"/>
              <a:gd name="connsiteY2" fmla="*/ 348373 h 1150359"/>
              <a:gd name="connsiteX3" fmla="*/ 963764 w 1150359"/>
              <a:gd name="connsiteY3" fmla="*/ 469777 h 1150359"/>
              <a:gd name="connsiteX4" fmla="*/ 963764 w 1150359"/>
              <a:gd name="connsiteY4" fmla="*/ 680582 h 1150359"/>
              <a:gd name="connsiteX5" fmla="*/ 1092919 w 1150359"/>
              <a:gd name="connsiteY5" fmla="*/ 801986 h 1150359"/>
              <a:gd name="connsiteX6" fmla="*/ 1030470 w 1150359"/>
              <a:gd name="connsiteY6" fmla="*/ 910152 h 1150359"/>
              <a:gd name="connsiteX7" fmla="*/ 860753 w 1150359"/>
              <a:gd name="connsiteY7" fmla="*/ 859002 h 1150359"/>
              <a:gd name="connsiteX8" fmla="*/ 678191 w 1150359"/>
              <a:gd name="connsiteY8" fmla="*/ 964404 h 1150359"/>
              <a:gd name="connsiteX9" fmla="*/ 637629 w 1150359"/>
              <a:gd name="connsiteY9" fmla="*/ 1136958 h 1150359"/>
              <a:gd name="connsiteX10" fmla="*/ 512730 w 1150359"/>
              <a:gd name="connsiteY10" fmla="*/ 1136958 h 1150359"/>
              <a:gd name="connsiteX11" fmla="*/ 472168 w 1150359"/>
              <a:gd name="connsiteY11" fmla="*/ 964405 h 1150359"/>
              <a:gd name="connsiteX12" fmla="*/ 289606 w 1150359"/>
              <a:gd name="connsiteY12" fmla="*/ 859003 h 1150359"/>
              <a:gd name="connsiteX13" fmla="*/ 119889 w 1150359"/>
              <a:gd name="connsiteY13" fmla="*/ 910152 h 1150359"/>
              <a:gd name="connsiteX14" fmla="*/ 57440 w 1150359"/>
              <a:gd name="connsiteY14" fmla="*/ 801986 h 1150359"/>
              <a:gd name="connsiteX15" fmla="*/ 186595 w 1150359"/>
              <a:gd name="connsiteY15" fmla="*/ 680582 h 1150359"/>
              <a:gd name="connsiteX16" fmla="*/ 186595 w 1150359"/>
              <a:gd name="connsiteY16" fmla="*/ 469777 h 1150359"/>
              <a:gd name="connsiteX17" fmla="*/ 57440 w 1150359"/>
              <a:gd name="connsiteY17" fmla="*/ 348373 h 1150359"/>
              <a:gd name="connsiteX18" fmla="*/ 119889 w 1150359"/>
              <a:gd name="connsiteY18" fmla="*/ 240207 h 1150359"/>
              <a:gd name="connsiteX19" fmla="*/ 289606 w 1150359"/>
              <a:gd name="connsiteY19" fmla="*/ 291357 h 1150359"/>
              <a:gd name="connsiteX20" fmla="*/ 472168 w 1150359"/>
              <a:gd name="connsiteY20" fmla="*/ 185955 h 1150359"/>
              <a:gd name="connsiteX21" fmla="*/ 512730 w 1150359"/>
              <a:gd name="connsiteY21" fmla="*/ 13401 h 1150359"/>
              <a:gd name="connsiteX22" fmla="*/ 637629 w 1150359"/>
              <a:gd name="connsiteY22" fmla="*/ 13401 h 1150359"/>
              <a:gd name="connsiteX23" fmla="*/ 678191 w 1150359"/>
              <a:gd name="connsiteY23" fmla="*/ 185954 h 1150359"/>
              <a:gd name="connsiteX24" fmla="*/ 860753 w 1150359"/>
              <a:gd name="connsiteY24" fmla="*/ 291356 h 1150359"/>
              <a:gd name="connsiteX25" fmla="*/ 860753 w 1150359"/>
              <a:gd name="connsiteY25" fmla="*/ 291357 h 1150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50359" h="1150359">
                <a:moveTo>
                  <a:pt x="740425" y="290987"/>
                </a:moveTo>
                <a:lnTo>
                  <a:pt x="863468" y="214781"/>
                </a:lnTo>
                <a:lnTo>
                  <a:pt x="935578" y="286892"/>
                </a:lnTo>
                <a:lnTo>
                  <a:pt x="859372" y="409934"/>
                </a:lnTo>
                <a:cubicBezTo>
                  <a:pt x="888724" y="460412"/>
                  <a:pt x="904100" y="517798"/>
                  <a:pt x="903920" y="576190"/>
                </a:cubicBezTo>
                <a:lnTo>
                  <a:pt x="1031437" y="644645"/>
                </a:lnTo>
                <a:lnTo>
                  <a:pt x="1005044" y="743150"/>
                </a:lnTo>
                <a:lnTo>
                  <a:pt x="860383" y="738674"/>
                </a:lnTo>
                <a:cubicBezTo>
                  <a:pt x="831343" y="789333"/>
                  <a:pt x="789333" y="831342"/>
                  <a:pt x="738675" y="860382"/>
                </a:cubicBezTo>
                <a:lnTo>
                  <a:pt x="743150" y="1005043"/>
                </a:lnTo>
                <a:lnTo>
                  <a:pt x="644645" y="1031437"/>
                </a:lnTo>
                <a:lnTo>
                  <a:pt x="576190" y="903921"/>
                </a:lnTo>
                <a:cubicBezTo>
                  <a:pt x="517798" y="904100"/>
                  <a:pt x="460413" y="888724"/>
                  <a:pt x="409934" y="859373"/>
                </a:cubicBezTo>
                <a:lnTo>
                  <a:pt x="286891" y="935578"/>
                </a:lnTo>
                <a:lnTo>
                  <a:pt x="214781" y="863467"/>
                </a:lnTo>
                <a:lnTo>
                  <a:pt x="290987" y="740425"/>
                </a:lnTo>
                <a:cubicBezTo>
                  <a:pt x="261635" y="689947"/>
                  <a:pt x="246259" y="632561"/>
                  <a:pt x="246439" y="574169"/>
                </a:cubicBezTo>
                <a:lnTo>
                  <a:pt x="118922" y="505714"/>
                </a:lnTo>
                <a:lnTo>
                  <a:pt x="145315" y="407209"/>
                </a:lnTo>
                <a:lnTo>
                  <a:pt x="289976" y="411685"/>
                </a:lnTo>
                <a:cubicBezTo>
                  <a:pt x="319016" y="361026"/>
                  <a:pt x="361026" y="319017"/>
                  <a:pt x="411684" y="289977"/>
                </a:cubicBezTo>
                <a:lnTo>
                  <a:pt x="407209" y="145316"/>
                </a:lnTo>
                <a:lnTo>
                  <a:pt x="505714" y="118922"/>
                </a:lnTo>
                <a:lnTo>
                  <a:pt x="574169" y="246438"/>
                </a:lnTo>
                <a:cubicBezTo>
                  <a:pt x="632561" y="246259"/>
                  <a:pt x="689946" y="261635"/>
                  <a:pt x="740425" y="290986"/>
                </a:cubicBezTo>
                <a:lnTo>
                  <a:pt x="740425" y="290987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spcFirstLastPara="0" vert="horz" wrap="square" lIns="404436" tIns="404437" rIns="404437" bIns="404436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800" kern="1200" dirty="0"/>
          </a:p>
        </p:txBody>
      </p:sp>
      <p:grpSp>
        <p:nvGrpSpPr>
          <p:cNvPr id="29" name="组合 28"/>
          <p:cNvGrpSpPr/>
          <p:nvPr/>
        </p:nvGrpSpPr>
        <p:grpSpPr>
          <a:xfrm>
            <a:off x="4874795" y="2209818"/>
            <a:ext cx="5782005" cy="1015663"/>
            <a:chOff x="4874795" y="2209818"/>
            <a:chExt cx="5782005" cy="1015663"/>
          </a:xfrm>
        </p:grpSpPr>
        <p:grpSp>
          <p:nvGrpSpPr>
            <p:cNvPr id="12" name="Group 23"/>
            <p:cNvGrpSpPr/>
            <p:nvPr/>
          </p:nvGrpSpPr>
          <p:grpSpPr>
            <a:xfrm>
              <a:off x="4874795" y="2221587"/>
              <a:ext cx="923827" cy="923827"/>
              <a:chOff x="6389270" y="2371895"/>
              <a:chExt cx="923827" cy="923827"/>
            </a:xfrm>
            <a:solidFill>
              <a:schemeClr val="bg1">
                <a:alpha val="50000"/>
              </a:schemeClr>
            </a:solidFill>
          </p:grpSpPr>
          <p:sp>
            <p:nvSpPr>
              <p:cNvPr id="13" name="Oval 11"/>
              <p:cNvSpPr/>
              <p:nvPr/>
            </p:nvSpPr>
            <p:spPr>
              <a:xfrm>
                <a:off x="6389270" y="2371895"/>
                <a:ext cx="923827" cy="92382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grpSp>
            <p:nvGrpSpPr>
              <p:cNvPr id="14" name="Group 52"/>
              <p:cNvGrpSpPr/>
              <p:nvPr/>
            </p:nvGrpSpPr>
            <p:grpSpPr>
              <a:xfrm>
                <a:off x="6642102" y="2686310"/>
                <a:ext cx="447696" cy="350733"/>
                <a:chOff x="6342848" y="3565543"/>
                <a:chExt cx="480228" cy="376220"/>
              </a:xfrm>
              <a:grpFill/>
            </p:grpSpPr>
            <p:sp>
              <p:nvSpPr>
                <p:cNvPr id="15" name="AutoShape 43"/>
                <p:cNvSpPr/>
                <p:nvPr/>
              </p:nvSpPr>
              <p:spPr bwMode="auto">
                <a:xfrm>
                  <a:off x="6342848" y="3565543"/>
                  <a:ext cx="465138" cy="334169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951" y="9367"/>
                      </a:moveTo>
                      <a:cubicBezTo>
                        <a:pt x="10901" y="9383"/>
                        <a:pt x="10851" y="9391"/>
                        <a:pt x="10800" y="9391"/>
                      </a:cubicBezTo>
                      <a:cubicBezTo>
                        <a:pt x="10748" y="9391"/>
                        <a:pt x="10698" y="9383"/>
                        <a:pt x="10648" y="9367"/>
                      </a:cubicBezTo>
                      <a:lnTo>
                        <a:pt x="1873" y="6550"/>
                      </a:lnTo>
                      <a:cubicBezTo>
                        <a:pt x="1566" y="6452"/>
                        <a:pt x="1349" y="6072"/>
                        <a:pt x="1349" y="5634"/>
                      </a:cubicBezTo>
                      <a:cubicBezTo>
                        <a:pt x="1349" y="5197"/>
                        <a:pt x="1566" y="4817"/>
                        <a:pt x="1873" y="4719"/>
                      </a:cubicBezTo>
                      <a:lnTo>
                        <a:pt x="10648" y="1902"/>
                      </a:lnTo>
                      <a:cubicBezTo>
                        <a:pt x="10698" y="1886"/>
                        <a:pt x="10748" y="1878"/>
                        <a:pt x="10800" y="1878"/>
                      </a:cubicBezTo>
                      <a:cubicBezTo>
                        <a:pt x="10851" y="1878"/>
                        <a:pt x="10901" y="1886"/>
                        <a:pt x="10951" y="1902"/>
                      </a:cubicBezTo>
                      <a:lnTo>
                        <a:pt x="19726" y="4719"/>
                      </a:lnTo>
                      <a:cubicBezTo>
                        <a:pt x="20033" y="4817"/>
                        <a:pt x="20249" y="5197"/>
                        <a:pt x="20249" y="5634"/>
                      </a:cubicBezTo>
                      <a:cubicBezTo>
                        <a:pt x="20249" y="6072"/>
                        <a:pt x="20033" y="6452"/>
                        <a:pt x="19726" y="6550"/>
                      </a:cubicBezTo>
                      <a:cubicBezTo>
                        <a:pt x="19726" y="6550"/>
                        <a:pt x="10951" y="9367"/>
                        <a:pt x="10951" y="9367"/>
                      </a:cubicBezTo>
                      <a:close/>
                      <a:moveTo>
                        <a:pt x="16874" y="16904"/>
                      </a:moveTo>
                      <a:cubicBezTo>
                        <a:pt x="16874" y="17942"/>
                        <a:pt x="14849" y="19721"/>
                        <a:pt x="10800" y="19721"/>
                      </a:cubicBezTo>
                      <a:cubicBezTo>
                        <a:pt x="6749" y="19721"/>
                        <a:pt x="4724" y="17942"/>
                        <a:pt x="4724" y="16904"/>
                      </a:cubicBezTo>
                      <a:lnTo>
                        <a:pt x="4724" y="9394"/>
                      </a:lnTo>
                      <a:lnTo>
                        <a:pt x="10353" y="11200"/>
                      </a:lnTo>
                      <a:cubicBezTo>
                        <a:pt x="10501" y="11246"/>
                        <a:pt x="10651" y="11269"/>
                        <a:pt x="10800" y="11269"/>
                      </a:cubicBezTo>
                      <a:cubicBezTo>
                        <a:pt x="10949" y="11269"/>
                        <a:pt x="11098" y="11246"/>
                        <a:pt x="11255" y="11198"/>
                      </a:cubicBezTo>
                      <a:lnTo>
                        <a:pt x="16874" y="9394"/>
                      </a:lnTo>
                      <a:cubicBezTo>
                        <a:pt x="16874" y="9394"/>
                        <a:pt x="16874" y="16904"/>
                        <a:pt x="16874" y="16904"/>
                      </a:cubicBezTo>
                      <a:close/>
                      <a:moveTo>
                        <a:pt x="21600" y="5634"/>
                      </a:moveTo>
                      <a:cubicBezTo>
                        <a:pt x="21600" y="4314"/>
                        <a:pt x="20954" y="3185"/>
                        <a:pt x="20030" y="2888"/>
                      </a:cubicBezTo>
                      <a:lnTo>
                        <a:pt x="11246" y="68"/>
                      </a:lnTo>
                      <a:cubicBezTo>
                        <a:pt x="11098" y="22"/>
                        <a:pt x="10949" y="0"/>
                        <a:pt x="10800" y="0"/>
                      </a:cubicBezTo>
                      <a:cubicBezTo>
                        <a:pt x="10651" y="0"/>
                        <a:pt x="10501" y="22"/>
                        <a:pt x="10344" y="71"/>
                      </a:cubicBezTo>
                      <a:lnTo>
                        <a:pt x="1570" y="2888"/>
                      </a:lnTo>
                      <a:cubicBezTo>
                        <a:pt x="645" y="3185"/>
                        <a:pt x="0" y="4314"/>
                        <a:pt x="0" y="5634"/>
                      </a:cubicBezTo>
                      <a:cubicBezTo>
                        <a:pt x="0" y="6955"/>
                        <a:pt x="645" y="8084"/>
                        <a:pt x="1569" y="8380"/>
                      </a:cubicBezTo>
                      <a:lnTo>
                        <a:pt x="3374" y="8960"/>
                      </a:lnTo>
                      <a:lnTo>
                        <a:pt x="3374" y="16904"/>
                      </a:lnTo>
                      <a:cubicBezTo>
                        <a:pt x="3374" y="19397"/>
                        <a:pt x="5425" y="21600"/>
                        <a:pt x="10800" y="21600"/>
                      </a:cubicBezTo>
                      <a:cubicBezTo>
                        <a:pt x="16174" y="21600"/>
                        <a:pt x="18224" y="19397"/>
                        <a:pt x="18224" y="16904"/>
                      </a:cubicBezTo>
                      <a:lnTo>
                        <a:pt x="18224" y="8960"/>
                      </a:lnTo>
                      <a:lnTo>
                        <a:pt x="20030" y="8380"/>
                      </a:lnTo>
                      <a:cubicBezTo>
                        <a:pt x="20954" y="8084"/>
                        <a:pt x="21600" y="6955"/>
                        <a:pt x="21600" y="5634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  <p:sp>
              <p:nvSpPr>
                <p:cNvPr id="16" name="AutoShape 44"/>
                <p:cNvSpPr/>
                <p:nvPr/>
              </p:nvSpPr>
              <p:spPr bwMode="auto">
                <a:xfrm>
                  <a:off x="6779419" y="3680619"/>
                  <a:ext cx="28575" cy="159544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0" y="1963"/>
                      </a:moveTo>
                      <a:lnTo>
                        <a:pt x="0" y="19636"/>
                      </a:lnTo>
                      <a:cubicBezTo>
                        <a:pt x="0" y="20721"/>
                        <a:pt x="4841" y="21599"/>
                        <a:pt x="10800" y="21599"/>
                      </a:cubicBezTo>
                      <a:cubicBezTo>
                        <a:pt x="16758" y="21599"/>
                        <a:pt x="21600" y="20721"/>
                        <a:pt x="21600" y="19636"/>
                      </a:cubicBezTo>
                      <a:lnTo>
                        <a:pt x="21600" y="1963"/>
                      </a:lnTo>
                      <a:cubicBezTo>
                        <a:pt x="21600" y="878"/>
                        <a:pt x="16758" y="0"/>
                        <a:pt x="10800" y="0"/>
                      </a:cubicBezTo>
                      <a:cubicBezTo>
                        <a:pt x="4841" y="0"/>
                        <a:pt x="0" y="878"/>
                        <a:pt x="0" y="1963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  <p:sp>
              <p:nvSpPr>
                <p:cNvPr id="17" name="AutoShape 45"/>
                <p:cNvSpPr/>
                <p:nvPr/>
              </p:nvSpPr>
              <p:spPr bwMode="auto">
                <a:xfrm>
                  <a:off x="6764338" y="3854450"/>
                  <a:ext cx="58738" cy="87313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800" y="0"/>
                      </a:moveTo>
                      <a:cubicBezTo>
                        <a:pt x="4838" y="0"/>
                        <a:pt x="0" y="10427"/>
                        <a:pt x="0" y="14400"/>
                      </a:cubicBezTo>
                      <a:cubicBezTo>
                        <a:pt x="0" y="18372"/>
                        <a:pt x="4838" y="21599"/>
                        <a:pt x="10800" y="21599"/>
                      </a:cubicBezTo>
                      <a:cubicBezTo>
                        <a:pt x="16761" y="21599"/>
                        <a:pt x="21600" y="18372"/>
                        <a:pt x="21600" y="14400"/>
                      </a:cubicBezTo>
                      <a:cubicBezTo>
                        <a:pt x="21600" y="10427"/>
                        <a:pt x="16761" y="0"/>
                        <a:pt x="10800" y="0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</p:grpSp>
        </p:grpSp>
        <p:sp>
          <p:nvSpPr>
            <p:cNvPr id="26" name="文本框 21"/>
            <p:cNvSpPr>
              <a:spLocks noChangeArrowheads="1"/>
            </p:cNvSpPr>
            <p:nvPr/>
          </p:nvSpPr>
          <p:spPr bwMode="auto">
            <a:xfrm>
              <a:off x="6051454" y="2209818"/>
              <a:ext cx="460534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YOUR  TITLE</a:t>
              </a:r>
              <a:endParaRPr lang="en-US" altLang="zh-CN" sz="14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  <a:p>
              <a:pPr eaLnBrk="1" hangingPunct="1"/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</a:t>
              </a:r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896592" y="3482657"/>
            <a:ext cx="5760208" cy="1015663"/>
            <a:chOff x="4896592" y="3482657"/>
            <a:chExt cx="5760208" cy="1015663"/>
          </a:xfrm>
        </p:grpSpPr>
        <p:grpSp>
          <p:nvGrpSpPr>
            <p:cNvPr id="23" name="Group 25"/>
            <p:cNvGrpSpPr/>
            <p:nvPr/>
          </p:nvGrpSpPr>
          <p:grpSpPr>
            <a:xfrm>
              <a:off x="4896592" y="3529224"/>
              <a:ext cx="923827" cy="923827"/>
              <a:chOff x="6411067" y="3679532"/>
              <a:chExt cx="923827" cy="923827"/>
            </a:xfrm>
            <a:solidFill>
              <a:schemeClr val="bg1">
                <a:alpha val="50000"/>
              </a:schemeClr>
            </a:solidFill>
          </p:grpSpPr>
          <p:sp>
            <p:nvSpPr>
              <p:cNvPr id="24" name="Oval 14"/>
              <p:cNvSpPr/>
              <p:nvPr/>
            </p:nvSpPr>
            <p:spPr>
              <a:xfrm>
                <a:off x="6411067" y="3679532"/>
                <a:ext cx="923827" cy="92382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25" name="AutoShape 139"/>
              <p:cNvSpPr/>
              <p:nvPr/>
            </p:nvSpPr>
            <p:spPr bwMode="auto">
              <a:xfrm>
                <a:off x="6682815" y="3933473"/>
                <a:ext cx="427811" cy="414648"/>
              </a:xfrm>
              <a:custGeom>
                <a:avLst/>
                <a:gdLst>
                  <a:gd name="T0" fmla="+- 0 10800 104"/>
                  <a:gd name="T1" fmla="*/ T0 w 21392"/>
                  <a:gd name="T2" fmla="*/ 10800 h 21600"/>
                  <a:gd name="T3" fmla="+- 0 10800 104"/>
                  <a:gd name="T4" fmla="*/ T3 w 21392"/>
                  <a:gd name="T5" fmla="*/ 10800 h 21600"/>
                  <a:gd name="T6" fmla="+- 0 10800 104"/>
                  <a:gd name="T7" fmla="*/ T6 w 21392"/>
                  <a:gd name="T8" fmla="*/ 10800 h 21600"/>
                  <a:gd name="T9" fmla="+- 0 10800 104"/>
                  <a:gd name="T10" fmla="*/ T9 w 2139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392" h="21600">
                    <a:moveTo>
                      <a:pt x="15768" y="12794"/>
                    </a:moveTo>
                    <a:cubicBezTo>
                      <a:pt x="15426" y="13150"/>
                      <a:pt x="15271" y="13651"/>
                      <a:pt x="15350" y="14142"/>
                    </a:cubicBezTo>
                    <a:lnTo>
                      <a:pt x="16296" y="20031"/>
                    </a:lnTo>
                    <a:lnTo>
                      <a:pt x="11443" y="17309"/>
                    </a:lnTo>
                    <a:cubicBezTo>
                      <a:pt x="11210" y="17178"/>
                      <a:pt x="10953" y="17112"/>
                      <a:pt x="10696" y="17112"/>
                    </a:cubicBezTo>
                    <a:cubicBezTo>
                      <a:pt x="10439" y="17112"/>
                      <a:pt x="10182" y="17178"/>
                      <a:pt x="9949" y="17309"/>
                    </a:cubicBezTo>
                    <a:lnTo>
                      <a:pt x="5095" y="20031"/>
                    </a:lnTo>
                    <a:lnTo>
                      <a:pt x="6042" y="14142"/>
                    </a:lnTo>
                    <a:cubicBezTo>
                      <a:pt x="6121" y="13651"/>
                      <a:pt x="5966" y="13150"/>
                      <a:pt x="5624" y="12794"/>
                    </a:cubicBezTo>
                    <a:lnTo>
                      <a:pt x="1545" y="8550"/>
                    </a:lnTo>
                    <a:lnTo>
                      <a:pt x="7111" y="7685"/>
                    </a:lnTo>
                    <a:cubicBezTo>
                      <a:pt x="7619" y="7607"/>
                      <a:pt x="8057" y="7275"/>
                      <a:pt x="8276" y="6802"/>
                    </a:cubicBezTo>
                    <a:lnTo>
                      <a:pt x="10696" y="1568"/>
                    </a:lnTo>
                    <a:lnTo>
                      <a:pt x="13116" y="6802"/>
                    </a:lnTo>
                    <a:cubicBezTo>
                      <a:pt x="13334" y="7275"/>
                      <a:pt x="13772" y="7607"/>
                      <a:pt x="14280" y="7685"/>
                    </a:cubicBezTo>
                    <a:lnTo>
                      <a:pt x="19847" y="8550"/>
                    </a:lnTo>
                    <a:cubicBezTo>
                      <a:pt x="19847" y="8550"/>
                      <a:pt x="15768" y="12794"/>
                      <a:pt x="15768" y="12794"/>
                    </a:cubicBezTo>
                    <a:close/>
                    <a:moveTo>
                      <a:pt x="21312" y="8051"/>
                    </a:moveTo>
                    <a:cubicBezTo>
                      <a:pt x="21127" y="7495"/>
                      <a:pt x="20652" y="7088"/>
                      <a:pt x="20080" y="6999"/>
                    </a:cubicBezTo>
                    <a:lnTo>
                      <a:pt x="14514" y="6136"/>
                    </a:lnTo>
                    <a:lnTo>
                      <a:pt x="12094" y="901"/>
                    </a:lnTo>
                    <a:cubicBezTo>
                      <a:pt x="11840" y="351"/>
                      <a:pt x="11295" y="0"/>
                      <a:pt x="10696" y="0"/>
                    </a:cubicBezTo>
                    <a:cubicBezTo>
                      <a:pt x="10097" y="0"/>
                      <a:pt x="9552" y="351"/>
                      <a:pt x="9297" y="901"/>
                    </a:cubicBezTo>
                    <a:lnTo>
                      <a:pt x="6878" y="6136"/>
                    </a:lnTo>
                    <a:lnTo>
                      <a:pt x="1311" y="6999"/>
                    </a:lnTo>
                    <a:cubicBezTo>
                      <a:pt x="739" y="7088"/>
                      <a:pt x="264" y="7495"/>
                      <a:pt x="80" y="8051"/>
                    </a:cubicBezTo>
                    <a:cubicBezTo>
                      <a:pt x="-104" y="8609"/>
                      <a:pt x="35" y="9224"/>
                      <a:pt x="439" y="9644"/>
                    </a:cubicBezTo>
                    <a:lnTo>
                      <a:pt x="4518" y="13889"/>
                    </a:lnTo>
                    <a:lnTo>
                      <a:pt x="3572" y="19777"/>
                    </a:lnTo>
                    <a:cubicBezTo>
                      <a:pt x="3476" y="20370"/>
                      <a:pt x="3722" y="20966"/>
                      <a:pt x="4206" y="21313"/>
                    </a:cubicBezTo>
                    <a:cubicBezTo>
                      <a:pt x="4471" y="21503"/>
                      <a:pt x="4783" y="21600"/>
                      <a:pt x="5095" y="21600"/>
                    </a:cubicBezTo>
                    <a:cubicBezTo>
                      <a:pt x="5352" y="21600"/>
                      <a:pt x="5609" y="21534"/>
                      <a:pt x="5843" y="21404"/>
                    </a:cubicBezTo>
                    <a:lnTo>
                      <a:pt x="10696" y="18681"/>
                    </a:lnTo>
                    <a:lnTo>
                      <a:pt x="15549" y="21404"/>
                    </a:lnTo>
                    <a:cubicBezTo>
                      <a:pt x="15782" y="21534"/>
                      <a:pt x="16040" y="21600"/>
                      <a:pt x="16296" y="21600"/>
                    </a:cubicBezTo>
                    <a:cubicBezTo>
                      <a:pt x="16608" y="21600"/>
                      <a:pt x="16920" y="21503"/>
                      <a:pt x="17186" y="21313"/>
                    </a:cubicBezTo>
                    <a:cubicBezTo>
                      <a:pt x="17669" y="20966"/>
                      <a:pt x="17915" y="20370"/>
                      <a:pt x="17820" y="19777"/>
                    </a:cubicBezTo>
                    <a:lnTo>
                      <a:pt x="16873" y="13889"/>
                    </a:lnTo>
                    <a:lnTo>
                      <a:pt x="20953" y="9644"/>
                    </a:lnTo>
                    <a:cubicBezTo>
                      <a:pt x="21357" y="9224"/>
                      <a:pt x="21496" y="8609"/>
                      <a:pt x="21312" y="805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  <p:sp>
          <p:nvSpPr>
            <p:cNvPr id="27" name="文本框 21"/>
            <p:cNvSpPr>
              <a:spLocks noChangeArrowheads="1"/>
            </p:cNvSpPr>
            <p:nvPr/>
          </p:nvSpPr>
          <p:spPr bwMode="auto">
            <a:xfrm>
              <a:off x="6051454" y="3482657"/>
              <a:ext cx="460534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YOUR  TITLE</a:t>
              </a:r>
              <a:endParaRPr lang="en-US" altLang="zh-CN" sz="14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  <a:p>
              <a:pPr eaLnBrk="1" hangingPunct="1"/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</a:t>
              </a:r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896592" y="4789646"/>
            <a:ext cx="5823327" cy="1015663"/>
            <a:chOff x="4896592" y="4789646"/>
            <a:chExt cx="5823327" cy="1015663"/>
          </a:xfrm>
        </p:grpSpPr>
        <p:grpSp>
          <p:nvGrpSpPr>
            <p:cNvPr id="18" name="Group 24"/>
            <p:cNvGrpSpPr/>
            <p:nvPr/>
          </p:nvGrpSpPr>
          <p:grpSpPr>
            <a:xfrm>
              <a:off x="4896592" y="4835565"/>
              <a:ext cx="923827" cy="923827"/>
              <a:chOff x="6411067" y="4985873"/>
              <a:chExt cx="923827" cy="923827"/>
            </a:xfrm>
            <a:solidFill>
              <a:schemeClr val="bg1">
                <a:alpha val="50000"/>
              </a:schemeClr>
            </a:solidFill>
          </p:grpSpPr>
          <p:sp>
            <p:nvSpPr>
              <p:cNvPr id="19" name="Oval 17"/>
              <p:cNvSpPr/>
              <p:nvPr/>
            </p:nvSpPr>
            <p:spPr>
              <a:xfrm>
                <a:off x="6411067" y="4985873"/>
                <a:ext cx="923827" cy="92382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grpSp>
            <p:nvGrpSpPr>
              <p:cNvPr id="20" name="Group 58"/>
              <p:cNvGrpSpPr/>
              <p:nvPr/>
            </p:nvGrpSpPr>
            <p:grpSpPr>
              <a:xfrm>
                <a:off x="6729667" y="5245510"/>
                <a:ext cx="297472" cy="433628"/>
                <a:chOff x="3582988" y="3510757"/>
                <a:chExt cx="319088" cy="465138"/>
              </a:xfrm>
              <a:grpFill/>
            </p:grpSpPr>
            <p:sp>
              <p:nvSpPr>
                <p:cNvPr id="21" name="AutoShape 113"/>
                <p:cNvSpPr/>
                <p:nvPr/>
              </p:nvSpPr>
              <p:spPr bwMode="auto">
                <a:xfrm>
                  <a:off x="3582988" y="3510757"/>
                  <a:ext cx="319088" cy="465138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5386" y="14175"/>
                      </a:moveTo>
                      <a:lnTo>
                        <a:pt x="6223" y="14175"/>
                      </a:lnTo>
                      <a:cubicBezTo>
                        <a:pt x="5734" y="13446"/>
                        <a:pt x="5147" y="12716"/>
                        <a:pt x="4568" y="12003"/>
                      </a:cubicBezTo>
                      <a:cubicBezTo>
                        <a:pt x="3287" y="10427"/>
                        <a:pt x="1963" y="8797"/>
                        <a:pt x="1963" y="7425"/>
                      </a:cubicBezTo>
                      <a:cubicBezTo>
                        <a:pt x="1963" y="4075"/>
                        <a:pt x="5927" y="1350"/>
                        <a:pt x="10800" y="1350"/>
                      </a:cubicBezTo>
                      <a:cubicBezTo>
                        <a:pt x="15672" y="1350"/>
                        <a:pt x="19636" y="4075"/>
                        <a:pt x="19636" y="7425"/>
                      </a:cubicBezTo>
                      <a:cubicBezTo>
                        <a:pt x="19636" y="8787"/>
                        <a:pt x="18312" y="10425"/>
                        <a:pt x="17029" y="12011"/>
                      </a:cubicBezTo>
                      <a:cubicBezTo>
                        <a:pt x="16455" y="12723"/>
                        <a:pt x="15873" y="13449"/>
                        <a:pt x="15386" y="14175"/>
                      </a:cubicBezTo>
                      <a:moveTo>
                        <a:pt x="10800" y="20249"/>
                      </a:moveTo>
                      <a:cubicBezTo>
                        <a:pt x="9805" y="20249"/>
                        <a:pt x="9347" y="20171"/>
                        <a:pt x="8839" y="19406"/>
                      </a:cubicBezTo>
                      <a:lnTo>
                        <a:pt x="13000" y="19048"/>
                      </a:lnTo>
                      <a:cubicBezTo>
                        <a:pt x="12398" y="20164"/>
                        <a:pt x="11959" y="20249"/>
                        <a:pt x="10800" y="20249"/>
                      </a:cubicBezTo>
                      <a:moveTo>
                        <a:pt x="7595" y="16813"/>
                      </a:moveTo>
                      <a:cubicBezTo>
                        <a:pt x="7417" y="16407"/>
                        <a:pt x="7215" y="15978"/>
                        <a:pt x="6991" y="15525"/>
                      </a:cubicBezTo>
                      <a:lnTo>
                        <a:pt x="14616" y="15525"/>
                      </a:lnTo>
                      <a:cubicBezTo>
                        <a:pt x="14496" y="15767"/>
                        <a:pt x="14375" y="16010"/>
                        <a:pt x="14270" y="16239"/>
                      </a:cubicBezTo>
                      <a:cubicBezTo>
                        <a:pt x="14270" y="16239"/>
                        <a:pt x="7595" y="16813"/>
                        <a:pt x="7595" y="16813"/>
                      </a:cubicBezTo>
                      <a:close/>
                      <a:moveTo>
                        <a:pt x="13345" y="18343"/>
                      </a:moveTo>
                      <a:lnTo>
                        <a:pt x="8476" y="18762"/>
                      </a:lnTo>
                      <a:cubicBezTo>
                        <a:pt x="8303" y="18416"/>
                        <a:pt x="8116" y="18011"/>
                        <a:pt x="7890" y="17483"/>
                      </a:cubicBezTo>
                      <a:cubicBezTo>
                        <a:pt x="7887" y="17477"/>
                        <a:pt x="7883" y="17469"/>
                        <a:pt x="7881" y="17462"/>
                      </a:cubicBezTo>
                      <a:lnTo>
                        <a:pt x="13957" y="16941"/>
                      </a:lnTo>
                      <a:cubicBezTo>
                        <a:pt x="13871" y="17140"/>
                        <a:pt x="13778" y="17350"/>
                        <a:pt x="13698" y="17537"/>
                      </a:cubicBezTo>
                      <a:cubicBezTo>
                        <a:pt x="13569" y="17841"/>
                        <a:pt x="13453" y="18104"/>
                        <a:pt x="13345" y="18343"/>
                      </a:cubicBezTo>
                      <a:moveTo>
                        <a:pt x="10800" y="0"/>
                      </a:moveTo>
                      <a:cubicBezTo>
                        <a:pt x="4835" y="0"/>
                        <a:pt x="0" y="3324"/>
                        <a:pt x="0" y="7425"/>
                      </a:cubicBezTo>
                      <a:cubicBezTo>
                        <a:pt x="0" y="10146"/>
                        <a:pt x="3621" y="13029"/>
                        <a:pt x="4939" y="15562"/>
                      </a:cubicBezTo>
                      <a:cubicBezTo>
                        <a:pt x="6906" y="19339"/>
                        <a:pt x="6688" y="21599"/>
                        <a:pt x="10800" y="21599"/>
                      </a:cubicBezTo>
                      <a:cubicBezTo>
                        <a:pt x="14972" y="21599"/>
                        <a:pt x="14692" y="19349"/>
                        <a:pt x="16660" y="15577"/>
                      </a:cubicBezTo>
                      <a:cubicBezTo>
                        <a:pt x="17983" y="13039"/>
                        <a:pt x="21600" y="10124"/>
                        <a:pt x="21600" y="7425"/>
                      </a:cubicBezTo>
                      <a:cubicBezTo>
                        <a:pt x="21600" y="3324"/>
                        <a:pt x="16764" y="0"/>
                        <a:pt x="10800" y="0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  <p:sp>
              <p:nvSpPr>
                <p:cNvPr id="22" name="AutoShape 114"/>
                <p:cNvSpPr/>
                <p:nvPr/>
              </p:nvSpPr>
              <p:spPr bwMode="auto">
                <a:xfrm>
                  <a:off x="3655219" y="3583782"/>
                  <a:ext cx="94456" cy="94456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9938" y="0"/>
                      </a:moveTo>
                      <a:cubicBezTo>
                        <a:pt x="8943" y="0"/>
                        <a:pt x="0" y="8942"/>
                        <a:pt x="0" y="19938"/>
                      </a:cubicBezTo>
                      <a:cubicBezTo>
                        <a:pt x="0" y="20855"/>
                        <a:pt x="743" y="21600"/>
                        <a:pt x="1661" y="21600"/>
                      </a:cubicBezTo>
                      <a:cubicBezTo>
                        <a:pt x="2579" y="21600"/>
                        <a:pt x="3323" y="20855"/>
                        <a:pt x="3323" y="19938"/>
                      </a:cubicBezTo>
                      <a:cubicBezTo>
                        <a:pt x="3323" y="10777"/>
                        <a:pt x="10777" y="3323"/>
                        <a:pt x="19938" y="3323"/>
                      </a:cubicBezTo>
                      <a:cubicBezTo>
                        <a:pt x="20856" y="3323"/>
                        <a:pt x="21600" y="2578"/>
                        <a:pt x="21600" y="1661"/>
                      </a:cubicBezTo>
                      <a:cubicBezTo>
                        <a:pt x="21600" y="744"/>
                        <a:pt x="20856" y="0"/>
                        <a:pt x="19938" y="0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</p:spPr>
              <p:txBody>
                <a:bodyPr lIns="19050" tIns="19050" rIns="19050" bIns="19050" anchor="ctr"/>
                <a:lstStyle/>
                <a:p>
                  <a:pPr algn="ctr" defTabSz="22860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 sz="1500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Gill Sans" charset="0"/>
                    <a:sym typeface="Gill Sans" charset="0"/>
                  </a:endParaRPr>
                </a:p>
              </p:txBody>
            </p:sp>
          </p:grpSp>
        </p:grpSp>
        <p:sp>
          <p:nvSpPr>
            <p:cNvPr id="28" name="文本框 21"/>
            <p:cNvSpPr>
              <a:spLocks noChangeArrowheads="1"/>
            </p:cNvSpPr>
            <p:nvPr/>
          </p:nvSpPr>
          <p:spPr bwMode="auto">
            <a:xfrm>
              <a:off x="6114573" y="4789646"/>
              <a:ext cx="460534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YOUR  TITLE</a:t>
              </a:r>
              <a:endParaRPr lang="en-US" altLang="zh-CN" sz="1400" b="1" dirty="0">
                <a:solidFill>
                  <a:srgbClr val="FFFFFF"/>
                </a:solidFill>
                <a:latin typeface="Calibri" panose="020F0502020204030204" pitchFamily="34" charset="0"/>
                <a:sym typeface="Calibri" panose="020F0502020204030204" pitchFamily="34" charset="0"/>
              </a:endParaRPr>
            </a:p>
            <a:p>
              <a:pPr eaLnBrk="1" hangingPunct="1"/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Click here to add  you to the</a:t>
              </a:r>
              <a:r>
                <a:rPr lang="zh-CN" altLang="en-US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</a:t>
              </a:r>
              <a:r>
                <a:rPr lang="en-US" altLang="zh-CN" dirty="0">
                  <a:solidFill>
                    <a:srgbClr val="FFFFFF"/>
                  </a:solidFill>
                  <a:latin typeface="Calibri" panose="020F0502020204030204" pitchFamily="34" charset="0"/>
                  <a:sym typeface="Calibri" panose="020F0502020204030204" pitchFamily="34" charset="0"/>
                </a:rPr>
                <a:t> center of the narrative thought</a:t>
              </a:r>
              <a:endPara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9"/>
          <p:cNvSpPr>
            <a:spLocks noChangeArrowheads="1"/>
          </p:cNvSpPr>
          <p:nvPr/>
        </p:nvSpPr>
        <p:spPr bwMode="auto">
          <a:xfrm>
            <a:off x="3856038" y="1630363"/>
            <a:ext cx="4310063" cy="1892300"/>
          </a:xfrm>
          <a:prstGeom prst="rect">
            <a:avLst/>
          </a:prstGeom>
          <a:noFill/>
          <a:ln w="12700" cmpd="sng">
            <a:solidFill>
              <a:schemeClr val="bg1">
                <a:alpha val="50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zh-CN" altLang="en-US"/>
          </a:p>
        </p:txBody>
      </p:sp>
      <p:sp>
        <p:nvSpPr>
          <p:cNvPr id="6" name="矩形 21"/>
          <p:cNvSpPr>
            <a:spLocks noChangeArrowheads="1"/>
          </p:cNvSpPr>
          <p:nvPr/>
        </p:nvSpPr>
        <p:spPr bwMode="auto">
          <a:xfrm>
            <a:off x="4546601" y="3641725"/>
            <a:ext cx="29559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en-US" sz="3600" b="1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THANK YOU</a:t>
            </a:r>
          </a:p>
          <a:p>
            <a:pPr algn="ctr" eaLnBrk="1" hangingPunct="1"/>
            <a:r>
              <a:rPr lang="en-US" sz="280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FOR WATCHING</a:t>
            </a:r>
            <a:endParaRPr lang="zh-CN" altLang="en-US" sz="280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cxnSp>
        <p:nvCxnSpPr>
          <p:cNvPr id="7" name="直接连接符 23"/>
          <p:cNvCxnSpPr>
            <a:cxnSpLocks noChangeShapeType="1"/>
          </p:cNvCxnSpPr>
          <p:nvPr/>
        </p:nvCxnSpPr>
        <p:spPr bwMode="auto">
          <a:xfrm>
            <a:off x="3856038" y="4802188"/>
            <a:ext cx="4367213" cy="0"/>
          </a:xfrm>
          <a:prstGeom prst="line">
            <a:avLst/>
          </a:prstGeom>
          <a:noFill/>
          <a:ln w="12700" cmpd="sng">
            <a:solidFill>
              <a:schemeClr val="bg1">
                <a:alpha val="50000"/>
              </a:schemeClr>
            </a:solidFill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矩形 24"/>
          <p:cNvSpPr>
            <a:spLocks noChangeArrowheads="1"/>
          </p:cNvSpPr>
          <p:nvPr/>
        </p:nvSpPr>
        <p:spPr bwMode="auto">
          <a:xfrm>
            <a:off x="3768726" y="4933950"/>
            <a:ext cx="4511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sz="12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life can be enhanced, and your happiness enriched, when you choose to change your perspective. </a:t>
            </a:r>
            <a:endParaRPr lang="zh-CN" altLang="en-US" sz="1200">
              <a:solidFill>
                <a:srgbClr val="FFFFFF"/>
              </a:solidFill>
            </a:endParaRPr>
          </a:p>
        </p:txBody>
      </p:sp>
      <p:pic>
        <p:nvPicPr>
          <p:cNvPr id="9" name="图片 28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603626" y="811213"/>
            <a:ext cx="8350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本框 10"/>
          <p:cNvSpPr txBox="1"/>
          <p:nvPr/>
        </p:nvSpPr>
        <p:spPr>
          <a:xfrm>
            <a:off x="3868971" y="1533527"/>
            <a:ext cx="4434682" cy="2310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3600" dirty="0">
                <a:solidFill>
                  <a:srgbClr val="CBCED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zh-CN" altLang="en-US" sz="13600" dirty="0">
              <a:solidFill>
                <a:srgbClr val="CBCED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8" grpId="0" autoUpdateAnimBg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1305</Words>
  <Application>Microsoft Office PowerPoint</Application>
  <PresentationFormat>自定义</PresentationFormat>
  <Paragraphs>182</Paragraphs>
  <Slides>23</Slides>
  <Notes>0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Jerry LEE</dc:creator>
  <cp:lastModifiedBy>Sky123.Org</cp:lastModifiedBy>
  <cp:revision>16</cp:revision>
  <dcterms:created xsi:type="dcterms:W3CDTF">2015-05-05T08:02:00Z</dcterms:created>
  <dcterms:modified xsi:type="dcterms:W3CDTF">2018-01-24T01:24:50Z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