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17"/>
  </p:notesMasterIdLst>
  <p:sldIdLst>
    <p:sldId id="284" r:id="rId3"/>
    <p:sldId id="261" r:id="rId4"/>
    <p:sldId id="291" r:id="rId5"/>
    <p:sldId id="289" r:id="rId6"/>
    <p:sldId id="300" r:id="rId7"/>
    <p:sldId id="293" r:id="rId8"/>
    <p:sldId id="294" r:id="rId9"/>
    <p:sldId id="301" r:id="rId10"/>
    <p:sldId id="296" r:id="rId11"/>
    <p:sldId id="295" r:id="rId12"/>
    <p:sldId id="302" r:id="rId13"/>
    <p:sldId id="297" r:id="rId14"/>
    <p:sldId id="298" r:id="rId15"/>
    <p:sldId id="299" r:id="rId16"/>
  </p:sldIdLst>
  <p:sldSz cx="12192000" cy="6858000"/>
  <p:notesSz cx="6858000" cy="9144000"/>
  <p:defaultTextStyle>
    <a:defPPr>
      <a:defRPr lang="zh-CN"/>
    </a:defPPr>
    <a:lvl1pPr marL="0" lvl="0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4" d="100"/>
          <a:sy n="84" d="100"/>
        </p:scale>
        <p:origin x="-34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eaLnBrk="1" hangingPunct="1"/>
            <a:endParaRPr lang="en-US" altLang="x-none" sz="1200" dirty="0"/>
          </a:p>
        </p:txBody>
      </p:sp>
      <p:sp>
        <p:nvSpPr>
          <p:cNvPr id="3075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eaLnBrk="1" hangingPunct="1"/>
            <a:endParaRPr lang="en-US" altLang="x-none" sz="1200" dirty="0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备注占位符 4"/>
          <p:cNvSpPr>
            <a:spLocks noGrp="1" noRot="1" noChangeAspect="1"/>
          </p:cNvSpPr>
          <p:nvPr/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>
              <a:spcBef>
                <a:spcPct val="30000"/>
              </a:spcBef>
            </a:pPr>
            <a:r>
              <a:rPr lang="en-US" altLang="x-none" sz="1200" dirty="0"/>
              <a:t>单击此处编辑母版文本样式</a:t>
            </a:r>
          </a:p>
          <a:p>
            <a:pPr lvl="0">
              <a:spcBef>
                <a:spcPct val="30000"/>
              </a:spcBef>
            </a:pPr>
            <a:r>
              <a:rPr lang="en-US" altLang="x-none" sz="1200" dirty="0"/>
              <a:t>第二级</a:t>
            </a:r>
          </a:p>
          <a:p>
            <a:pPr lvl="0">
              <a:spcBef>
                <a:spcPct val="30000"/>
              </a:spcBef>
            </a:pPr>
            <a:r>
              <a:rPr lang="en-US" altLang="x-none" sz="1200" dirty="0"/>
              <a:t>第三级</a:t>
            </a:r>
          </a:p>
          <a:p>
            <a:pPr lvl="0">
              <a:spcBef>
                <a:spcPct val="30000"/>
              </a:spcBef>
            </a:pPr>
            <a:r>
              <a:rPr lang="en-US" altLang="x-none" sz="1200" dirty="0"/>
              <a:t>第四级</a:t>
            </a:r>
          </a:p>
          <a:p>
            <a:pPr lvl="0">
              <a:spcBef>
                <a:spcPct val="30000"/>
              </a:spcBef>
            </a:pPr>
            <a:r>
              <a:rPr lang="zh-CN" altLang="en-US" sz="1200" dirty="0"/>
              <a:t>第五级</a:t>
            </a:r>
            <a:endParaRPr lang="en-US" altLang="x-none" sz="1200" dirty="0"/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eaLnBrk="1" hangingPunct="1"/>
            <a:endParaRPr lang="en-US" altLang="x-none" sz="1200" dirty="0"/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sz="1200" dirty="0"/>
          </a:p>
        </p:txBody>
      </p:sp>
    </p:spTree>
    <p:extLst>
      <p:ext uri="{BB962C8B-B14F-4D97-AF65-F5344CB8AC3E}">
        <p14:creationId xmlns:p14="http://schemas.microsoft.com/office/powerpoint/2010/main" val="51093657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0" lvl="1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0" lvl="2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0" lvl="3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0" lvl="4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endParaRPr lang="en-US" altLang="x-none" dirty="0"/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endParaRPr lang="en-US" altLang="x-none" dirty="0"/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914400" lvl="0" indent="-914400" algn="l" defTabSz="914400" eaLnBrk="0" fontAlgn="base" latinLnBrk="0" hangingPunct="0">
        <a:lnSpc>
          <a:spcPct val="90000"/>
        </a:lnSpc>
        <a:spcBef>
          <a:spcPct val="0"/>
        </a:spcBef>
        <a:spcAft>
          <a:spcPct val="0"/>
        </a:spcAft>
        <a:buNone/>
        <a:defRPr sz="4400" u="none" kern="1200" baseline="0">
          <a:solidFill>
            <a:schemeClr val="tx1"/>
          </a:solidFill>
          <a:latin typeface="+mj-lt"/>
          <a:ea typeface="+mj-ea"/>
          <a:cs typeface="+mj-cs"/>
          <a:sym typeface="Calibri Light" pitchFamily="2" charset="0"/>
        </a:defRPr>
      </a:lvl1pPr>
    </p:titleStyle>
    <p:bodyStyle>
      <a:lvl1pPr marL="228600" lvl="0" indent="-228600" algn="l" defTabSz="914400" eaLnBrk="0" fontAlgn="base" latinLnBrk="0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1pPr>
      <a:lvl2pPr marL="685800" lvl="1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2pPr>
      <a:lvl3pPr marL="1143000" lvl="2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3pPr>
      <a:lvl4pPr marL="1600200" lvl="3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4pPr>
      <a:lvl5pPr marL="2057400" lvl="4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5pPr>
      <a:lvl6pPr marL="2514600" lvl="5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6pPr>
      <a:lvl7pPr marL="2971800" lvl="6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7pPr>
      <a:lvl8pPr marL="3429000" lvl="7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8pPr>
      <a:lvl9pPr marL="3886200" lvl="8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2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2053" name="日期占位符 2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endParaRPr lang="en-US" altLang="x-none" dirty="0"/>
          </a:p>
        </p:txBody>
      </p:sp>
      <p:sp>
        <p:nvSpPr>
          <p:cNvPr id="2054" name="页脚占位符 3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endParaRPr lang="en-US" altLang="x-none" dirty="0"/>
          </a:p>
        </p:txBody>
      </p:sp>
      <p:sp>
        <p:nvSpPr>
          <p:cNvPr id="205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en-US" altLang="x-none" dirty="0"/>
              <a:t>‹#›</a:t>
            </a:fld>
            <a:endParaRPr lang="en-US" altLang="x-non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914400" lvl="0" indent="-914400" algn="l" defTabSz="914400" eaLnBrk="0" fontAlgn="base" latinLnBrk="0" hangingPunct="0">
        <a:lnSpc>
          <a:spcPct val="90000"/>
        </a:lnSpc>
        <a:spcBef>
          <a:spcPct val="0"/>
        </a:spcBef>
        <a:spcAft>
          <a:spcPct val="0"/>
        </a:spcAft>
        <a:buNone/>
        <a:defRPr sz="4400" u="none" kern="1200" baseline="0">
          <a:solidFill>
            <a:schemeClr val="tx1"/>
          </a:solidFill>
          <a:latin typeface="+mj-lt"/>
          <a:ea typeface="+mj-ea"/>
          <a:cs typeface="+mj-cs"/>
          <a:sym typeface="Calibri Light" pitchFamily="2" charset="0"/>
        </a:defRPr>
      </a:lvl1pPr>
    </p:titleStyle>
    <p:bodyStyle>
      <a:lvl1pPr marL="228600" lvl="0" indent="-228600" algn="l" defTabSz="914400" eaLnBrk="0" fontAlgn="base" latinLnBrk="0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1pPr>
      <a:lvl2pPr marL="685800" lvl="1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2pPr>
      <a:lvl3pPr marL="1143000" lvl="2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3pPr>
      <a:lvl4pPr marL="1600200" lvl="3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4pPr>
      <a:lvl5pPr marL="2057400" lvl="4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5pPr>
      <a:lvl6pPr marL="2514600" lvl="5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6pPr>
      <a:lvl7pPr marL="2971800" lvl="6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7pPr>
      <a:lvl8pPr marL="3429000" lvl="7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8pPr>
      <a:lvl9pPr marL="3886200" lvl="8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6F5F1"/>
          </a:solidFill>
          <a:ln w="9525">
            <a:noFill/>
          </a:ln>
        </p:spPr>
        <p:txBody>
          <a:bodyPr anchor="ctr"/>
          <a:lstStyle/>
          <a:p>
            <a:pPr lvl="0" eaLnBrk="1" hangingPunct="1"/>
            <a:endParaRPr lang="en-US" altLang="x-none" dirty="0">
              <a:solidFill>
                <a:srgbClr val="FFFFFF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pic>
        <p:nvPicPr>
          <p:cNvPr id="4099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0" name="矩形 1"/>
          <p:cNvSpPr/>
          <p:nvPr/>
        </p:nvSpPr>
        <p:spPr>
          <a:xfrm>
            <a:off x="985838" y="2262188"/>
            <a:ext cx="10504487" cy="1570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en-US" altLang="x-none" sz="9600" b="1" dirty="0">
                <a:solidFill>
                  <a:srgbClr val="DDDAE7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ADD TITLE</a:t>
            </a:r>
          </a:p>
        </p:txBody>
      </p:sp>
      <p:sp>
        <p:nvSpPr>
          <p:cNvPr id="4101" name="矩形 12"/>
          <p:cNvSpPr/>
          <p:nvPr/>
        </p:nvSpPr>
        <p:spPr>
          <a:xfrm>
            <a:off x="2540000" y="3832225"/>
            <a:ext cx="7396163" cy="40005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lvl="0" algn="dist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点击添加备注信息把标题补充的更加清楚一些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6145"/>
          <p:cNvGrpSpPr/>
          <p:nvPr/>
        </p:nvGrpSpPr>
        <p:grpSpPr>
          <a:xfrm rot="10800000">
            <a:off x="2405063" y="3008313"/>
            <a:ext cx="7380287" cy="1878012"/>
            <a:chOff x="0" y="0"/>
            <a:chExt cx="7380742" cy="1878393"/>
          </a:xfrm>
        </p:grpSpPr>
        <p:sp>
          <p:nvSpPr>
            <p:cNvPr id="6147" name="直接连接符 8"/>
            <p:cNvSpPr/>
            <p:nvPr/>
          </p:nvSpPr>
          <p:spPr>
            <a:xfrm>
              <a:off x="0" y="0"/>
              <a:ext cx="7378700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6148" name="直接连接符 9"/>
            <p:cNvSpPr/>
            <p:nvPr/>
          </p:nvSpPr>
          <p:spPr>
            <a:xfrm>
              <a:off x="7378700" y="0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6149" name="直接连接符 10"/>
            <p:cNvSpPr/>
            <p:nvPr/>
          </p:nvSpPr>
          <p:spPr>
            <a:xfrm>
              <a:off x="4210" y="1878393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6150" name="直接连接符 11"/>
            <p:cNvSpPr/>
            <p:nvPr/>
          </p:nvSpPr>
          <p:spPr>
            <a:xfrm>
              <a:off x="4791249" y="1871254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6151" name="直接连接符 12"/>
            <p:cNvSpPr/>
            <p:nvPr/>
          </p:nvSpPr>
          <p:spPr>
            <a:xfrm>
              <a:off x="5903" y="1823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sp>
        <p:nvSpPr>
          <p:cNvPr id="6152" name="矩形 2"/>
          <p:cNvSpPr/>
          <p:nvPr/>
        </p:nvSpPr>
        <p:spPr>
          <a:xfrm>
            <a:off x="2422525" y="3227388"/>
            <a:ext cx="7348538" cy="1446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8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</a:t>
            </a:r>
            <a:r>
              <a:rPr lang="zh-CN" altLang="en-US" sz="8800" b="1" dirty="0">
                <a:solidFill>
                  <a:srgbClr val="DDDAE7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添加</a:t>
            </a:r>
            <a:r>
              <a:rPr lang="zh-CN" altLang="en-US" sz="8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标题</a:t>
            </a:r>
            <a:endParaRPr lang="en-US" altLang="x-none" sz="8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6153" name="矩形 5"/>
          <p:cNvSpPr/>
          <p:nvPr/>
        </p:nvSpPr>
        <p:spPr>
          <a:xfrm>
            <a:off x="2398713" y="5194300"/>
            <a:ext cx="73961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dist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点击添加备注信息把标题补充的更加清楚一些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6154" name="椭圆 14"/>
          <p:cNvSpPr/>
          <p:nvPr/>
        </p:nvSpPr>
        <p:spPr>
          <a:xfrm>
            <a:off x="5146675" y="1339850"/>
            <a:ext cx="1895475" cy="1895475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r>
              <a:rPr lang="en-US" altLang="x-none" sz="13800" b="1" dirty="0">
                <a:solidFill>
                  <a:srgbClr val="5784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 bldLvl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1"/>
          <p:cNvSpPr/>
          <p:nvPr/>
        </p:nvSpPr>
        <p:spPr>
          <a:xfrm>
            <a:off x="949325" y="1057275"/>
            <a:ext cx="4833938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4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点击添加标题</a:t>
            </a:r>
            <a:endParaRPr lang="en-US" altLang="x-none" sz="4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7171" name="矩形 2"/>
          <p:cNvSpPr/>
          <p:nvPr/>
        </p:nvSpPr>
        <p:spPr>
          <a:xfrm>
            <a:off x="949325" y="1889125"/>
            <a:ext cx="5499100" cy="3381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16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点击添加备注信息吧标题补充的更加清楚一些</a:t>
            </a:r>
            <a:endParaRPr lang="en-US" altLang="x-none" sz="16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7172" name="椭圆 5"/>
          <p:cNvSpPr/>
          <p:nvPr/>
        </p:nvSpPr>
        <p:spPr>
          <a:xfrm>
            <a:off x="1069975" y="2862263"/>
            <a:ext cx="2730500" cy="2730500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r>
              <a:rPr lang="zh-CN" altLang="en-US" sz="48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标题</a:t>
            </a:r>
            <a:endParaRPr lang="en-US" altLang="x-none" sz="4800" b="1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/>
            <a:r>
              <a: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TITLE</a:t>
            </a:r>
          </a:p>
        </p:txBody>
      </p:sp>
      <p:sp>
        <p:nvSpPr>
          <p:cNvPr id="7173" name="空心弧 6"/>
          <p:cNvSpPr/>
          <p:nvPr/>
        </p:nvSpPr>
        <p:spPr>
          <a:xfrm>
            <a:off x="1171575" y="2963863"/>
            <a:ext cx="2527300" cy="2527300"/>
          </a:xfrm>
          <a:custGeom>
            <a:avLst/>
            <a:gdLst>
              <a:gd name="txL" fmla="*/ 21566 w 21600"/>
              <a:gd name="txT" fmla="*/ 0 h 21600"/>
              <a:gd name="txR" fmla="*/ 34 w 21600"/>
              <a:gd name="txB" fmla="*/ 10264 h 21600"/>
            </a:gdLst>
            <a:ahLst/>
            <a:cxnLst>
              <a:cxn ang="0">
                <a:pos x="1263650" y="2527300"/>
              </a:cxn>
              <a:cxn ang="0">
                <a:pos x="2290249" y="1189235"/>
              </a:cxn>
              <a:cxn ang="0">
                <a:pos x="1263650" y="2058579"/>
              </a:cxn>
              <a:cxn ang="0">
                <a:pos x="237051" y="1189235"/>
              </a:cxn>
            </a:cxnLst>
            <a:rect l="txL" t="txT" r="txR" b="txB"/>
            <a:pathLst>
              <a:path w="21600" h="21600">
                <a:moveTo>
                  <a:pt x="17576" y="10309"/>
                </a:moveTo>
                <a:cubicBezTo>
                  <a:pt x="17588" y="10472"/>
                  <a:pt x="17594" y="10636"/>
                  <a:pt x="17594" y="10800"/>
                </a:cubicBezTo>
                <a:cubicBezTo>
                  <a:pt x="17594" y="14552"/>
                  <a:pt x="14552" y="17594"/>
                  <a:pt x="10800" y="17594"/>
                </a:cubicBezTo>
                <a:cubicBezTo>
                  <a:pt x="7047" y="17594"/>
                  <a:pt x="4006" y="14552"/>
                  <a:pt x="4006" y="10800"/>
                </a:cubicBezTo>
                <a:cubicBezTo>
                  <a:pt x="4006" y="10636"/>
                  <a:pt x="4011" y="10472"/>
                  <a:pt x="4023" y="10309"/>
                </a:cubicBezTo>
                <a:lnTo>
                  <a:pt x="28" y="10019"/>
                </a:lnTo>
                <a:cubicBezTo>
                  <a:pt x="9" y="10279"/>
                  <a:pt x="0" y="10539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10539"/>
                  <a:pt x="21590" y="10279"/>
                  <a:pt x="21571" y="10019"/>
                </a:cubicBezTo>
                <a:lnTo>
                  <a:pt x="17576" y="10309"/>
                </a:lnTo>
                <a:close/>
              </a:path>
            </a:pathLst>
          </a:custGeom>
          <a:gradFill rotWithShape="1">
            <a:gsLst>
              <a:gs pos="0">
                <a:srgbClr val="4C7BCE">
                  <a:alpha val="100000"/>
                </a:srgbClr>
              </a:gs>
              <a:gs pos="100000">
                <a:srgbClr val="7030A0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4" name="椭圆 11"/>
          <p:cNvSpPr/>
          <p:nvPr/>
        </p:nvSpPr>
        <p:spPr>
          <a:xfrm>
            <a:off x="4730750" y="2862263"/>
            <a:ext cx="2730500" cy="2730500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r>
              <a:rPr lang="zh-CN" altLang="en-US" sz="48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标题</a:t>
            </a:r>
            <a:endParaRPr lang="en-US" altLang="x-none" sz="4800" b="1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/>
            <a:r>
              <a: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TITLE</a:t>
            </a:r>
          </a:p>
        </p:txBody>
      </p:sp>
      <p:sp>
        <p:nvSpPr>
          <p:cNvPr id="7175" name="空心弧 12"/>
          <p:cNvSpPr/>
          <p:nvPr/>
        </p:nvSpPr>
        <p:spPr>
          <a:xfrm>
            <a:off x="4832350" y="2963863"/>
            <a:ext cx="2527300" cy="2527300"/>
          </a:xfrm>
          <a:custGeom>
            <a:avLst/>
            <a:gdLst>
              <a:gd name="txL" fmla="*/ 16694 w 21600"/>
              <a:gd name="txT" fmla="*/ 0 h 21600"/>
              <a:gd name="txR" fmla="*/ 4906 w 21600"/>
              <a:gd name="txB" fmla="*/ 5115 h 21600"/>
            </a:gdLst>
            <a:ahLst/>
            <a:cxnLst>
              <a:cxn ang="0">
                <a:pos x="1263650" y="2527300"/>
              </a:cxn>
              <a:cxn ang="0">
                <a:pos x="1895241" y="451638"/>
              </a:cxn>
              <a:cxn ang="0">
                <a:pos x="1263650" y="2057409"/>
              </a:cxn>
              <a:cxn ang="0">
                <a:pos x="632059" y="451638"/>
              </a:cxn>
            </a:cxnLst>
            <a:rect l="txL" t="txT" r="txR" b="txB"/>
            <a:pathLst>
              <a:path w="21600" h="21600">
                <a:moveTo>
                  <a:pt x="14965" y="5445"/>
                </a:moveTo>
                <a:cubicBezTo>
                  <a:pt x="16617" y="6730"/>
                  <a:pt x="17584" y="8706"/>
                  <a:pt x="17584" y="10800"/>
                </a:cubicBezTo>
                <a:cubicBezTo>
                  <a:pt x="17584" y="14546"/>
                  <a:pt x="14546" y="17584"/>
                  <a:pt x="10800" y="17584"/>
                </a:cubicBezTo>
                <a:cubicBezTo>
                  <a:pt x="7053" y="17584"/>
                  <a:pt x="4016" y="14546"/>
                  <a:pt x="4016" y="10800"/>
                </a:cubicBezTo>
                <a:cubicBezTo>
                  <a:pt x="4016" y="8706"/>
                  <a:pt x="4982" y="6730"/>
                  <a:pt x="6634" y="5445"/>
                </a:cubicBezTo>
                <a:lnTo>
                  <a:pt x="4168" y="2275"/>
                </a:lnTo>
                <a:cubicBezTo>
                  <a:pt x="1538" y="4321"/>
                  <a:pt x="0" y="7467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7467"/>
                  <a:pt x="20061" y="4321"/>
                  <a:pt x="17431" y="2275"/>
                </a:cubicBezTo>
                <a:lnTo>
                  <a:pt x="14965" y="5445"/>
                </a:lnTo>
                <a:close/>
              </a:path>
            </a:pathLst>
          </a:custGeom>
          <a:gradFill rotWithShape="1">
            <a:gsLst>
              <a:gs pos="0">
                <a:srgbClr val="4C7BCE">
                  <a:alpha val="100000"/>
                </a:srgbClr>
              </a:gs>
              <a:gs pos="100000">
                <a:srgbClr val="7030A0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6" name="椭圆 13"/>
          <p:cNvSpPr/>
          <p:nvPr/>
        </p:nvSpPr>
        <p:spPr>
          <a:xfrm>
            <a:off x="8391525" y="2862263"/>
            <a:ext cx="2730500" cy="2730500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r>
              <a:rPr lang="zh-CN" altLang="en-US" sz="48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标题</a:t>
            </a:r>
            <a:endParaRPr lang="en-US" altLang="x-none" sz="4800" b="1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/>
            <a:r>
              <a: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TITLE</a:t>
            </a:r>
          </a:p>
        </p:txBody>
      </p:sp>
      <p:sp>
        <p:nvSpPr>
          <p:cNvPr id="7177" name="空心弧 14"/>
          <p:cNvSpPr/>
          <p:nvPr/>
        </p:nvSpPr>
        <p:spPr>
          <a:xfrm>
            <a:off x="8493125" y="2963863"/>
            <a:ext cx="2527300" cy="25273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15517 h 21600"/>
            </a:gdLst>
            <a:ahLst/>
            <a:cxnLst>
              <a:cxn ang="0">
                <a:pos x="1263650" y="2527300"/>
              </a:cxn>
              <a:cxn ang="0">
                <a:pos x="2166458" y="1660062"/>
              </a:cxn>
              <a:cxn ang="0">
                <a:pos x="1263650" y="1972230"/>
              </a:cxn>
              <a:cxn ang="0">
                <a:pos x="360842" y="1660062"/>
              </a:cxn>
            </a:cxnLst>
            <a:rect l="txL" t="txT" r="txR" b="txB"/>
            <a:pathLst>
              <a:path w="21600" h="21600">
                <a:moveTo>
                  <a:pt x="16344" y="13234"/>
                </a:moveTo>
                <a:cubicBezTo>
                  <a:pt x="15378" y="15435"/>
                  <a:pt x="13203" y="16856"/>
                  <a:pt x="10800" y="16856"/>
                </a:cubicBezTo>
                <a:cubicBezTo>
                  <a:pt x="8396" y="16856"/>
                  <a:pt x="6221" y="15435"/>
                  <a:pt x="5255" y="13234"/>
                </a:cubicBezTo>
                <a:lnTo>
                  <a:pt x="911" y="15142"/>
                </a:lnTo>
                <a:cubicBezTo>
                  <a:pt x="2634" y="19066"/>
                  <a:pt x="6514" y="21600"/>
                  <a:pt x="10800" y="21600"/>
                </a:cubicBezTo>
                <a:cubicBezTo>
                  <a:pt x="15085" y="21600"/>
                  <a:pt x="18965" y="19066"/>
                  <a:pt x="20688" y="15142"/>
                </a:cubicBezTo>
                <a:lnTo>
                  <a:pt x="16344" y="13234"/>
                </a:lnTo>
                <a:close/>
              </a:path>
            </a:pathLst>
          </a:custGeom>
          <a:gradFill rotWithShape="1">
            <a:gsLst>
              <a:gs pos="0">
                <a:srgbClr val="4C7BCE">
                  <a:alpha val="100000"/>
                </a:srgbClr>
              </a:gs>
              <a:gs pos="100000">
                <a:srgbClr val="7030A0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椭圆 39"/>
          <p:cNvSpPr/>
          <p:nvPr/>
        </p:nvSpPr>
        <p:spPr>
          <a:xfrm>
            <a:off x="901700" y="1816100"/>
            <a:ext cx="3227388" cy="3225800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r>
              <a:rPr lang="zh-CN" altLang="en-US" sz="8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标题</a:t>
            </a:r>
            <a:endParaRPr lang="en-US" altLang="x-none" sz="8000" b="1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/>
            <a:r>
              <a:rPr lang="en-US" altLang="x-none" sz="4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TITLE</a:t>
            </a:r>
          </a:p>
        </p:txBody>
      </p:sp>
      <p:grpSp>
        <p:nvGrpSpPr>
          <p:cNvPr id="8195" name="组合 8194"/>
          <p:cNvGrpSpPr/>
          <p:nvPr/>
        </p:nvGrpSpPr>
        <p:grpSpPr>
          <a:xfrm>
            <a:off x="4887913" y="4537075"/>
            <a:ext cx="976312" cy="976313"/>
            <a:chOff x="0" y="0"/>
            <a:chExt cx="976301" cy="976301"/>
          </a:xfrm>
        </p:grpSpPr>
        <p:sp>
          <p:nvSpPr>
            <p:cNvPr id="8196" name="椭圆 42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7030A0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  <p:sp>
          <p:nvSpPr>
            <p:cNvPr id="8197" name="椭圆 43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7030A0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3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</p:grpSp>
      <p:grpSp>
        <p:nvGrpSpPr>
          <p:cNvPr id="8198" name="组合 8197"/>
          <p:cNvGrpSpPr/>
          <p:nvPr/>
        </p:nvGrpSpPr>
        <p:grpSpPr>
          <a:xfrm>
            <a:off x="4887913" y="2889250"/>
            <a:ext cx="976312" cy="976313"/>
            <a:chOff x="0" y="0"/>
            <a:chExt cx="976301" cy="976301"/>
          </a:xfrm>
        </p:grpSpPr>
        <p:sp>
          <p:nvSpPr>
            <p:cNvPr id="8199" name="椭圆 45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7030A0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  <p:sp>
          <p:nvSpPr>
            <p:cNvPr id="8200" name="椭圆 46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7030A0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2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</p:grpSp>
      <p:grpSp>
        <p:nvGrpSpPr>
          <p:cNvPr id="8201" name="组合 8200"/>
          <p:cNvGrpSpPr/>
          <p:nvPr/>
        </p:nvGrpSpPr>
        <p:grpSpPr>
          <a:xfrm>
            <a:off x="4887913" y="1241425"/>
            <a:ext cx="976312" cy="976313"/>
            <a:chOff x="0" y="0"/>
            <a:chExt cx="976301" cy="976301"/>
          </a:xfrm>
        </p:grpSpPr>
        <p:sp>
          <p:nvSpPr>
            <p:cNvPr id="8202" name="椭圆 48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7030A0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  <p:sp>
          <p:nvSpPr>
            <p:cNvPr id="8203" name="椭圆 49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7030A0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1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</p:grpSp>
      <p:sp>
        <p:nvSpPr>
          <p:cNvPr id="8204" name="直接连接符 2"/>
          <p:cNvSpPr/>
          <p:nvPr/>
        </p:nvSpPr>
        <p:spPr>
          <a:xfrm>
            <a:off x="4511675" y="1730375"/>
            <a:ext cx="377825" cy="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205" name="直接连接符 13"/>
          <p:cNvSpPr/>
          <p:nvPr/>
        </p:nvSpPr>
        <p:spPr>
          <a:xfrm>
            <a:off x="4511675" y="3429000"/>
            <a:ext cx="377825" cy="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206" name="直接连接符 14"/>
          <p:cNvSpPr/>
          <p:nvPr/>
        </p:nvSpPr>
        <p:spPr>
          <a:xfrm>
            <a:off x="4511675" y="5041900"/>
            <a:ext cx="377825" cy="1588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207" name="直接连接符 4"/>
          <p:cNvSpPr/>
          <p:nvPr/>
        </p:nvSpPr>
        <p:spPr>
          <a:xfrm>
            <a:off x="4511675" y="1730375"/>
            <a:ext cx="0" cy="3311525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208" name="直接连接符 17"/>
          <p:cNvSpPr/>
          <p:nvPr/>
        </p:nvSpPr>
        <p:spPr>
          <a:xfrm>
            <a:off x="4144963" y="3429000"/>
            <a:ext cx="376237" cy="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209" name="矩形 18"/>
          <p:cNvSpPr/>
          <p:nvPr/>
        </p:nvSpPr>
        <p:spPr>
          <a:xfrm>
            <a:off x="5956300" y="1436688"/>
            <a:ext cx="3836988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点击添加标题</a:t>
            </a:r>
            <a:endParaRPr lang="en-US" altLang="x-none" sz="2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8210" name="矩形 19"/>
          <p:cNvSpPr/>
          <p:nvPr/>
        </p:nvSpPr>
        <p:spPr>
          <a:xfrm>
            <a:off x="5956300" y="1960563"/>
            <a:ext cx="5499100" cy="3381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16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点击添加备注信息吧标题补充的更加清楚一些</a:t>
            </a:r>
            <a:endParaRPr lang="en-US" altLang="x-none" sz="16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8211" name="矩形 20"/>
          <p:cNvSpPr/>
          <p:nvPr/>
        </p:nvSpPr>
        <p:spPr>
          <a:xfrm>
            <a:off x="5956300" y="2982913"/>
            <a:ext cx="3836988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点击添加标题</a:t>
            </a:r>
            <a:endParaRPr lang="en-US" altLang="x-none" sz="2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8212" name="矩形 21"/>
          <p:cNvSpPr/>
          <p:nvPr/>
        </p:nvSpPr>
        <p:spPr>
          <a:xfrm>
            <a:off x="5956300" y="3506788"/>
            <a:ext cx="5499100" cy="3381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16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点击添加备注信息吧标题补充的更加清楚一些</a:t>
            </a:r>
            <a:endParaRPr lang="en-US" altLang="x-none" sz="16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8213" name="矩形 22"/>
          <p:cNvSpPr/>
          <p:nvPr/>
        </p:nvSpPr>
        <p:spPr>
          <a:xfrm>
            <a:off x="5956300" y="4652963"/>
            <a:ext cx="3836988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点击添加标题</a:t>
            </a:r>
            <a:endParaRPr lang="en-US" altLang="x-none" sz="2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8214" name="矩形 23"/>
          <p:cNvSpPr/>
          <p:nvPr/>
        </p:nvSpPr>
        <p:spPr>
          <a:xfrm>
            <a:off x="5956300" y="5175250"/>
            <a:ext cx="5499100" cy="339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16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点击添加备注信息吧标题补充的更加清楚一些</a:t>
            </a:r>
            <a:endParaRPr lang="en-US" altLang="x-none" sz="16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9" grpId="0" bldLvl="0"/>
      <p:bldP spid="8211" grpId="0" bldLvl="0"/>
      <p:bldP spid="8213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9217"/>
          <p:cNvGrpSpPr/>
          <p:nvPr/>
        </p:nvGrpSpPr>
        <p:grpSpPr>
          <a:xfrm rot="10800000">
            <a:off x="2405063" y="3008313"/>
            <a:ext cx="7380287" cy="1878012"/>
            <a:chOff x="0" y="0"/>
            <a:chExt cx="7380742" cy="1878393"/>
          </a:xfrm>
        </p:grpSpPr>
        <p:sp>
          <p:nvSpPr>
            <p:cNvPr id="9219" name="直接连接符 8"/>
            <p:cNvSpPr/>
            <p:nvPr/>
          </p:nvSpPr>
          <p:spPr>
            <a:xfrm>
              <a:off x="0" y="0"/>
              <a:ext cx="7378700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9220" name="直接连接符 9"/>
            <p:cNvSpPr/>
            <p:nvPr/>
          </p:nvSpPr>
          <p:spPr>
            <a:xfrm>
              <a:off x="7378700" y="0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9221" name="直接连接符 10"/>
            <p:cNvSpPr/>
            <p:nvPr/>
          </p:nvSpPr>
          <p:spPr>
            <a:xfrm>
              <a:off x="4210" y="1878393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9222" name="直接连接符 11"/>
            <p:cNvSpPr/>
            <p:nvPr/>
          </p:nvSpPr>
          <p:spPr>
            <a:xfrm>
              <a:off x="4791249" y="1871254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9223" name="直接连接符 12"/>
            <p:cNvSpPr/>
            <p:nvPr/>
          </p:nvSpPr>
          <p:spPr>
            <a:xfrm>
              <a:off x="5903" y="1823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sp>
        <p:nvSpPr>
          <p:cNvPr id="9224" name="矩形 2"/>
          <p:cNvSpPr/>
          <p:nvPr/>
        </p:nvSpPr>
        <p:spPr>
          <a:xfrm>
            <a:off x="2422525" y="3227388"/>
            <a:ext cx="7348538" cy="1446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8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点击添加标题</a:t>
            </a:r>
            <a:endParaRPr lang="en-US" altLang="x-none" sz="8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9225" name="矩形 5"/>
          <p:cNvSpPr/>
          <p:nvPr/>
        </p:nvSpPr>
        <p:spPr>
          <a:xfrm>
            <a:off x="2398713" y="5194300"/>
            <a:ext cx="73961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dist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点击添加备注信息吧标题补充的更加清楚一些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9226" name="椭圆 14"/>
          <p:cNvSpPr/>
          <p:nvPr/>
        </p:nvSpPr>
        <p:spPr>
          <a:xfrm>
            <a:off x="5146675" y="1339850"/>
            <a:ext cx="1895475" cy="1895475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r>
              <a:rPr lang="en-US" altLang="x-none" sz="13800" b="1" dirty="0">
                <a:solidFill>
                  <a:srgbClr val="5784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直接连接符 3"/>
          <p:cNvSpPr/>
          <p:nvPr/>
        </p:nvSpPr>
        <p:spPr>
          <a:xfrm flipV="1">
            <a:off x="4090988" y="1409700"/>
            <a:ext cx="4010025" cy="403860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0243" name="直接连接符 4"/>
          <p:cNvSpPr/>
          <p:nvPr/>
        </p:nvSpPr>
        <p:spPr>
          <a:xfrm>
            <a:off x="3503613" y="3429000"/>
            <a:ext cx="5184775" cy="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0244" name="直接连接符 16"/>
          <p:cNvSpPr/>
          <p:nvPr/>
        </p:nvSpPr>
        <p:spPr>
          <a:xfrm rot="-5400000" flipV="1">
            <a:off x="4090988" y="1409700"/>
            <a:ext cx="4010025" cy="403860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0245" name="椭圆 1"/>
          <p:cNvSpPr/>
          <p:nvPr/>
        </p:nvSpPr>
        <p:spPr>
          <a:xfrm>
            <a:off x="4483100" y="1816100"/>
            <a:ext cx="3225800" cy="3225800"/>
          </a:xfrm>
          <a:prstGeom prst="ellipse">
            <a:avLst/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 eaLnBrk="1" hangingPunct="1"/>
            <a:r>
              <a:rPr lang="zh-CN" altLang="en-US" sz="8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标题</a:t>
            </a:r>
            <a:endParaRPr lang="en-US" altLang="x-none" sz="8000" b="1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/>
            <a:r>
              <a:rPr lang="en-US" altLang="x-none" sz="4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TITLE</a:t>
            </a:r>
          </a:p>
        </p:txBody>
      </p:sp>
      <p:grpSp>
        <p:nvGrpSpPr>
          <p:cNvPr id="10246" name="组合 10245"/>
          <p:cNvGrpSpPr/>
          <p:nvPr/>
        </p:nvGrpSpPr>
        <p:grpSpPr>
          <a:xfrm>
            <a:off x="8007350" y="5210175"/>
            <a:ext cx="976313" cy="974725"/>
            <a:chOff x="0" y="0"/>
            <a:chExt cx="976301" cy="976301"/>
          </a:xfrm>
        </p:grpSpPr>
        <p:sp>
          <p:nvSpPr>
            <p:cNvPr id="10247" name="椭圆 24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  <p:sp>
          <p:nvSpPr>
            <p:cNvPr id="10248" name="椭圆 25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3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</p:grpSp>
      <p:grpSp>
        <p:nvGrpSpPr>
          <p:cNvPr id="10249" name="组合 10248"/>
          <p:cNvGrpSpPr/>
          <p:nvPr/>
        </p:nvGrpSpPr>
        <p:grpSpPr>
          <a:xfrm>
            <a:off x="3206750" y="5210175"/>
            <a:ext cx="976313" cy="974725"/>
            <a:chOff x="0" y="0"/>
            <a:chExt cx="976301" cy="976301"/>
          </a:xfrm>
        </p:grpSpPr>
        <p:sp>
          <p:nvSpPr>
            <p:cNvPr id="10250" name="椭圆 27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  <p:sp>
          <p:nvSpPr>
            <p:cNvPr id="10251" name="椭圆 28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4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</p:grpSp>
      <p:grpSp>
        <p:nvGrpSpPr>
          <p:cNvPr id="10252" name="组合 10251"/>
          <p:cNvGrpSpPr/>
          <p:nvPr/>
        </p:nvGrpSpPr>
        <p:grpSpPr>
          <a:xfrm>
            <a:off x="8623300" y="2889250"/>
            <a:ext cx="976313" cy="976313"/>
            <a:chOff x="0" y="0"/>
            <a:chExt cx="976301" cy="976301"/>
          </a:xfrm>
        </p:grpSpPr>
        <p:sp>
          <p:nvSpPr>
            <p:cNvPr id="10253" name="椭圆 21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  <p:sp>
          <p:nvSpPr>
            <p:cNvPr id="10254" name="椭圆 22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2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</p:grpSp>
      <p:grpSp>
        <p:nvGrpSpPr>
          <p:cNvPr id="10255" name="组合 10254"/>
          <p:cNvGrpSpPr/>
          <p:nvPr/>
        </p:nvGrpSpPr>
        <p:grpSpPr>
          <a:xfrm>
            <a:off x="2513013" y="2889250"/>
            <a:ext cx="976312" cy="976313"/>
            <a:chOff x="0" y="0"/>
            <a:chExt cx="976301" cy="976301"/>
          </a:xfrm>
        </p:grpSpPr>
        <p:sp>
          <p:nvSpPr>
            <p:cNvPr id="10256" name="椭圆 30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  <p:sp>
          <p:nvSpPr>
            <p:cNvPr id="10257" name="椭圆 31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5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</p:grpSp>
      <p:grpSp>
        <p:nvGrpSpPr>
          <p:cNvPr id="10258" name="组合 10257"/>
          <p:cNvGrpSpPr/>
          <p:nvPr/>
        </p:nvGrpSpPr>
        <p:grpSpPr>
          <a:xfrm>
            <a:off x="8007350" y="615950"/>
            <a:ext cx="976313" cy="976313"/>
            <a:chOff x="0" y="0"/>
            <a:chExt cx="976301" cy="976301"/>
          </a:xfrm>
        </p:grpSpPr>
        <p:sp>
          <p:nvSpPr>
            <p:cNvPr id="10259" name="椭圆 17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  <p:sp>
          <p:nvSpPr>
            <p:cNvPr id="10260" name="椭圆 18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1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</p:grpSp>
      <p:grpSp>
        <p:nvGrpSpPr>
          <p:cNvPr id="10261" name="组合 10260"/>
          <p:cNvGrpSpPr/>
          <p:nvPr/>
        </p:nvGrpSpPr>
        <p:grpSpPr>
          <a:xfrm>
            <a:off x="3206750" y="615950"/>
            <a:ext cx="976313" cy="976313"/>
            <a:chOff x="0" y="0"/>
            <a:chExt cx="976301" cy="976301"/>
          </a:xfrm>
        </p:grpSpPr>
        <p:sp>
          <p:nvSpPr>
            <p:cNvPr id="10262" name="椭圆 33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  <p:sp>
          <p:nvSpPr>
            <p:cNvPr id="10263" name="椭圆 34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6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</p:grpSp>
      <p:sp>
        <p:nvSpPr>
          <p:cNvPr id="10264" name="矩形 35"/>
          <p:cNvSpPr/>
          <p:nvPr/>
        </p:nvSpPr>
        <p:spPr>
          <a:xfrm>
            <a:off x="1273175" y="1690688"/>
            <a:ext cx="2608263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r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10265" name="矩形 39"/>
          <p:cNvSpPr/>
          <p:nvPr/>
        </p:nvSpPr>
        <p:spPr>
          <a:xfrm>
            <a:off x="1579563" y="3943350"/>
            <a:ext cx="26082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10266" name="矩形 40"/>
          <p:cNvSpPr/>
          <p:nvPr/>
        </p:nvSpPr>
        <p:spPr>
          <a:xfrm>
            <a:off x="7807325" y="3911600"/>
            <a:ext cx="2609850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10267" name="矩形 41"/>
          <p:cNvSpPr/>
          <p:nvPr/>
        </p:nvSpPr>
        <p:spPr>
          <a:xfrm>
            <a:off x="8408988" y="1690688"/>
            <a:ext cx="26082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10268" name="矩形 42"/>
          <p:cNvSpPr/>
          <p:nvPr/>
        </p:nvSpPr>
        <p:spPr>
          <a:xfrm>
            <a:off x="596900" y="5497513"/>
            <a:ext cx="2609850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r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10269" name="矩形 43"/>
          <p:cNvSpPr/>
          <p:nvPr/>
        </p:nvSpPr>
        <p:spPr>
          <a:xfrm>
            <a:off x="8985250" y="5497513"/>
            <a:ext cx="2608263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组合 11265"/>
          <p:cNvGrpSpPr/>
          <p:nvPr/>
        </p:nvGrpSpPr>
        <p:grpSpPr>
          <a:xfrm>
            <a:off x="1236663" y="1152525"/>
            <a:ext cx="2008187" cy="2006600"/>
            <a:chOff x="0" y="0"/>
            <a:chExt cx="2008094" cy="2008094"/>
          </a:xfrm>
        </p:grpSpPr>
        <p:sp>
          <p:nvSpPr>
            <p:cNvPr id="11267" name="椭圆 2"/>
            <p:cNvSpPr/>
            <p:nvPr/>
          </p:nvSpPr>
          <p:spPr>
            <a:xfrm>
              <a:off x="132229" y="132229"/>
              <a:ext cx="1743636" cy="174363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dirty="0">
                <a:solidFill>
                  <a:srgbClr val="4C7BCE"/>
                </a:solidFill>
                <a:latin typeface="Calibri" panose="020F0502020204030204" pitchFamily="2" charset="0"/>
                <a:ea typeface="Calibri" panose="020F0502020204030204" pitchFamily="2" charset="0"/>
                <a:sym typeface="Calibri" panose="020F0502020204030204" pitchFamily="2" charset="0"/>
              </a:endParaRPr>
            </a:p>
          </p:txBody>
        </p:sp>
        <p:sp>
          <p:nvSpPr>
            <p:cNvPr id="11268" name="椭圆 1"/>
            <p:cNvSpPr/>
            <p:nvPr/>
          </p:nvSpPr>
          <p:spPr>
            <a:xfrm>
              <a:off x="0" y="0"/>
              <a:ext cx="2008094" cy="2008094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zh-CN" altLang="en-US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标题</a:t>
              </a:r>
              <a:endParaRPr lang="en-US" altLang="x-none" sz="48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  <a:p>
              <a:pPr lvl="0" algn="ctr" eaLnBrk="1" hangingPunct="1"/>
              <a:r>
                <a:rPr lang="en-US" altLang="x-none" sz="20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TITLE</a:t>
              </a:r>
            </a:p>
          </p:txBody>
        </p:sp>
      </p:grpSp>
      <p:grpSp>
        <p:nvGrpSpPr>
          <p:cNvPr id="11269" name="组合 11268"/>
          <p:cNvGrpSpPr/>
          <p:nvPr/>
        </p:nvGrpSpPr>
        <p:grpSpPr>
          <a:xfrm>
            <a:off x="5092700" y="1152525"/>
            <a:ext cx="2006600" cy="2006600"/>
            <a:chOff x="0" y="0"/>
            <a:chExt cx="2008094" cy="2008094"/>
          </a:xfrm>
        </p:grpSpPr>
        <p:sp>
          <p:nvSpPr>
            <p:cNvPr id="11270" name="椭圆 6"/>
            <p:cNvSpPr/>
            <p:nvPr/>
          </p:nvSpPr>
          <p:spPr>
            <a:xfrm>
              <a:off x="132229" y="132229"/>
              <a:ext cx="1743636" cy="174363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dirty="0">
                <a:solidFill>
                  <a:srgbClr val="4C7BCE"/>
                </a:solidFill>
                <a:latin typeface="Calibri" panose="020F0502020204030204" pitchFamily="2" charset="0"/>
                <a:ea typeface="Calibri" panose="020F0502020204030204" pitchFamily="2" charset="0"/>
                <a:sym typeface="Calibri" panose="020F0502020204030204" pitchFamily="2" charset="0"/>
              </a:endParaRPr>
            </a:p>
          </p:txBody>
        </p:sp>
        <p:sp>
          <p:nvSpPr>
            <p:cNvPr id="11271" name="椭圆 5"/>
            <p:cNvSpPr/>
            <p:nvPr/>
          </p:nvSpPr>
          <p:spPr>
            <a:xfrm>
              <a:off x="0" y="0"/>
              <a:ext cx="2008094" cy="2008094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zh-CN" altLang="en-US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标题</a:t>
              </a:r>
              <a:endParaRPr lang="en-US" altLang="x-none" sz="48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  <a:p>
              <a:pPr lvl="0" algn="ctr" eaLnBrk="1" hangingPunct="1"/>
              <a:r>
                <a:rPr lang="en-US" altLang="x-none" sz="20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TITLE</a:t>
              </a:r>
            </a:p>
          </p:txBody>
        </p:sp>
      </p:grpSp>
      <p:grpSp>
        <p:nvGrpSpPr>
          <p:cNvPr id="11272" name="组合 11271"/>
          <p:cNvGrpSpPr/>
          <p:nvPr/>
        </p:nvGrpSpPr>
        <p:grpSpPr>
          <a:xfrm>
            <a:off x="9055100" y="1152525"/>
            <a:ext cx="2006600" cy="2006600"/>
            <a:chOff x="0" y="0"/>
            <a:chExt cx="2008094" cy="2008094"/>
          </a:xfrm>
        </p:grpSpPr>
        <p:sp>
          <p:nvSpPr>
            <p:cNvPr id="11273" name="椭圆 9"/>
            <p:cNvSpPr/>
            <p:nvPr/>
          </p:nvSpPr>
          <p:spPr>
            <a:xfrm>
              <a:off x="132229" y="132229"/>
              <a:ext cx="1743636" cy="174363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dirty="0">
                <a:solidFill>
                  <a:srgbClr val="4C7BCE"/>
                </a:solidFill>
                <a:latin typeface="Calibri" panose="020F0502020204030204" pitchFamily="2" charset="0"/>
                <a:ea typeface="Calibri" panose="020F0502020204030204" pitchFamily="2" charset="0"/>
                <a:sym typeface="Calibri" panose="020F0502020204030204" pitchFamily="2" charset="0"/>
              </a:endParaRPr>
            </a:p>
          </p:txBody>
        </p:sp>
        <p:sp>
          <p:nvSpPr>
            <p:cNvPr id="11274" name="椭圆 8"/>
            <p:cNvSpPr/>
            <p:nvPr/>
          </p:nvSpPr>
          <p:spPr>
            <a:xfrm>
              <a:off x="0" y="0"/>
              <a:ext cx="2008094" cy="2008094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zh-CN" altLang="en-US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标题</a:t>
              </a:r>
              <a:endParaRPr lang="en-US" altLang="x-none" sz="48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  <a:p>
              <a:pPr lvl="0" algn="ctr" eaLnBrk="1" hangingPunct="1"/>
              <a:r>
                <a:rPr lang="en-US" altLang="x-none" sz="20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TITLE</a:t>
              </a:r>
            </a:p>
          </p:txBody>
        </p:sp>
      </p:grpSp>
      <p:sp>
        <p:nvSpPr>
          <p:cNvPr id="11275" name="圆角矩形 11"/>
          <p:cNvSpPr/>
          <p:nvPr/>
        </p:nvSpPr>
        <p:spPr>
          <a:xfrm>
            <a:off x="1368425" y="3881438"/>
            <a:ext cx="1744663" cy="2122487"/>
          </a:xfrm>
          <a:prstGeom prst="roundRect">
            <a:avLst>
              <a:gd name="adj" fmla="val 8574"/>
            </a:avLst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11276" name="燕尾形 12"/>
          <p:cNvSpPr/>
          <p:nvPr/>
        </p:nvSpPr>
        <p:spPr>
          <a:xfrm rot="5400000">
            <a:off x="2060575" y="3371850"/>
            <a:ext cx="358775" cy="358775"/>
          </a:xfrm>
          <a:prstGeom prst="chevron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 eaLnBrk="1" hangingPunct="1"/>
            <a:endParaRPr lang="en-US" altLang="x-none" sz="4800" b="1" dirty="0">
              <a:solidFill>
                <a:srgbClr val="3E8E2D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11277" name="圆角矩形 13"/>
          <p:cNvSpPr/>
          <p:nvPr/>
        </p:nvSpPr>
        <p:spPr>
          <a:xfrm>
            <a:off x="5224463" y="3881438"/>
            <a:ext cx="1743075" cy="2122487"/>
          </a:xfrm>
          <a:prstGeom prst="roundRect">
            <a:avLst>
              <a:gd name="adj" fmla="val 8574"/>
            </a:avLst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11278" name="燕尾形 14"/>
          <p:cNvSpPr/>
          <p:nvPr/>
        </p:nvSpPr>
        <p:spPr>
          <a:xfrm rot="5400000">
            <a:off x="5916613" y="3371850"/>
            <a:ext cx="358775" cy="358775"/>
          </a:xfrm>
          <a:prstGeom prst="chevron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 eaLnBrk="1" hangingPunct="1"/>
            <a:endParaRPr lang="en-US" altLang="x-none" sz="4800" b="1" dirty="0">
              <a:solidFill>
                <a:srgbClr val="3E8E2D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11279" name="圆角矩形 15"/>
          <p:cNvSpPr/>
          <p:nvPr/>
        </p:nvSpPr>
        <p:spPr>
          <a:xfrm>
            <a:off x="9186863" y="3881438"/>
            <a:ext cx="1743075" cy="2122487"/>
          </a:xfrm>
          <a:prstGeom prst="roundRect">
            <a:avLst>
              <a:gd name="adj" fmla="val 8574"/>
            </a:avLst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11280" name="燕尾形 16"/>
          <p:cNvSpPr/>
          <p:nvPr/>
        </p:nvSpPr>
        <p:spPr>
          <a:xfrm rot="5400000">
            <a:off x="9879013" y="3371850"/>
            <a:ext cx="358775" cy="358775"/>
          </a:xfrm>
          <a:prstGeom prst="chevron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 eaLnBrk="1" hangingPunct="1"/>
            <a:endParaRPr lang="en-US" altLang="x-none" sz="4800" b="1" dirty="0">
              <a:solidFill>
                <a:srgbClr val="3E8E2D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组合 12289"/>
          <p:cNvGrpSpPr/>
          <p:nvPr/>
        </p:nvGrpSpPr>
        <p:grpSpPr>
          <a:xfrm rot="10800000">
            <a:off x="2405063" y="3008313"/>
            <a:ext cx="7380287" cy="1878012"/>
            <a:chOff x="0" y="0"/>
            <a:chExt cx="7380742" cy="1878393"/>
          </a:xfrm>
        </p:grpSpPr>
        <p:sp>
          <p:nvSpPr>
            <p:cNvPr id="12291" name="直接连接符 8"/>
            <p:cNvSpPr/>
            <p:nvPr/>
          </p:nvSpPr>
          <p:spPr>
            <a:xfrm>
              <a:off x="0" y="0"/>
              <a:ext cx="7378700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2292" name="直接连接符 9"/>
            <p:cNvSpPr/>
            <p:nvPr/>
          </p:nvSpPr>
          <p:spPr>
            <a:xfrm>
              <a:off x="7378700" y="0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2293" name="直接连接符 10"/>
            <p:cNvSpPr/>
            <p:nvPr/>
          </p:nvSpPr>
          <p:spPr>
            <a:xfrm>
              <a:off x="4210" y="1878393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2294" name="直接连接符 11"/>
            <p:cNvSpPr/>
            <p:nvPr/>
          </p:nvSpPr>
          <p:spPr>
            <a:xfrm>
              <a:off x="4791249" y="1871254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2295" name="直接连接符 12"/>
            <p:cNvSpPr/>
            <p:nvPr/>
          </p:nvSpPr>
          <p:spPr>
            <a:xfrm>
              <a:off x="5903" y="1823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sp>
        <p:nvSpPr>
          <p:cNvPr id="12296" name="矩形 2"/>
          <p:cNvSpPr/>
          <p:nvPr/>
        </p:nvSpPr>
        <p:spPr>
          <a:xfrm>
            <a:off x="2422525" y="3227388"/>
            <a:ext cx="7348538" cy="1446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8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点击添加标题</a:t>
            </a:r>
            <a:endParaRPr lang="en-US" altLang="x-none" sz="8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12297" name="矩形 5"/>
          <p:cNvSpPr/>
          <p:nvPr/>
        </p:nvSpPr>
        <p:spPr>
          <a:xfrm>
            <a:off x="2398713" y="5194300"/>
            <a:ext cx="73961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dist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点击添加备注信息吧标题补充的更加清楚一些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12298" name="椭圆 14"/>
          <p:cNvSpPr/>
          <p:nvPr/>
        </p:nvSpPr>
        <p:spPr>
          <a:xfrm>
            <a:off x="5146675" y="1339850"/>
            <a:ext cx="1895475" cy="1895475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r>
              <a:rPr lang="en-US" altLang="x-none" sz="13800" b="1" dirty="0">
                <a:solidFill>
                  <a:srgbClr val="5784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等腰三角形 1"/>
          <p:cNvSpPr/>
          <p:nvPr/>
        </p:nvSpPr>
        <p:spPr>
          <a:xfrm>
            <a:off x="8778875" y="1590675"/>
            <a:ext cx="1452563" cy="3209925"/>
          </a:xfrm>
          <a:prstGeom prst="triangle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en-US" altLang="x-none" dirty="0">
              <a:solidFill>
                <a:srgbClr val="FFFFFF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15" name="等腰三角形 2"/>
          <p:cNvSpPr/>
          <p:nvPr/>
        </p:nvSpPr>
        <p:spPr>
          <a:xfrm>
            <a:off x="1720850" y="2339975"/>
            <a:ext cx="2241550" cy="2460625"/>
          </a:xfrm>
          <a:prstGeom prst="triangle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en-US" altLang="x-none" dirty="0">
              <a:solidFill>
                <a:srgbClr val="FFFFFF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16" name="等腰三角形 3"/>
          <p:cNvSpPr/>
          <p:nvPr/>
        </p:nvSpPr>
        <p:spPr>
          <a:xfrm>
            <a:off x="3648075" y="2984500"/>
            <a:ext cx="1855788" cy="1816100"/>
          </a:xfrm>
          <a:prstGeom prst="triangle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17" name="等腰三角形 4"/>
          <p:cNvSpPr/>
          <p:nvPr/>
        </p:nvSpPr>
        <p:spPr>
          <a:xfrm>
            <a:off x="5253038" y="1990725"/>
            <a:ext cx="1768475" cy="2809875"/>
          </a:xfrm>
          <a:prstGeom prst="triangle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en-US" altLang="x-none" dirty="0">
              <a:solidFill>
                <a:srgbClr val="FFFFFF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18" name="等腰三角形 5"/>
          <p:cNvSpPr/>
          <p:nvPr/>
        </p:nvSpPr>
        <p:spPr>
          <a:xfrm>
            <a:off x="6861175" y="2303463"/>
            <a:ext cx="2027238" cy="2497137"/>
          </a:xfrm>
          <a:prstGeom prst="triangle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en-US" altLang="x-none" dirty="0">
              <a:solidFill>
                <a:srgbClr val="FFFFFF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19" name="矩形 6"/>
          <p:cNvSpPr/>
          <p:nvPr/>
        </p:nvSpPr>
        <p:spPr>
          <a:xfrm>
            <a:off x="2251075" y="5081588"/>
            <a:ext cx="1182688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ctr" eaLnBrk="1" hangingPunct="1"/>
            <a:r>
              <a:rPr lang="zh-CN" altLang="en-US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添加标题</a:t>
            </a:r>
            <a:r>
              <a:rPr lang="en-US" altLang="x-none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 </a:t>
            </a:r>
            <a:endParaRPr lang="en-US" altLang="x-none" dirty="0">
              <a:solidFill>
                <a:schemeClr val="bg1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20" name="矩形 7"/>
          <p:cNvSpPr/>
          <p:nvPr/>
        </p:nvSpPr>
        <p:spPr>
          <a:xfrm>
            <a:off x="3984625" y="5081588"/>
            <a:ext cx="1184275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ctr" eaLnBrk="1" hangingPunct="1"/>
            <a:r>
              <a:rPr lang="zh-CN" altLang="en-US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添加标题</a:t>
            </a:r>
            <a:r>
              <a:rPr lang="en-US" altLang="x-none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 </a:t>
            </a:r>
            <a:endParaRPr lang="en-US" altLang="x-none" dirty="0">
              <a:solidFill>
                <a:schemeClr val="bg1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21" name="矩形 8"/>
          <p:cNvSpPr/>
          <p:nvPr/>
        </p:nvSpPr>
        <p:spPr>
          <a:xfrm>
            <a:off x="5546725" y="5081588"/>
            <a:ext cx="1182688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ctr" eaLnBrk="1" hangingPunct="1"/>
            <a:r>
              <a:rPr lang="zh-CN" altLang="en-US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添加标题</a:t>
            </a:r>
            <a:r>
              <a:rPr lang="en-US" altLang="x-none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 </a:t>
            </a:r>
            <a:endParaRPr lang="en-US" altLang="x-none" dirty="0">
              <a:solidFill>
                <a:schemeClr val="bg1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22" name="矩形 9"/>
          <p:cNvSpPr/>
          <p:nvPr/>
        </p:nvSpPr>
        <p:spPr>
          <a:xfrm>
            <a:off x="7283450" y="5081588"/>
            <a:ext cx="1182688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ctr" eaLnBrk="1" hangingPunct="1"/>
            <a:r>
              <a:rPr lang="zh-CN" altLang="en-US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添加标题</a:t>
            </a:r>
            <a:r>
              <a:rPr lang="en-US" altLang="x-none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 </a:t>
            </a:r>
            <a:endParaRPr lang="en-US" altLang="x-none" dirty="0">
              <a:solidFill>
                <a:schemeClr val="bg1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23" name="矩形 10"/>
          <p:cNvSpPr/>
          <p:nvPr/>
        </p:nvSpPr>
        <p:spPr>
          <a:xfrm>
            <a:off x="8912225" y="5081588"/>
            <a:ext cx="1184275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ctr" eaLnBrk="1" hangingPunct="1"/>
            <a:r>
              <a:rPr lang="zh-CN" altLang="en-US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添加标题</a:t>
            </a:r>
            <a:r>
              <a:rPr lang="en-US" altLang="x-none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 </a:t>
            </a:r>
            <a:endParaRPr lang="en-US" altLang="x-none" dirty="0">
              <a:solidFill>
                <a:schemeClr val="bg1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椭圆 1"/>
          <p:cNvSpPr/>
          <p:nvPr/>
        </p:nvSpPr>
        <p:spPr>
          <a:xfrm>
            <a:off x="866775" y="2254250"/>
            <a:ext cx="2432050" cy="2432050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eaLnBrk="1" hangingPunct="1"/>
            <a:r>
              <a:rPr lang="en-US" altLang="x-none" sz="7200" b="1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98</a:t>
            </a:r>
            <a:endParaRPr lang="en-US" altLang="x-none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9" name="椭圆形标注 2"/>
          <p:cNvSpPr/>
          <p:nvPr/>
        </p:nvSpPr>
        <p:spPr>
          <a:xfrm>
            <a:off x="2571750" y="2551113"/>
            <a:ext cx="2006600" cy="1838325"/>
          </a:xfrm>
          <a:prstGeom prst="wedgeEllipseCallout">
            <a:avLst>
              <a:gd name="adj1" fmla="val 44815"/>
              <a:gd name="adj2" fmla="val 49167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eaLnBrk="1" hangingPunct="1"/>
            <a:r>
              <a:rPr lang="en-US" altLang="x-none" sz="7200" b="1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52</a:t>
            </a:r>
            <a:endParaRPr lang="en-US" altLang="x-none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0" name="圆角矩形 3"/>
          <p:cNvSpPr/>
          <p:nvPr/>
        </p:nvSpPr>
        <p:spPr>
          <a:xfrm>
            <a:off x="5507038" y="2108200"/>
            <a:ext cx="6276975" cy="2724150"/>
          </a:xfrm>
          <a:prstGeom prst="roundRect">
            <a:avLst>
              <a:gd name="adj" fmla="val 3505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>
              <a:lnSpc>
                <a:spcPct val="150000"/>
              </a:lnSpc>
            </a:pP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r>
              <a:rPr lang="en-US" altLang="x-none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          </a:t>
            </a: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sz="2400" dirty="0">
              <a:solidFill>
                <a:srgbClr val="1A6FAC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r>
              <a:rPr lang="en-US" altLang="x-none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          </a:t>
            </a: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sz="2400" dirty="0">
              <a:solidFill>
                <a:srgbClr val="1A6FAC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r>
              <a:rPr lang="en-US" altLang="x-none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          </a:t>
            </a: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sz="2400" dirty="0">
              <a:solidFill>
                <a:srgbClr val="1A6FAC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r>
              <a:rPr lang="en-US" altLang="x-none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          </a:t>
            </a: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sz="2400" dirty="0">
              <a:solidFill>
                <a:srgbClr val="1A6FAC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组合 15361"/>
          <p:cNvGrpSpPr/>
          <p:nvPr/>
        </p:nvGrpSpPr>
        <p:grpSpPr>
          <a:xfrm rot="10800000">
            <a:off x="2405063" y="3008313"/>
            <a:ext cx="7380287" cy="1878012"/>
            <a:chOff x="0" y="0"/>
            <a:chExt cx="7380742" cy="1878393"/>
          </a:xfrm>
        </p:grpSpPr>
        <p:sp>
          <p:nvSpPr>
            <p:cNvPr id="15363" name="直接连接符 8"/>
            <p:cNvSpPr/>
            <p:nvPr/>
          </p:nvSpPr>
          <p:spPr>
            <a:xfrm>
              <a:off x="0" y="0"/>
              <a:ext cx="7378700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5364" name="直接连接符 9"/>
            <p:cNvSpPr/>
            <p:nvPr/>
          </p:nvSpPr>
          <p:spPr>
            <a:xfrm>
              <a:off x="7378700" y="0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5365" name="直接连接符 10"/>
            <p:cNvSpPr/>
            <p:nvPr/>
          </p:nvSpPr>
          <p:spPr>
            <a:xfrm>
              <a:off x="4210" y="1878393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5366" name="直接连接符 11"/>
            <p:cNvSpPr/>
            <p:nvPr/>
          </p:nvSpPr>
          <p:spPr>
            <a:xfrm>
              <a:off x="4791249" y="1871254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5367" name="直接连接符 12"/>
            <p:cNvSpPr/>
            <p:nvPr/>
          </p:nvSpPr>
          <p:spPr>
            <a:xfrm>
              <a:off x="5903" y="1823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sp>
        <p:nvSpPr>
          <p:cNvPr id="15368" name="矩形 2"/>
          <p:cNvSpPr/>
          <p:nvPr/>
        </p:nvSpPr>
        <p:spPr>
          <a:xfrm>
            <a:off x="2422525" y="3227388"/>
            <a:ext cx="7348538" cy="1446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8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点击添加标题</a:t>
            </a:r>
            <a:endParaRPr lang="en-US" altLang="x-none" sz="8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15369" name="矩形 5"/>
          <p:cNvSpPr/>
          <p:nvPr/>
        </p:nvSpPr>
        <p:spPr>
          <a:xfrm>
            <a:off x="2398713" y="5194300"/>
            <a:ext cx="73961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dist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点击添加备注信息吧标题补充的更加清楚一些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  <p:sp>
        <p:nvSpPr>
          <p:cNvPr id="15370" name="椭圆 14"/>
          <p:cNvSpPr/>
          <p:nvPr/>
        </p:nvSpPr>
        <p:spPr>
          <a:xfrm>
            <a:off x="5146675" y="1339850"/>
            <a:ext cx="1895475" cy="1895475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r>
              <a:rPr lang="en-US" altLang="x-none" sz="13800" b="1" dirty="0">
                <a:solidFill>
                  <a:srgbClr val="5784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8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直接连接符 2"/>
          <p:cNvSpPr/>
          <p:nvPr/>
        </p:nvSpPr>
        <p:spPr>
          <a:xfrm>
            <a:off x="2571750" y="3429000"/>
            <a:ext cx="7048500" cy="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387" name="直接连接符 4"/>
          <p:cNvSpPr/>
          <p:nvPr/>
        </p:nvSpPr>
        <p:spPr>
          <a:xfrm>
            <a:off x="6096000" y="1063625"/>
            <a:ext cx="0" cy="473075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388" name="圆角矩形 5"/>
          <p:cNvSpPr/>
          <p:nvPr/>
        </p:nvSpPr>
        <p:spPr>
          <a:xfrm>
            <a:off x="2865438" y="1401763"/>
            <a:ext cx="2913062" cy="1719262"/>
          </a:xfrm>
          <a:prstGeom prst="roundRect">
            <a:avLst>
              <a:gd name="adj" fmla="val 6736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6389" name="圆角矩形 6"/>
          <p:cNvSpPr/>
          <p:nvPr/>
        </p:nvSpPr>
        <p:spPr>
          <a:xfrm>
            <a:off x="6413500" y="1387475"/>
            <a:ext cx="2913063" cy="1717675"/>
          </a:xfrm>
          <a:prstGeom prst="roundRect">
            <a:avLst>
              <a:gd name="adj" fmla="val 6736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6390" name="圆角矩形 7"/>
          <p:cNvSpPr/>
          <p:nvPr/>
        </p:nvSpPr>
        <p:spPr>
          <a:xfrm>
            <a:off x="6400800" y="3756025"/>
            <a:ext cx="2914650" cy="1717675"/>
          </a:xfrm>
          <a:prstGeom prst="roundRect">
            <a:avLst>
              <a:gd name="adj" fmla="val 6736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6391" name="圆角矩形 8"/>
          <p:cNvSpPr/>
          <p:nvPr/>
        </p:nvSpPr>
        <p:spPr>
          <a:xfrm>
            <a:off x="2865438" y="3767138"/>
            <a:ext cx="2913062" cy="1719262"/>
          </a:xfrm>
          <a:prstGeom prst="roundRect">
            <a:avLst>
              <a:gd name="adj" fmla="val 6736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lstStyle/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grpSp>
        <p:nvGrpSpPr>
          <p:cNvPr id="16392" name="组合 16391"/>
          <p:cNvGrpSpPr/>
          <p:nvPr/>
        </p:nvGrpSpPr>
        <p:grpSpPr>
          <a:xfrm>
            <a:off x="2376488" y="914400"/>
            <a:ext cx="976312" cy="974725"/>
            <a:chOff x="0" y="0"/>
            <a:chExt cx="976301" cy="976301"/>
          </a:xfrm>
        </p:grpSpPr>
        <p:sp>
          <p:nvSpPr>
            <p:cNvPr id="16393" name="椭圆 10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  <p:sp>
          <p:nvSpPr>
            <p:cNvPr id="16394" name="椭圆 11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1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</p:grpSp>
      <p:grpSp>
        <p:nvGrpSpPr>
          <p:cNvPr id="16395" name="组合 16394"/>
          <p:cNvGrpSpPr/>
          <p:nvPr/>
        </p:nvGrpSpPr>
        <p:grpSpPr>
          <a:xfrm>
            <a:off x="8813800" y="914400"/>
            <a:ext cx="976313" cy="974725"/>
            <a:chOff x="0" y="0"/>
            <a:chExt cx="976301" cy="976301"/>
          </a:xfrm>
        </p:grpSpPr>
        <p:sp>
          <p:nvSpPr>
            <p:cNvPr id="16396" name="椭圆 13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  <p:sp>
          <p:nvSpPr>
            <p:cNvPr id="16397" name="椭圆 14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2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</p:grpSp>
      <p:grpSp>
        <p:nvGrpSpPr>
          <p:cNvPr id="16398" name="组合 16397"/>
          <p:cNvGrpSpPr/>
          <p:nvPr/>
        </p:nvGrpSpPr>
        <p:grpSpPr>
          <a:xfrm>
            <a:off x="2376488" y="4997450"/>
            <a:ext cx="976312" cy="976313"/>
            <a:chOff x="0" y="0"/>
            <a:chExt cx="976301" cy="976301"/>
          </a:xfrm>
        </p:grpSpPr>
        <p:sp>
          <p:nvSpPr>
            <p:cNvPr id="16399" name="椭圆 16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  <p:sp>
          <p:nvSpPr>
            <p:cNvPr id="16400" name="椭圆 17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3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</p:grpSp>
      <p:grpSp>
        <p:nvGrpSpPr>
          <p:cNvPr id="16401" name="组合 16400"/>
          <p:cNvGrpSpPr/>
          <p:nvPr/>
        </p:nvGrpSpPr>
        <p:grpSpPr>
          <a:xfrm>
            <a:off x="8813800" y="4997450"/>
            <a:ext cx="976313" cy="976313"/>
            <a:chOff x="0" y="0"/>
            <a:chExt cx="976301" cy="976301"/>
          </a:xfrm>
        </p:grpSpPr>
        <p:sp>
          <p:nvSpPr>
            <p:cNvPr id="16402" name="椭圆 19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  <p:sp>
          <p:nvSpPr>
            <p:cNvPr id="16403" name="椭圆 20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anose="02020603050405020304" pitchFamily="2" charset="-78"/>
                </a:rPr>
                <a:t>4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组合 17409"/>
          <p:cNvGrpSpPr/>
          <p:nvPr/>
        </p:nvGrpSpPr>
        <p:grpSpPr>
          <a:xfrm>
            <a:off x="2289175" y="530225"/>
            <a:ext cx="7248525" cy="5797550"/>
            <a:chOff x="0" y="0"/>
            <a:chExt cx="6119812" cy="4895850"/>
          </a:xfrm>
        </p:grpSpPr>
        <p:sp>
          <p:nvSpPr>
            <p:cNvPr id="17411" name="Freeform 5"/>
            <p:cNvSpPr/>
            <p:nvPr/>
          </p:nvSpPr>
          <p:spPr>
            <a:xfrm>
              <a:off x="3567112" y="4613275"/>
              <a:ext cx="336550" cy="282575"/>
            </a:xfrm>
            <a:custGeom>
              <a:avLst/>
              <a:gdLst>
                <a:gd name="txL" fmla="*/ 0 w 177"/>
                <a:gd name="txT" fmla="*/ 0 h 161"/>
                <a:gd name="txR" fmla="*/ 177 w 177"/>
                <a:gd name="txB" fmla="*/ 161 h 161"/>
              </a:gdLst>
              <a:ahLst/>
              <a:cxnLst>
                <a:cxn ang="0">
                  <a:pos x="91268" y="28082"/>
                </a:cxn>
                <a:cxn ang="0">
                  <a:pos x="121690" y="28082"/>
                </a:cxn>
                <a:cxn ang="0">
                  <a:pos x="152113" y="14041"/>
                </a:cxn>
                <a:cxn ang="0">
                  <a:pos x="182536" y="28082"/>
                </a:cxn>
                <a:cxn ang="0">
                  <a:pos x="228169" y="0"/>
                </a:cxn>
                <a:cxn ang="0">
                  <a:pos x="289015" y="14041"/>
                </a:cxn>
                <a:cxn ang="0">
                  <a:pos x="319437" y="0"/>
                </a:cxn>
                <a:cxn ang="0">
                  <a:pos x="334649" y="56164"/>
                </a:cxn>
                <a:cxn ang="0">
                  <a:pos x="289015" y="84246"/>
                </a:cxn>
                <a:cxn ang="0">
                  <a:pos x="273803" y="182533"/>
                </a:cxn>
                <a:cxn ang="0">
                  <a:pos x="243381" y="210615"/>
                </a:cxn>
                <a:cxn ang="0">
                  <a:pos x="243381" y="252738"/>
                </a:cxn>
                <a:cxn ang="0">
                  <a:pos x="197747" y="238697"/>
                </a:cxn>
                <a:cxn ang="0">
                  <a:pos x="182536" y="252738"/>
                </a:cxn>
                <a:cxn ang="0">
                  <a:pos x="182536" y="280820"/>
                </a:cxn>
                <a:cxn ang="0">
                  <a:pos x="152113" y="280820"/>
                </a:cxn>
                <a:cxn ang="0">
                  <a:pos x="91268" y="252738"/>
                </a:cxn>
                <a:cxn ang="0">
                  <a:pos x="15211" y="238697"/>
                </a:cxn>
                <a:cxn ang="0">
                  <a:pos x="0" y="154451"/>
                </a:cxn>
                <a:cxn ang="0">
                  <a:pos x="0" y="112328"/>
                </a:cxn>
                <a:cxn ang="0">
                  <a:pos x="76056" y="56164"/>
                </a:cxn>
                <a:cxn ang="0">
                  <a:pos x="91268" y="28082"/>
                </a:cxn>
              </a:cxnLst>
              <a:rect l="txL" t="txT" r="txR" b="tx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2" name="Freeform 7"/>
            <p:cNvSpPr/>
            <p:nvPr/>
          </p:nvSpPr>
          <p:spPr>
            <a:xfrm>
              <a:off x="4776787" y="0"/>
              <a:ext cx="1343025" cy="1225550"/>
            </a:xfrm>
            <a:custGeom>
              <a:avLst/>
              <a:gdLst>
                <a:gd name="txL" fmla="*/ 0 w 705"/>
                <a:gd name="txT" fmla="*/ 0 h 697"/>
                <a:gd name="txR" fmla="*/ 705 w 705"/>
                <a:gd name="txB" fmla="*/ 697 h 697"/>
              </a:gdLst>
              <a:ahLst/>
              <a:cxnLst>
                <a:cxn ang="0">
                  <a:pos x="30480" y="112533"/>
                </a:cxn>
                <a:cxn ang="0">
                  <a:pos x="60960" y="182865"/>
                </a:cxn>
                <a:cxn ang="0">
                  <a:pos x="137160" y="182865"/>
                </a:cxn>
                <a:cxn ang="0">
                  <a:pos x="198120" y="309465"/>
                </a:cxn>
                <a:cxn ang="0">
                  <a:pos x="304800" y="281331"/>
                </a:cxn>
                <a:cxn ang="0">
                  <a:pos x="441960" y="295398"/>
                </a:cxn>
                <a:cxn ang="0">
                  <a:pos x="411480" y="548596"/>
                </a:cxn>
                <a:cxn ang="0">
                  <a:pos x="365760" y="689262"/>
                </a:cxn>
                <a:cxn ang="0">
                  <a:pos x="198120" y="815861"/>
                </a:cxn>
                <a:cxn ang="0">
                  <a:pos x="289560" y="858061"/>
                </a:cxn>
                <a:cxn ang="0">
                  <a:pos x="259080" y="914327"/>
                </a:cxn>
                <a:cxn ang="0">
                  <a:pos x="335280" y="956527"/>
                </a:cxn>
                <a:cxn ang="0">
                  <a:pos x="365760" y="1012793"/>
                </a:cxn>
                <a:cxn ang="0">
                  <a:pos x="548640" y="1026860"/>
                </a:cxn>
                <a:cxn ang="0">
                  <a:pos x="609600" y="1040926"/>
                </a:cxn>
                <a:cxn ang="0">
                  <a:pos x="731520" y="1125326"/>
                </a:cxn>
                <a:cxn ang="0">
                  <a:pos x="807720" y="1167525"/>
                </a:cxn>
                <a:cxn ang="0">
                  <a:pos x="822960" y="1097193"/>
                </a:cxn>
                <a:cxn ang="0">
                  <a:pos x="914400" y="1223792"/>
                </a:cxn>
                <a:cxn ang="0">
                  <a:pos x="944880" y="1195659"/>
                </a:cxn>
                <a:cxn ang="0">
                  <a:pos x="1051560" y="1195659"/>
                </a:cxn>
                <a:cxn ang="0">
                  <a:pos x="1127760" y="1111259"/>
                </a:cxn>
                <a:cxn ang="0">
                  <a:pos x="1143000" y="928394"/>
                </a:cxn>
                <a:cxn ang="0">
                  <a:pos x="1264920" y="942460"/>
                </a:cxn>
                <a:cxn ang="0">
                  <a:pos x="1295400" y="604863"/>
                </a:cxn>
                <a:cxn ang="0">
                  <a:pos x="1325880" y="520463"/>
                </a:cxn>
                <a:cxn ang="0">
                  <a:pos x="1341120" y="450130"/>
                </a:cxn>
                <a:cxn ang="0">
                  <a:pos x="1158240" y="562663"/>
                </a:cxn>
                <a:cxn ang="0">
                  <a:pos x="1066800" y="632996"/>
                </a:cxn>
                <a:cxn ang="0">
                  <a:pos x="929640" y="534530"/>
                </a:cxn>
                <a:cxn ang="0">
                  <a:pos x="838200" y="492330"/>
                </a:cxn>
                <a:cxn ang="0">
                  <a:pos x="716280" y="450130"/>
                </a:cxn>
                <a:cxn ang="0">
                  <a:pos x="685800" y="421997"/>
                </a:cxn>
                <a:cxn ang="0">
                  <a:pos x="640080" y="436064"/>
                </a:cxn>
                <a:cxn ang="0">
                  <a:pos x="502920" y="225065"/>
                </a:cxn>
                <a:cxn ang="0">
                  <a:pos x="472440" y="154732"/>
                </a:cxn>
                <a:cxn ang="0">
                  <a:pos x="274320" y="42200"/>
                </a:cxn>
                <a:cxn ang="0">
                  <a:pos x="30480" y="28133"/>
                </a:cxn>
              </a:cxnLst>
              <a:rect l="txL" t="txT" r="txR" b="tx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3" name="Freeform 8"/>
            <p:cNvSpPr/>
            <p:nvPr/>
          </p:nvSpPr>
          <p:spPr>
            <a:xfrm>
              <a:off x="4911725" y="942975"/>
              <a:ext cx="1008062" cy="706437"/>
            </a:xfrm>
            <a:custGeom>
              <a:avLst/>
              <a:gdLst>
                <a:gd name="txL" fmla="*/ 0 w 529"/>
                <a:gd name="txT" fmla="*/ 0 h 401"/>
                <a:gd name="txR" fmla="*/ 529 w 529"/>
                <a:gd name="txB" fmla="*/ 401 h 401"/>
              </a:gdLst>
              <a:ahLst/>
              <a:cxnLst>
                <a:cxn ang="0">
                  <a:pos x="1006156" y="253683"/>
                </a:cxn>
                <a:cxn ang="0">
                  <a:pos x="914688" y="253683"/>
                </a:cxn>
                <a:cxn ang="0">
                  <a:pos x="868953" y="211403"/>
                </a:cxn>
                <a:cxn ang="0">
                  <a:pos x="807974" y="267777"/>
                </a:cxn>
                <a:cxn ang="0">
                  <a:pos x="792729" y="239590"/>
                </a:cxn>
                <a:cxn ang="0">
                  <a:pos x="777484" y="281870"/>
                </a:cxn>
                <a:cxn ang="0">
                  <a:pos x="686016" y="225496"/>
                </a:cxn>
                <a:cxn ang="0">
                  <a:pos x="686016" y="155029"/>
                </a:cxn>
                <a:cxn ang="0">
                  <a:pos x="655526" y="169122"/>
                </a:cxn>
                <a:cxn ang="0">
                  <a:pos x="670771" y="225496"/>
                </a:cxn>
                <a:cxn ang="0">
                  <a:pos x="625037" y="225496"/>
                </a:cxn>
                <a:cxn ang="0">
                  <a:pos x="594547" y="183216"/>
                </a:cxn>
                <a:cxn ang="0">
                  <a:pos x="564057" y="183216"/>
                </a:cxn>
                <a:cxn ang="0">
                  <a:pos x="472589" y="98655"/>
                </a:cxn>
                <a:cxn ang="0">
                  <a:pos x="411609" y="126842"/>
                </a:cxn>
                <a:cxn ang="0">
                  <a:pos x="411609" y="98655"/>
                </a:cxn>
                <a:cxn ang="0">
                  <a:pos x="304896" y="112748"/>
                </a:cxn>
                <a:cxn ang="0">
                  <a:pos x="228672" y="70468"/>
                </a:cxn>
                <a:cxn ang="0">
                  <a:pos x="228672" y="0"/>
                </a:cxn>
                <a:cxn ang="0">
                  <a:pos x="198182" y="14094"/>
                </a:cxn>
                <a:cxn ang="0">
                  <a:pos x="121958" y="14094"/>
                </a:cxn>
                <a:cxn ang="0">
                  <a:pos x="137203" y="98655"/>
                </a:cxn>
                <a:cxn ang="0">
                  <a:pos x="91469" y="98655"/>
                </a:cxn>
                <a:cxn ang="0">
                  <a:pos x="15245" y="56374"/>
                </a:cxn>
                <a:cxn ang="0">
                  <a:pos x="0" y="98655"/>
                </a:cxn>
                <a:cxn ang="0">
                  <a:pos x="60979" y="155029"/>
                </a:cxn>
                <a:cxn ang="0">
                  <a:pos x="45734" y="211403"/>
                </a:cxn>
                <a:cxn ang="0">
                  <a:pos x="91469" y="281870"/>
                </a:cxn>
                <a:cxn ang="0">
                  <a:pos x="167693" y="239590"/>
                </a:cxn>
                <a:cxn ang="0">
                  <a:pos x="213427" y="324151"/>
                </a:cxn>
                <a:cxn ang="0">
                  <a:pos x="213427" y="394618"/>
                </a:cxn>
                <a:cxn ang="0">
                  <a:pos x="289651" y="394618"/>
                </a:cxn>
                <a:cxn ang="0">
                  <a:pos x="320141" y="465086"/>
                </a:cxn>
                <a:cxn ang="0">
                  <a:pos x="335385" y="408712"/>
                </a:cxn>
                <a:cxn ang="0">
                  <a:pos x="396365" y="493273"/>
                </a:cxn>
                <a:cxn ang="0">
                  <a:pos x="442099" y="563740"/>
                </a:cxn>
                <a:cxn ang="0">
                  <a:pos x="442099" y="606021"/>
                </a:cxn>
                <a:cxn ang="0">
                  <a:pos x="503078" y="704675"/>
                </a:cxn>
                <a:cxn ang="0">
                  <a:pos x="548813" y="662395"/>
                </a:cxn>
                <a:cxn ang="0">
                  <a:pos x="579302" y="577834"/>
                </a:cxn>
                <a:cxn ang="0">
                  <a:pos x="609792" y="563740"/>
                </a:cxn>
                <a:cxn ang="0">
                  <a:pos x="640281" y="577834"/>
                </a:cxn>
                <a:cxn ang="0">
                  <a:pos x="625037" y="606021"/>
                </a:cxn>
                <a:cxn ang="0">
                  <a:pos x="716505" y="606021"/>
                </a:cxn>
                <a:cxn ang="0">
                  <a:pos x="746995" y="577834"/>
                </a:cxn>
                <a:cxn ang="0">
                  <a:pos x="746995" y="549647"/>
                </a:cxn>
                <a:cxn ang="0">
                  <a:pos x="731750" y="521460"/>
                </a:cxn>
                <a:cxn ang="0">
                  <a:pos x="823219" y="479179"/>
                </a:cxn>
                <a:cxn ang="0">
                  <a:pos x="838464" y="465086"/>
                </a:cxn>
                <a:cxn ang="0">
                  <a:pos x="838464" y="436899"/>
                </a:cxn>
                <a:cxn ang="0">
                  <a:pos x="868953" y="422805"/>
                </a:cxn>
                <a:cxn ang="0">
                  <a:pos x="868953" y="338244"/>
                </a:cxn>
                <a:cxn ang="0">
                  <a:pos x="899443" y="338244"/>
                </a:cxn>
                <a:cxn ang="0">
                  <a:pos x="914688" y="380525"/>
                </a:cxn>
                <a:cxn ang="0">
                  <a:pos x="960422" y="408712"/>
                </a:cxn>
                <a:cxn ang="0">
                  <a:pos x="975667" y="394618"/>
                </a:cxn>
                <a:cxn ang="0">
                  <a:pos x="960422" y="366431"/>
                </a:cxn>
                <a:cxn ang="0">
                  <a:pos x="960422" y="338244"/>
                </a:cxn>
                <a:cxn ang="0">
                  <a:pos x="1006156" y="324151"/>
                </a:cxn>
                <a:cxn ang="0">
                  <a:pos x="1006156" y="253683"/>
                </a:cxn>
              </a:cxnLst>
              <a:rect l="txL" t="txT" r="txR" b="tx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4" name="Freeform 9"/>
            <p:cNvSpPr/>
            <p:nvPr/>
          </p:nvSpPr>
          <p:spPr>
            <a:xfrm>
              <a:off x="4699000" y="1335087"/>
              <a:ext cx="719137" cy="693738"/>
            </a:xfrm>
            <a:custGeom>
              <a:avLst/>
              <a:gdLst>
                <a:gd name="txL" fmla="*/ 0 w 377"/>
                <a:gd name="txT" fmla="*/ 0 h 393"/>
                <a:gd name="txR" fmla="*/ 377 w 377"/>
                <a:gd name="txB" fmla="*/ 393 h 393"/>
              </a:gdLst>
              <a:ahLst/>
              <a:cxnLst>
                <a:cxn ang="0">
                  <a:pos x="717229" y="310682"/>
                </a:cxn>
                <a:cxn ang="0">
                  <a:pos x="640928" y="211828"/>
                </a:cxn>
                <a:cxn ang="0">
                  <a:pos x="656189" y="169463"/>
                </a:cxn>
                <a:cxn ang="0">
                  <a:pos x="595148" y="70609"/>
                </a:cxn>
                <a:cxn ang="0">
                  <a:pos x="549367" y="14122"/>
                </a:cxn>
                <a:cxn ang="0">
                  <a:pos x="534107" y="70609"/>
                </a:cxn>
                <a:cxn ang="0">
                  <a:pos x="503587" y="0"/>
                </a:cxn>
                <a:cxn ang="0">
                  <a:pos x="442546" y="0"/>
                </a:cxn>
                <a:cxn ang="0">
                  <a:pos x="457806" y="42366"/>
                </a:cxn>
                <a:cxn ang="0">
                  <a:pos x="381505" y="98853"/>
                </a:cxn>
                <a:cxn ang="0">
                  <a:pos x="335724" y="98853"/>
                </a:cxn>
                <a:cxn ang="0">
                  <a:pos x="91561" y="254194"/>
                </a:cxn>
                <a:cxn ang="0">
                  <a:pos x="45781" y="197707"/>
                </a:cxn>
                <a:cxn ang="0">
                  <a:pos x="15260" y="197707"/>
                </a:cxn>
                <a:cxn ang="0">
                  <a:pos x="30520" y="240072"/>
                </a:cxn>
                <a:cxn ang="0">
                  <a:pos x="30520" y="282438"/>
                </a:cxn>
                <a:cxn ang="0">
                  <a:pos x="45781" y="324804"/>
                </a:cxn>
                <a:cxn ang="0">
                  <a:pos x="15260" y="324804"/>
                </a:cxn>
                <a:cxn ang="0">
                  <a:pos x="15260" y="381291"/>
                </a:cxn>
                <a:cxn ang="0">
                  <a:pos x="0" y="409535"/>
                </a:cxn>
                <a:cxn ang="0">
                  <a:pos x="61041" y="423657"/>
                </a:cxn>
                <a:cxn ang="0">
                  <a:pos x="122082" y="522510"/>
                </a:cxn>
                <a:cxn ang="0">
                  <a:pos x="198383" y="423657"/>
                </a:cxn>
                <a:cxn ang="0">
                  <a:pos x="228903" y="367169"/>
                </a:cxn>
                <a:cxn ang="0">
                  <a:pos x="305204" y="353047"/>
                </a:cxn>
                <a:cxn ang="0">
                  <a:pos x="350985" y="381291"/>
                </a:cxn>
                <a:cxn ang="0">
                  <a:pos x="350985" y="395413"/>
                </a:cxn>
                <a:cxn ang="0">
                  <a:pos x="366245" y="395413"/>
                </a:cxn>
                <a:cxn ang="0">
                  <a:pos x="320464" y="494266"/>
                </a:cxn>
                <a:cxn ang="0">
                  <a:pos x="289944" y="494266"/>
                </a:cxn>
                <a:cxn ang="0">
                  <a:pos x="305204" y="550754"/>
                </a:cxn>
                <a:cxn ang="0">
                  <a:pos x="289944" y="564876"/>
                </a:cxn>
                <a:cxn ang="0">
                  <a:pos x="320464" y="564876"/>
                </a:cxn>
                <a:cxn ang="0">
                  <a:pos x="259423" y="663729"/>
                </a:cxn>
                <a:cxn ang="0">
                  <a:pos x="274684" y="691973"/>
                </a:cxn>
                <a:cxn ang="0">
                  <a:pos x="305204" y="663729"/>
                </a:cxn>
                <a:cxn ang="0">
                  <a:pos x="320464" y="621363"/>
                </a:cxn>
                <a:cxn ang="0">
                  <a:pos x="350985" y="621363"/>
                </a:cxn>
                <a:cxn ang="0">
                  <a:pos x="381505" y="593120"/>
                </a:cxn>
                <a:cxn ang="0">
                  <a:pos x="381505" y="550754"/>
                </a:cxn>
                <a:cxn ang="0">
                  <a:pos x="488326" y="494266"/>
                </a:cxn>
                <a:cxn ang="0">
                  <a:pos x="579888" y="466022"/>
                </a:cxn>
                <a:cxn ang="0">
                  <a:pos x="595148" y="395413"/>
                </a:cxn>
                <a:cxn ang="0">
                  <a:pos x="656189" y="353047"/>
                </a:cxn>
                <a:cxn ang="0">
                  <a:pos x="701969" y="338925"/>
                </a:cxn>
                <a:cxn ang="0">
                  <a:pos x="717229" y="310682"/>
                </a:cxn>
              </a:cxnLst>
              <a:rect l="txL" t="txT" r="txR" b="tx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5" name="Freeform 10"/>
            <p:cNvSpPr/>
            <p:nvPr/>
          </p:nvSpPr>
          <p:spPr>
            <a:xfrm>
              <a:off x="4151312" y="1492250"/>
              <a:ext cx="671513" cy="944562"/>
            </a:xfrm>
            <a:custGeom>
              <a:avLst/>
              <a:gdLst>
                <a:gd name="txL" fmla="*/ 0 w 353"/>
                <a:gd name="txT" fmla="*/ 0 h 537"/>
                <a:gd name="txR" fmla="*/ 353 w 353"/>
                <a:gd name="txB" fmla="*/ 537 h 537"/>
              </a:gdLst>
              <a:ahLst/>
              <a:cxnLst>
                <a:cxn ang="0">
                  <a:pos x="608737" y="281434"/>
                </a:cxn>
                <a:cxn ang="0">
                  <a:pos x="563082" y="168860"/>
                </a:cxn>
                <a:cxn ang="0">
                  <a:pos x="471771" y="154789"/>
                </a:cxn>
                <a:cxn ang="0">
                  <a:pos x="426116" y="0"/>
                </a:cxn>
                <a:cxn ang="0">
                  <a:pos x="334805" y="112573"/>
                </a:cxn>
                <a:cxn ang="0">
                  <a:pos x="258713" y="140717"/>
                </a:cxn>
                <a:cxn ang="0">
                  <a:pos x="152184" y="182932"/>
                </a:cxn>
                <a:cxn ang="0">
                  <a:pos x="60874" y="126645"/>
                </a:cxn>
                <a:cxn ang="0">
                  <a:pos x="15218" y="211075"/>
                </a:cxn>
                <a:cxn ang="0">
                  <a:pos x="106529" y="351792"/>
                </a:cxn>
                <a:cxn ang="0">
                  <a:pos x="45655" y="408079"/>
                </a:cxn>
                <a:cxn ang="0">
                  <a:pos x="121747" y="478437"/>
                </a:cxn>
                <a:cxn ang="0">
                  <a:pos x="60874" y="506581"/>
                </a:cxn>
                <a:cxn ang="0">
                  <a:pos x="30437" y="576939"/>
                </a:cxn>
                <a:cxn ang="0">
                  <a:pos x="60874" y="703584"/>
                </a:cxn>
                <a:cxn ang="0">
                  <a:pos x="45655" y="900588"/>
                </a:cxn>
                <a:cxn ang="0">
                  <a:pos x="167403" y="928731"/>
                </a:cxn>
                <a:cxn ang="0">
                  <a:pos x="213058" y="900588"/>
                </a:cxn>
                <a:cxn ang="0">
                  <a:pos x="289150" y="745799"/>
                </a:cxn>
                <a:cxn ang="0">
                  <a:pos x="441334" y="661369"/>
                </a:cxn>
                <a:cxn ang="0">
                  <a:pos x="456553" y="605083"/>
                </a:cxn>
                <a:cxn ang="0">
                  <a:pos x="365242" y="562867"/>
                </a:cxn>
                <a:cxn ang="0">
                  <a:pos x="350024" y="506581"/>
                </a:cxn>
                <a:cxn ang="0">
                  <a:pos x="304368" y="464366"/>
                </a:cxn>
                <a:cxn ang="0">
                  <a:pos x="197840" y="450294"/>
                </a:cxn>
                <a:cxn ang="0">
                  <a:pos x="258713" y="295505"/>
                </a:cxn>
                <a:cxn ang="0">
                  <a:pos x="304368" y="239219"/>
                </a:cxn>
                <a:cxn ang="0">
                  <a:pos x="365242" y="267362"/>
                </a:cxn>
                <a:cxn ang="0">
                  <a:pos x="395679" y="323649"/>
                </a:cxn>
                <a:cxn ang="0">
                  <a:pos x="426116" y="351792"/>
                </a:cxn>
                <a:cxn ang="0">
                  <a:pos x="486990" y="450294"/>
                </a:cxn>
                <a:cxn ang="0">
                  <a:pos x="517426" y="506581"/>
                </a:cxn>
                <a:cxn ang="0">
                  <a:pos x="623955" y="379936"/>
                </a:cxn>
              </a:cxnLst>
              <a:rect l="txL" t="txT" r="txR" b="tx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6" name="Freeform 11"/>
            <p:cNvSpPr/>
            <p:nvPr/>
          </p:nvSpPr>
          <p:spPr>
            <a:xfrm>
              <a:off x="4346575" y="1731962"/>
              <a:ext cx="215900" cy="225425"/>
            </a:xfrm>
            <a:custGeom>
              <a:avLst/>
              <a:gdLst>
                <a:gd name="txL" fmla="*/ 0 w 113"/>
                <a:gd name="txT" fmla="*/ 0 h 129"/>
                <a:gd name="txR" fmla="*/ 113 w 113"/>
                <a:gd name="txB" fmla="*/ 129 h 129"/>
              </a:gdLst>
              <a:ahLst/>
              <a:cxnLst>
                <a:cxn ang="0">
                  <a:pos x="213989" y="111839"/>
                </a:cxn>
                <a:cxn ang="0">
                  <a:pos x="183419" y="69899"/>
                </a:cxn>
                <a:cxn ang="0">
                  <a:pos x="213989" y="27960"/>
                </a:cxn>
                <a:cxn ang="0">
                  <a:pos x="152850" y="27960"/>
                </a:cxn>
                <a:cxn ang="0">
                  <a:pos x="137565" y="0"/>
                </a:cxn>
                <a:cxn ang="0">
                  <a:pos x="106995" y="0"/>
                </a:cxn>
                <a:cxn ang="0">
                  <a:pos x="91710" y="55919"/>
                </a:cxn>
                <a:cxn ang="0">
                  <a:pos x="61140" y="55919"/>
                </a:cxn>
                <a:cxn ang="0">
                  <a:pos x="0" y="153778"/>
                </a:cxn>
                <a:cxn ang="0">
                  <a:pos x="0" y="209698"/>
                </a:cxn>
                <a:cxn ang="0">
                  <a:pos x="61140" y="209698"/>
                </a:cxn>
                <a:cxn ang="0">
                  <a:pos x="91710" y="223678"/>
                </a:cxn>
                <a:cxn ang="0">
                  <a:pos x="152850" y="195718"/>
                </a:cxn>
                <a:cxn ang="0">
                  <a:pos x="152850" y="167758"/>
                </a:cxn>
                <a:cxn ang="0">
                  <a:pos x="137565" y="139798"/>
                </a:cxn>
                <a:cxn ang="0">
                  <a:pos x="183419" y="139798"/>
                </a:cxn>
                <a:cxn ang="0">
                  <a:pos x="213989" y="111839"/>
                </a:cxn>
              </a:cxnLst>
              <a:rect l="txL" t="txT" r="txR" b="tx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7" name="Freeform 12"/>
            <p:cNvSpPr/>
            <p:nvPr/>
          </p:nvSpPr>
          <p:spPr>
            <a:xfrm>
              <a:off x="4484687" y="1843087"/>
              <a:ext cx="169863" cy="212725"/>
            </a:xfrm>
            <a:custGeom>
              <a:avLst/>
              <a:gdLst>
                <a:gd name="txL" fmla="*/ 0 w 89"/>
                <a:gd name="txT" fmla="*/ 0 h 121"/>
                <a:gd name="txR" fmla="*/ 89 w 89"/>
                <a:gd name="txB" fmla="*/ 121 h 121"/>
              </a:gdLst>
              <a:ahLst/>
              <a:cxnLst>
                <a:cxn ang="0">
                  <a:pos x="167954" y="140645"/>
                </a:cxn>
                <a:cxn ang="0">
                  <a:pos x="152686" y="98451"/>
                </a:cxn>
                <a:cxn ang="0">
                  <a:pos x="106880" y="70322"/>
                </a:cxn>
                <a:cxn ang="0">
                  <a:pos x="91612" y="14064"/>
                </a:cxn>
                <a:cxn ang="0">
                  <a:pos x="61074" y="0"/>
                </a:cxn>
                <a:cxn ang="0">
                  <a:pos x="45806" y="14064"/>
                </a:cxn>
                <a:cxn ang="0">
                  <a:pos x="61074" y="84387"/>
                </a:cxn>
                <a:cxn ang="0">
                  <a:pos x="15269" y="84387"/>
                </a:cxn>
                <a:cxn ang="0">
                  <a:pos x="0" y="196902"/>
                </a:cxn>
                <a:cxn ang="0">
                  <a:pos x="30537" y="210967"/>
                </a:cxn>
                <a:cxn ang="0">
                  <a:pos x="106880" y="196902"/>
                </a:cxn>
                <a:cxn ang="0">
                  <a:pos x="106880" y="140645"/>
                </a:cxn>
                <a:cxn ang="0">
                  <a:pos x="167954" y="140645"/>
                </a:cxn>
              </a:cxnLst>
              <a:rect l="txL" t="txT" r="txR" b="tx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8" name="Freeform 13"/>
            <p:cNvSpPr/>
            <p:nvPr/>
          </p:nvSpPr>
          <p:spPr>
            <a:xfrm>
              <a:off x="4484687" y="1857375"/>
              <a:ext cx="65088" cy="71437"/>
            </a:xfrm>
            <a:custGeom>
              <a:avLst/>
              <a:gdLst>
                <a:gd name="txL" fmla="*/ 0 w 33"/>
                <a:gd name="txT" fmla="*/ 0 h 41"/>
                <a:gd name="txR" fmla="*/ 33 w 33"/>
                <a:gd name="txB" fmla="*/ 41 h 41"/>
              </a:gdLst>
              <a:ahLst/>
              <a:cxnLst>
                <a:cxn ang="0">
                  <a:pos x="63116" y="69695"/>
                </a:cxn>
                <a:cxn ang="0">
                  <a:pos x="15779" y="69695"/>
                </a:cxn>
                <a:cxn ang="0">
                  <a:pos x="15779" y="41817"/>
                </a:cxn>
                <a:cxn ang="0">
                  <a:pos x="0" y="0"/>
                </a:cxn>
                <a:cxn ang="0">
                  <a:pos x="47337" y="13939"/>
                </a:cxn>
                <a:cxn ang="0">
                  <a:pos x="63116" y="69695"/>
                </a:cxn>
              </a:cxnLst>
              <a:rect l="txL" t="txT" r="txR" b="tx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9" name="Freeform 14"/>
            <p:cNvSpPr/>
            <p:nvPr/>
          </p:nvSpPr>
          <p:spPr>
            <a:xfrm>
              <a:off x="4332287" y="2111375"/>
              <a:ext cx="827088" cy="509587"/>
            </a:xfrm>
            <a:custGeom>
              <a:avLst/>
              <a:gdLst>
                <a:gd name="txL" fmla="*/ 0 w 433"/>
                <a:gd name="txT" fmla="*/ 0 h 289"/>
                <a:gd name="txR" fmla="*/ 433 w 433"/>
                <a:gd name="txB" fmla="*/ 289 h 289"/>
              </a:gdLst>
              <a:ahLst/>
              <a:cxnLst>
                <a:cxn ang="0">
                  <a:pos x="290340" y="14106"/>
                </a:cxn>
                <a:cxn ang="0">
                  <a:pos x="259778" y="42319"/>
                </a:cxn>
                <a:cxn ang="0">
                  <a:pos x="183373" y="56425"/>
                </a:cxn>
                <a:cxn ang="0">
                  <a:pos x="106968" y="126956"/>
                </a:cxn>
                <a:cxn ang="0">
                  <a:pos x="30562" y="225699"/>
                </a:cxn>
                <a:cxn ang="0">
                  <a:pos x="30562" y="282124"/>
                </a:cxn>
                <a:cxn ang="0">
                  <a:pos x="61124" y="324443"/>
                </a:cxn>
                <a:cxn ang="0">
                  <a:pos x="91686" y="310337"/>
                </a:cxn>
                <a:cxn ang="0">
                  <a:pos x="122249" y="310337"/>
                </a:cxn>
                <a:cxn ang="0">
                  <a:pos x="15281" y="394974"/>
                </a:cxn>
                <a:cxn ang="0">
                  <a:pos x="0" y="437293"/>
                </a:cxn>
                <a:cxn ang="0">
                  <a:pos x="30562" y="451399"/>
                </a:cxn>
                <a:cxn ang="0">
                  <a:pos x="91686" y="507824"/>
                </a:cxn>
                <a:cxn ang="0">
                  <a:pos x="152811" y="507824"/>
                </a:cxn>
                <a:cxn ang="0">
                  <a:pos x="183373" y="479611"/>
                </a:cxn>
                <a:cxn ang="0">
                  <a:pos x="183373" y="451399"/>
                </a:cxn>
                <a:cxn ang="0">
                  <a:pos x="213935" y="465505"/>
                </a:cxn>
                <a:cxn ang="0">
                  <a:pos x="229216" y="479611"/>
                </a:cxn>
                <a:cxn ang="0">
                  <a:pos x="290340" y="507824"/>
                </a:cxn>
                <a:cxn ang="0">
                  <a:pos x="320903" y="479611"/>
                </a:cxn>
                <a:cxn ang="0">
                  <a:pos x="366746" y="479611"/>
                </a:cxn>
                <a:cxn ang="0">
                  <a:pos x="366746" y="507824"/>
                </a:cxn>
                <a:cxn ang="0">
                  <a:pos x="397308" y="493718"/>
                </a:cxn>
                <a:cxn ang="0">
                  <a:pos x="458432" y="409080"/>
                </a:cxn>
                <a:cxn ang="0">
                  <a:pos x="488994" y="409080"/>
                </a:cxn>
                <a:cxn ang="0">
                  <a:pos x="565400" y="296231"/>
                </a:cxn>
                <a:cxn ang="0">
                  <a:pos x="565400" y="253912"/>
                </a:cxn>
                <a:cxn ang="0">
                  <a:pos x="580681" y="239806"/>
                </a:cxn>
                <a:cxn ang="0">
                  <a:pos x="595962" y="268018"/>
                </a:cxn>
                <a:cxn ang="0">
                  <a:pos x="657086" y="169275"/>
                </a:cxn>
                <a:cxn ang="0">
                  <a:pos x="718210" y="141062"/>
                </a:cxn>
                <a:cxn ang="0">
                  <a:pos x="718210" y="155168"/>
                </a:cxn>
                <a:cxn ang="0">
                  <a:pos x="764054" y="112850"/>
                </a:cxn>
                <a:cxn ang="0">
                  <a:pos x="794616" y="126956"/>
                </a:cxn>
                <a:cxn ang="0">
                  <a:pos x="825178" y="42319"/>
                </a:cxn>
                <a:cxn ang="0">
                  <a:pos x="809897" y="28212"/>
                </a:cxn>
                <a:cxn ang="0">
                  <a:pos x="764054" y="28212"/>
                </a:cxn>
                <a:cxn ang="0">
                  <a:pos x="733491" y="42319"/>
                </a:cxn>
                <a:cxn ang="0">
                  <a:pos x="657086" y="42319"/>
                </a:cxn>
                <a:cxn ang="0">
                  <a:pos x="626524" y="0"/>
                </a:cxn>
                <a:cxn ang="0">
                  <a:pos x="519556" y="70531"/>
                </a:cxn>
                <a:cxn ang="0">
                  <a:pos x="504275" y="112850"/>
                </a:cxn>
                <a:cxn ang="0">
                  <a:pos x="473713" y="112850"/>
                </a:cxn>
                <a:cxn ang="0">
                  <a:pos x="382027" y="112850"/>
                </a:cxn>
                <a:cxn ang="0">
                  <a:pos x="382027" y="84637"/>
                </a:cxn>
                <a:cxn ang="0">
                  <a:pos x="412589" y="56425"/>
                </a:cxn>
                <a:cxn ang="0">
                  <a:pos x="382027" y="0"/>
                </a:cxn>
                <a:cxn ang="0">
                  <a:pos x="336184" y="0"/>
                </a:cxn>
                <a:cxn ang="0">
                  <a:pos x="320903" y="0"/>
                </a:cxn>
                <a:cxn ang="0">
                  <a:pos x="305621" y="28212"/>
                </a:cxn>
                <a:cxn ang="0">
                  <a:pos x="290340" y="14106"/>
                </a:cxn>
              </a:cxnLst>
              <a:rect l="txL" t="txT" r="txR" b="tx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0" name="Freeform 15"/>
            <p:cNvSpPr/>
            <p:nvPr/>
          </p:nvSpPr>
          <p:spPr>
            <a:xfrm>
              <a:off x="4502150" y="2519362"/>
              <a:ext cx="685800" cy="563563"/>
            </a:xfrm>
            <a:custGeom>
              <a:avLst/>
              <a:gdLst>
                <a:gd name="txL" fmla="*/ 0 w 361"/>
                <a:gd name="txT" fmla="*/ 0 h 321"/>
                <a:gd name="txR" fmla="*/ 361 w 361"/>
                <a:gd name="txB" fmla="*/ 321 h 321"/>
              </a:gdLst>
              <a:ahLst/>
              <a:cxnLst>
                <a:cxn ang="0">
                  <a:pos x="319153" y="0"/>
                </a:cxn>
                <a:cxn ang="0">
                  <a:pos x="288758" y="0"/>
                </a:cxn>
                <a:cxn ang="0">
                  <a:pos x="227967" y="84271"/>
                </a:cxn>
                <a:cxn ang="0">
                  <a:pos x="182373" y="98316"/>
                </a:cxn>
                <a:cxn ang="0">
                  <a:pos x="182373" y="70226"/>
                </a:cxn>
                <a:cxn ang="0">
                  <a:pos x="151978" y="70226"/>
                </a:cxn>
                <a:cxn ang="0">
                  <a:pos x="121582" y="98316"/>
                </a:cxn>
                <a:cxn ang="0">
                  <a:pos x="60791" y="70226"/>
                </a:cxn>
                <a:cxn ang="0">
                  <a:pos x="45593" y="56181"/>
                </a:cxn>
                <a:cxn ang="0">
                  <a:pos x="15198" y="42136"/>
                </a:cxn>
                <a:cxn ang="0">
                  <a:pos x="15198" y="70226"/>
                </a:cxn>
                <a:cxn ang="0">
                  <a:pos x="0" y="84271"/>
                </a:cxn>
                <a:cxn ang="0">
                  <a:pos x="60791" y="98316"/>
                </a:cxn>
                <a:cxn ang="0">
                  <a:pos x="75989" y="140452"/>
                </a:cxn>
                <a:cxn ang="0">
                  <a:pos x="106384" y="140452"/>
                </a:cxn>
                <a:cxn ang="0">
                  <a:pos x="151978" y="196633"/>
                </a:cxn>
                <a:cxn ang="0">
                  <a:pos x="197571" y="182587"/>
                </a:cxn>
                <a:cxn ang="0">
                  <a:pos x="197571" y="252813"/>
                </a:cxn>
                <a:cxn ang="0">
                  <a:pos x="258362" y="323039"/>
                </a:cxn>
                <a:cxn ang="0">
                  <a:pos x="288758" y="323039"/>
                </a:cxn>
                <a:cxn ang="0">
                  <a:pos x="303956" y="294949"/>
                </a:cxn>
                <a:cxn ang="0">
                  <a:pos x="349549" y="337084"/>
                </a:cxn>
                <a:cxn ang="0">
                  <a:pos x="319153" y="365175"/>
                </a:cxn>
                <a:cxn ang="0">
                  <a:pos x="303956" y="351130"/>
                </a:cxn>
                <a:cxn ang="0">
                  <a:pos x="273560" y="337084"/>
                </a:cxn>
                <a:cxn ang="0">
                  <a:pos x="273560" y="393265"/>
                </a:cxn>
                <a:cxn ang="0">
                  <a:pos x="258362" y="421356"/>
                </a:cxn>
                <a:cxn ang="0">
                  <a:pos x="303956" y="477536"/>
                </a:cxn>
                <a:cxn ang="0">
                  <a:pos x="303956" y="519672"/>
                </a:cxn>
                <a:cxn ang="0">
                  <a:pos x="379945" y="519672"/>
                </a:cxn>
                <a:cxn ang="0">
                  <a:pos x="410340" y="547762"/>
                </a:cxn>
                <a:cxn ang="0">
                  <a:pos x="455934" y="533717"/>
                </a:cxn>
                <a:cxn ang="0">
                  <a:pos x="516725" y="561807"/>
                </a:cxn>
                <a:cxn ang="0">
                  <a:pos x="562318" y="519672"/>
                </a:cxn>
                <a:cxn ang="0">
                  <a:pos x="607911" y="449446"/>
                </a:cxn>
                <a:cxn ang="0">
                  <a:pos x="547120" y="421356"/>
                </a:cxn>
                <a:cxn ang="0">
                  <a:pos x="607911" y="407310"/>
                </a:cxn>
                <a:cxn ang="0">
                  <a:pos x="623109" y="421356"/>
                </a:cxn>
                <a:cxn ang="0">
                  <a:pos x="683900" y="407310"/>
                </a:cxn>
                <a:cxn ang="0">
                  <a:pos x="683900" y="393265"/>
                </a:cxn>
                <a:cxn ang="0">
                  <a:pos x="607911" y="351130"/>
                </a:cxn>
                <a:cxn ang="0">
                  <a:pos x="607911" y="323039"/>
                </a:cxn>
                <a:cxn ang="0">
                  <a:pos x="577516" y="308994"/>
                </a:cxn>
                <a:cxn ang="0">
                  <a:pos x="547120" y="294949"/>
                </a:cxn>
                <a:cxn ang="0">
                  <a:pos x="516725" y="224723"/>
                </a:cxn>
                <a:cxn ang="0">
                  <a:pos x="440736" y="112361"/>
                </a:cxn>
                <a:cxn ang="0">
                  <a:pos x="440736" y="70226"/>
                </a:cxn>
                <a:cxn ang="0">
                  <a:pos x="364747" y="56181"/>
                </a:cxn>
                <a:cxn ang="0">
                  <a:pos x="334351" y="42136"/>
                </a:cxn>
                <a:cxn ang="0">
                  <a:pos x="319153" y="0"/>
                </a:cxn>
              </a:cxnLst>
              <a:rect l="txL" t="txT" r="txR" b="tx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1" name="Freeform 16"/>
            <p:cNvSpPr/>
            <p:nvPr/>
          </p:nvSpPr>
          <p:spPr>
            <a:xfrm>
              <a:off x="5065712" y="2970212"/>
              <a:ext cx="122238" cy="96838"/>
            </a:xfrm>
            <a:custGeom>
              <a:avLst/>
              <a:gdLst>
                <a:gd name="txL" fmla="*/ 0 w 65"/>
                <a:gd name="txT" fmla="*/ 0 h 57"/>
                <a:gd name="txR" fmla="*/ 65 w 65"/>
                <a:gd name="txB" fmla="*/ 57 h 57"/>
              </a:gdLst>
              <a:ahLst/>
              <a:cxnLst>
                <a:cxn ang="0">
                  <a:pos x="45134" y="0"/>
                </a:cxn>
                <a:cxn ang="0">
                  <a:pos x="0" y="67956"/>
                </a:cxn>
                <a:cxn ang="0">
                  <a:pos x="45134" y="95139"/>
                </a:cxn>
                <a:cxn ang="0">
                  <a:pos x="120357" y="67956"/>
                </a:cxn>
                <a:cxn ang="0">
                  <a:pos x="120357" y="40774"/>
                </a:cxn>
                <a:cxn ang="0">
                  <a:pos x="45134" y="0"/>
                </a:cxn>
              </a:cxnLst>
              <a:rect l="txL" t="txT" r="txR" b="tx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2" name="Freeform 17"/>
            <p:cNvSpPr/>
            <p:nvPr/>
          </p:nvSpPr>
          <p:spPr>
            <a:xfrm>
              <a:off x="4760912" y="3038475"/>
              <a:ext cx="457200" cy="522287"/>
            </a:xfrm>
            <a:custGeom>
              <a:avLst/>
              <a:gdLst>
                <a:gd name="txL" fmla="*/ 0 w 241"/>
                <a:gd name="txT" fmla="*/ 0 h 297"/>
                <a:gd name="txR" fmla="*/ 241 w 241"/>
                <a:gd name="txB" fmla="*/ 297 h 297"/>
              </a:gdLst>
              <a:ahLst/>
              <a:cxnLst>
                <a:cxn ang="0">
                  <a:pos x="349066" y="28137"/>
                </a:cxn>
                <a:cxn ang="0">
                  <a:pos x="303535" y="0"/>
                </a:cxn>
                <a:cxn ang="0">
                  <a:pos x="258005" y="42205"/>
                </a:cxn>
                <a:cxn ang="0">
                  <a:pos x="197298" y="14068"/>
                </a:cxn>
                <a:cxn ang="0">
                  <a:pos x="151768" y="28137"/>
                </a:cxn>
                <a:cxn ang="0">
                  <a:pos x="136591" y="56273"/>
                </a:cxn>
                <a:cxn ang="0">
                  <a:pos x="121414" y="84410"/>
                </a:cxn>
                <a:cxn ang="0">
                  <a:pos x="136591" y="126615"/>
                </a:cxn>
                <a:cxn ang="0">
                  <a:pos x="106237" y="126615"/>
                </a:cxn>
                <a:cxn ang="0">
                  <a:pos x="91061" y="112547"/>
                </a:cxn>
                <a:cxn ang="0">
                  <a:pos x="75884" y="112547"/>
                </a:cxn>
                <a:cxn ang="0">
                  <a:pos x="75884" y="140683"/>
                </a:cxn>
                <a:cxn ang="0">
                  <a:pos x="75884" y="168820"/>
                </a:cxn>
                <a:cxn ang="0">
                  <a:pos x="75884" y="168820"/>
                </a:cxn>
                <a:cxn ang="0">
                  <a:pos x="75884" y="196957"/>
                </a:cxn>
                <a:cxn ang="0">
                  <a:pos x="15177" y="239162"/>
                </a:cxn>
                <a:cxn ang="0">
                  <a:pos x="0" y="253230"/>
                </a:cxn>
                <a:cxn ang="0">
                  <a:pos x="0" y="309503"/>
                </a:cxn>
                <a:cxn ang="0">
                  <a:pos x="45530" y="337640"/>
                </a:cxn>
                <a:cxn ang="0">
                  <a:pos x="45530" y="407982"/>
                </a:cxn>
                <a:cxn ang="0">
                  <a:pos x="91061" y="407982"/>
                </a:cxn>
                <a:cxn ang="0">
                  <a:pos x="91061" y="436118"/>
                </a:cxn>
                <a:cxn ang="0">
                  <a:pos x="106237" y="464255"/>
                </a:cxn>
                <a:cxn ang="0">
                  <a:pos x="121414" y="506460"/>
                </a:cxn>
                <a:cxn ang="0">
                  <a:pos x="166944" y="506460"/>
                </a:cxn>
                <a:cxn ang="0">
                  <a:pos x="197298" y="464255"/>
                </a:cxn>
                <a:cxn ang="0">
                  <a:pos x="212475" y="464255"/>
                </a:cxn>
                <a:cxn ang="0">
                  <a:pos x="212475" y="492392"/>
                </a:cxn>
                <a:cxn ang="0">
                  <a:pos x="227651" y="506460"/>
                </a:cxn>
                <a:cxn ang="0">
                  <a:pos x="258005" y="506460"/>
                </a:cxn>
                <a:cxn ang="0">
                  <a:pos x="258005" y="492392"/>
                </a:cxn>
                <a:cxn ang="0">
                  <a:pos x="288359" y="492392"/>
                </a:cxn>
                <a:cxn ang="0">
                  <a:pos x="288359" y="506460"/>
                </a:cxn>
                <a:cxn ang="0">
                  <a:pos x="303535" y="520528"/>
                </a:cxn>
                <a:cxn ang="0">
                  <a:pos x="333889" y="506460"/>
                </a:cxn>
                <a:cxn ang="0">
                  <a:pos x="349066" y="450187"/>
                </a:cxn>
                <a:cxn ang="0">
                  <a:pos x="349066" y="393913"/>
                </a:cxn>
                <a:cxn ang="0">
                  <a:pos x="379419" y="393913"/>
                </a:cxn>
                <a:cxn ang="0">
                  <a:pos x="379419" y="379845"/>
                </a:cxn>
                <a:cxn ang="0">
                  <a:pos x="379419" y="351708"/>
                </a:cxn>
                <a:cxn ang="0">
                  <a:pos x="409773" y="379845"/>
                </a:cxn>
                <a:cxn ang="0">
                  <a:pos x="440126" y="337640"/>
                </a:cxn>
                <a:cxn ang="0">
                  <a:pos x="409773" y="309503"/>
                </a:cxn>
                <a:cxn ang="0">
                  <a:pos x="409773" y="295435"/>
                </a:cxn>
                <a:cxn ang="0">
                  <a:pos x="440126" y="281367"/>
                </a:cxn>
                <a:cxn ang="0">
                  <a:pos x="424949" y="239162"/>
                </a:cxn>
                <a:cxn ang="0">
                  <a:pos x="409773" y="225093"/>
                </a:cxn>
                <a:cxn ang="0">
                  <a:pos x="455303" y="239162"/>
                </a:cxn>
                <a:cxn ang="0">
                  <a:pos x="455303" y="182888"/>
                </a:cxn>
                <a:cxn ang="0">
                  <a:pos x="409773" y="211025"/>
                </a:cxn>
                <a:cxn ang="0">
                  <a:pos x="455303" y="140683"/>
                </a:cxn>
                <a:cxn ang="0">
                  <a:pos x="379419" y="98478"/>
                </a:cxn>
                <a:cxn ang="0">
                  <a:pos x="333889" y="98478"/>
                </a:cxn>
                <a:cxn ang="0">
                  <a:pos x="303535" y="126615"/>
                </a:cxn>
                <a:cxn ang="0">
                  <a:pos x="288359" y="84410"/>
                </a:cxn>
                <a:cxn ang="0">
                  <a:pos x="303535" y="70342"/>
                </a:cxn>
                <a:cxn ang="0">
                  <a:pos x="349066" y="28137"/>
                </a:cxn>
              </a:cxnLst>
              <a:rect l="txL" t="txT" r="txR" b="tx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3" name="Freeform 18"/>
            <p:cNvSpPr/>
            <p:nvPr/>
          </p:nvSpPr>
          <p:spPr>
            <a:xfrm>
              <a:off x="4530725" y="3448050"/>
              <a:ext cx="520700" cy="649287"/>
            </a:xfrm>
            <a:custGeom>
              <a:avLst/>
              <a:gdLst>
                <a:gd name="txL" fmla="*/ 0 w 273"/>
                <a:gd name="txT" fmla="*/ 0 h 369"/>
                <a:gd name="txR" fmla="*/ 273 w 273"/>
                <a:gd name="txB" fmla="*/ 369 h 369"/>
              </a:gdLst>
              <a:ahLst/>
              <a:cxnLst>
                <a:cxn ang="0">
                  <a:pos x="518793" y="98537"/>
                </a:cxn>
                <a:cxn ang="0">
                  <a:pos x="518793" y="84460"/>
                </a:cxn>
                <a:cxn ang="0">
                  <a:pos x="488275" y="84460"/>
                </a:cxn>
                <a:cxn ang="0">
                  <a:pos x="488275" y="98537"/>
                </a:cxn>
                <a:cxn ang="0">
                  <a:pos x="457758" y="98537"/>
                </a:cxn>
                <a:cxn ang="0">
                  <a:pos x="442500" y="98537"/>
                </a:cxn>
                <a:cxn ang="0">
                  <a:pos x="442500" y="56307"/>
                </a:cxn>
                <a:cxn ang="0">
                  <a:pos x="427241" y="56307"/>
                </a:cxn>
                <a:cxn ang="0">
                  <a:pos x="396724" y="98537"/>
                </a:cxn>
                <a:cxn ang="0">
                  <a:pos x="350948" y="98537"/>
                </a:cxn>
                <a:cxn ang="0">
                  <a:pos x="335689" y="56307"/>
                </a:cxn>
                <a:cxn ang="0">
                  <a:pos x="320431" y="28153"/>
                </a:cxn>
                <a:cxn ang="0">
                  <a:pos x="305172" y="0"/>
                </a:cxn>
                <a:cxn ang="0">
                  <a:pos x="274655" y="0"/>
                </a:cxn>
                <a:cxn ang="0">
                  <a:pos x="274655" y="14077"/>
                </a:cxn>
                <a:cxn ang="0">
                  <a:pos x="213621" y="28153"/>
                </a:cxn>
                <a:cxn ang="0">
                  <a:pos x="213621" y="56307"/>
                </a:cxn>
                <a:cxn ang="0">
                  <a:pos x="152586" y="56307"/>
                </a:cxn>
                <a:cxn ang="0">
                  <a:pos x="122069" y="84460"/>
                </a:cxn>
                <a:cxn ang="0">
                  <a:pos x="122069" y="126690"/>
                </a:cxn>
                <a:cxn ang="0">
                  <a:pos x="137327" y="154844"/>
                </a:cxn>
                <a:cxn ang="0">
                  <a:pos x="91552" y="197074"/>
                </a:cxn>
                <a:cxn ang="0">
                  <a:pos x="76293" y="197074"/>
                </a:cxn>
                <a:cxn ang="0">
                  <a:pos x="61034" y="253380"/>
                </a:cxn>
                <a:cxn ang="0">
                  <a:pos x="61034" y="281534"/>
                </a:cxn>
                <a:cxn ang="0">
                  <a:pos x="61034" y="309687"/>
                </a:cxn>
                <a:cxn ang="0">
                  <a:pos x="30517" y="351917"/>
                </a:cxn>
                <a:cxn ang="0">
                  <a:pos x="15259" y="380070"/>
                </a:cxn>
                <a:cxn ang="0">
                  <a:pos x="0" y="450454"/>
                </a:cxn>
                <a:cxn ang="0">
                  <a:pos x="15259" y="478607"/>
                </a:cxn>
                <a:cxn ang="0">
                  <a:pos x="106810" y="478607"/>
                </a:cxn>
                <a:cxn ang="0">
                  <a:pos x="152586" y="577144"/>
                </a:cxn>
                <a:cxn ang="0">
                  <a:pos x="167845" y="647527"/>
                </a:cxn>
                <a:cxn ang="0">
                  <a:pos x="213621" y="577144"/>
                </a:cxn>
                <a:cxn ang="0">
                  <a:pos x="228879" y="591221"/>
                </a:cxn>
                <a:cxn ang="0">
                  <a:pos x="289914" y="534914"/>
                </a:cxn>
                <a:cxn ang="0">
                  <a:pos x="289914" y="492684"/>
                </a:cxn>
                <a:cxn ang="0">
                  <a:pos x="350948" y="478607"/>
                </a:cxn>
                <a:cxn ang="0">
                  <a:pos x="381465" y="408224"/>
                </a:cxn>
                <a:cxn ang="0">
                  <a:pos x="411982" y="394147"/>
                </a:cxn>
                <a:cxn ang="0">
                  <a:pos x="411982" y="351917"/>
                </a:cxn>
                <a:cxn ang="0">
                  <a:pos x="457758" y="351917"/>
                </a:cxn>
                <a:cxn ang="0">
                  <a:pos x="473017" y="281534"/>
                </a:cxn>
                <a:cxn ang="0">
                  <a:pos x="457758" y="225227"/>
                </a:cxn>
                <a:cxn ang="0">
                  <a:pos x="473017" y="211150"/>
                </a:cxn>
                <a:cxn ang="0">
                  <a:pos x="442500" y="182997"/>
                </a:cxn>
                <a:cxn ang="0">
                  <a:pos x="473017" y="168920"/>
                </a:cxn>
                <a:cxn ang="0">
                  <a:pos x="488275" y="182997"/>
                </a:cxn>
                <a:cxn ang="0">
                  <a:pos x="518793" y="140767"/>
                </a:cxn>
                <a:cxn ang="0">
                  <a:pos x="518793" y="98537"/>
                </a:cxn>
              </a:cxnLst>
              <a:rect l="txL" t="txT" r="txR" b="tx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4" name="Freeform 19"/>
            <p:cNvSpPr/>
            <p:nvPr/>
          </p:nvSpPr>
          <p:spPr>
            <a:xfrm>
              <a:off x="3736975" y="3856037"/>
              <a:ext cx="963612" cy="676275"/>
            </a:xfrm>
            <a:custGeom>
              <a:avLst/>
              <a:gdLst>
                <a:gd name="txL" fmla="*/ 0 w 505"/>
                <a:gd name="txT" fmla="*/ 0 h 385"/>
                <a:gd name="txR" fmla="*/ 505 w 505"/>
                <a:gd name="txB" fmla="*/ 385 h 385"/>
              </a:gdLst>
              <a:ahLst/>
              <a:cxnLst>
                <a:cxn ang="0">
                  <a:pos x="946439" y="168630"/>
                </a:cxn>
                <a:cxn ang="0">
                  <a:pos x="809052" y="70262"/>
                </a:cxn>
                <a:cxn ang="0">
                  <a:pos x="778522" y="98367"/>
                </a:cxn>
                <a:cxn ang="0">
                  <a:pos x="717462" y="70262"/>
                </a:cxn>
                <a:cxn ang="0">
                  <a:pos x="595340" y="98367"/>
                </a:cxn>
                <a:cxn ang="0">
                  <a:pos x="595340" y="0"/>
                </a:cxn>
                <a:cxn ang="0">
                  <a:pos x="534280" y="0"/>
                </a:cxn>
                <a:cxn ang="0">
                  <a:pos x="412159" y="14052"/>
                </a:cxn>
                <a:cxn ang="0">
                  <a:pos x="396894" y="70262"/>
                </a:cxn>
                <a:cxn ang="0">
                  <a:pos x="320568" y="42157"/>
                </a:cxn>
                <a:cxn ang="0">
                  <a:pos x="274773" y="84315"/>
                </a:cxn>
                <a:cxn ang="0">
                  <a:pos x="290038" y="154577"/>
                </a:cxn>
                <a:cxn ang="0">
                  <a:pos x="274773" y="196735"/>
                </a:cxn>
                <a:cxn ang="0">
                  <a:pos x="213712" y="295102"/>
                </a:cxn>
                <a:cxn ang="0">
                  <a:pos x="137386" y="393469"/>
                </a:cxn>
                <a:cxn ang="0">
                  <a:pos x="61061" y="477784"/>
                </a:cxn>
                <a:cxn ang="0">
                  <a:pos x="0" y="519941"/>
                </a:cxn>
                <a:cxn ang="0">
                  <a:pos x="15265" y="548046"/>
                </a:cxn>
                <a:cxn ang="0">
                  <a:pos x="30530" y="632361"/>
                </a:cxn>
                <a:cxn ang="0">
                  <a:pos x="106856" y="674518"/>
                </a:cxn>
                <a:cxn ang="0">
                  <a:pos x="76326" y="604256"/>
                </a:cxn>
                <a:cxn ang="0">
                  <a:pos x="152651" y="533994"/>
                </a:cxn>
                <a:cxn ang="0">
                  <a:pos x="290038" y="491836"/>
                </a:cxn>
                <a:cxn ang="0">
                  <a:pos x="366363" y="519941"/>
                </a:cxn>
                <a:cxn ang="0">
                  <a:pos x="457954" y="435626"/>
                </a:cxn>
                <a:cxn ang="0">
                  <a:pos x="503750" y="421574"/>
                </a:cxn>
                <a:cxn ang="0">
                  <a:pos x="503750" y="379417"/>
                </a:cxn>
                <a:cxn ang="0">
                  <a:pos x="534280" y="365364"/>
                </a:cxn>
                <a:cxn ang="0">
                  <a:pos x="641136" y="407522"/>
                </a:cxn>
                <a:cxn ang="0">
                  <a:pos x="641136" y="351312"/>
                </a:cxn>
                <a:cxn ang="0">
                  <a:pos x="717462" y="337259"/>
                </a:cxn>
                <a:cxn ang="0">
                  <a:pos x="747992" y="351312"/>
                </a:cxn>
                <a:cxn ang="0">
                  <a:pos x="763257" y="323207"/>
                </a:cxn>
                <a:cxn ang="0">
                  <a:pos x="854848" y="309154"/>
                </a:cxn>
                <a:cxn ang="0">
                  <a:pos x="915908" y="238892"/>
                </a:cxn>
              </a:cxnLst>
              <a:rect l="txL" t="txT" r="txR" b="tx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5" name="Freeform 20"/>
            <p:cNvSpPr/>
            <p:nvPr/>
          </p:nvSpPr>
          <p:spPr>
            <a:xfrm>
              <a:off x="3095625" y="3729037"/>
              <a:ext cx="949325" cy="676275"/>
            </a:xfrm>
            <a:custGeom>
              <a:avLst/>
              <a:gdLst>
                <a:gd name="txL" fmla="*/ 0 w 497"/>
                <a:gd name="txT" fmla="*/ 0 h 385"/>
                <a:gd name="txR" fmla="*/ 497 w 497"/>
                <a:gd name="txB" fmla="*/ 385 h 385"/>
              </a:gdLst>
              <a:ahLst/>
              <a:cxnLst>
                <a:cxn ang="0">
                  <a:pos x="657078" y="604256"/>
                </a:cxn>
                <a:cxn ang="0">
                  <a:pos x="794606" y="519941"/>
                </a:cxn>
                <a:cxn ang="0">
                  <a:pos x="855730" y="421574"/>
                </a:cxn>
                <a:cxn ang="0">
                  <a:pos x="916853" y="323207"/>
                </a:cxn>
                <a:cxn ang="0">
                  <a:pos x="947415" y="281049"/>
                </a:cxn>
                <a:cxn ang="0">
                  <a:pos x="916853" y="224839"/>
                </a:cxn>
                <a:cxn ang="0">
                  <a:pos x="871010" y="168630"/>
                </a:cxn>
                <a:cxn ang="0">
                  <a:pos x="840449" y="196735"/>
                </a:cxn>
                <a:cxn ang="0">
                  <a:pos x="809887" y="182682"/>
                </a:cxn>
                <a:cxn ang="0">
                  <a:pos x="840449" y="98367"/>
                </a:cxn>
                <a:cxn ang="0">
                  <a:pos x="840449" y="28105"/>
                </a:cxn>
                <a:cxn ang="0">
                  <a:pos x="779325" y="14052"/>
                </a:cxn>
                <a:cxn ang="0">
                  <a:pos x="718202" y="42157"/>
                </a:cxn>
                <a:cxn ang="0">
                  <a:pos x="687640" y="42157"/>
                </a:cxn>
                <a:cxn ang="0">
                  <a:pos x="611235" y="56210"/>
                </a:cxn>
                <a:cxn ang="0">
                  <a:pos x="550112" y="112420"/>
                </a:cxn>
                <a:cxn ang="0">
                  <a:pos x="504269" y="126472"/>
                </a:cxn>
                <a:cxn ang="0">
                  <a:pos x="427865" y="168630"/>
                </a:cxn>
                <a:cxn ang="0">
                  <a:pos x="351460" y="154577"/>
                </a:cxn>
                <a:cxn ang="0">
                  <a:pos x="305618" y="126472"/>
                </a:cxn>
                <a:cxn ang="0">
                  <a:pos x="275056" y="154577"/>
                </a:cxn>
                <a:cxn ang="0">
                  <a:pos x="183371" y="224839"/>
                </a:cxn>
                <a:cxn ang="0">
                  <a:pos x="61124" y="196735"/>
                </a:cxn>
                <a:cxn ang="0">
                  <a:pos x="0" y="224839"/>
                </a:cxn>
                <a:cxn ang="0">
                  <a:pos x="61124" y="252944"/>
                </a:cxn>
                <a:cxn ang="0">
                  <a:pos x="168090" y="295102"/>
                </a:cxn>
                <a:cxn ang="0">
                  <a:pos x="198652" y="365364"/>
                </a:cxn>
                <a:cxn ang="0">
                  <a:pos x="106966" y="393469"/>
                </a:cxn>
                <a:cxn ang="0">
                  <a:pos x="168090" y="435626"/>
                </a:cxn>
                <a:cxn ang="0">
                  <a:pos x="259775" y="491836"/>
                </a:cxn>
                <a:cxn ang="0">
                  <a:pos x="259775" y="533994"/>
                </a:cxn>
                <a:cxn ang="0">
                  <a:pos x="397303" y="632361"/>
                </a:cxn>
                <a:cxn ang="0">
                  <a:pos x="473707" y="632361"/>
                </a:cxn>
                <a:cxn ang="0">
                  <a:pos x="488988" y="604256"/>
                </a:cxn>
                <a:cxn ang="0">
                  <a:pos x="565393" y="660466"/>
                </a:cxn>
                <a:cxn ang="0">
                  <a:pos x="641797" y="646414"/>
                </a:cxn>
              </a:cxnLst>
              <a:rect l="txL" t="txT" r="txR" b="tx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6" name="Freeform 21"/>
            <p:cNvSpPr/>
            <p:nvPr/>
          </p:nvSpPr>
          <p:spPr>
            <a:xfrm>
              <a:off x="3005137" y="3349625"/>
              <a:ext cx="704850" cy="622300"/>
            </a:xfrm>
            <a:custGeom>
              <a:avLst/>
              <a:gdLst>
                <a:gd name="txL" fmla="*/ 0 w 369"/>
                <a:gd name="txT" fmla="*/ 0 h 353"/>
                <a:gd name="txR" fmla="*/ 369 w 369"/>
                <a:gd name="txB" fmla="*/ 353 h 353"/>
              </a:gdLst>
              <a:ahLst/>
              <a:cxnLst>
                <a:cxn ang="0">
                  <a:pos x="91688" y="564125"/>
                </a:cxn>
                <a:cxn ang="0">
                  <a:pos x="61125" y="465403"/>
                </a:cxn>
                <a:cxn ang="0">
                  <a:pos x="106969" y="338475"/>
                </a:cxn>
                <a:cxn ang="0">
                  <a:pos x="15281" y="282062"/>
                </a:cxn>
                <a:cxn ang="0">
                  <a:pos x="30563" y="239753"/>
                </a:cxn>
                <a:cxn ang="0">
                  <a:pos x="91688" y="239753"/>
                </a:cxn>
                <a:cxn ang="0">
                  <a:pos x="198657" y="211547"/>
                </a:cxn>
                <a:cxn ang="0">
                  <a:pos x="320907" y="197444"/>
                </a:cxn>
                <a:cxn ang="0">
                  <a:pos x="259782" y="141031"/>
                </a:cxn>
                <a:cxn ang="0">
                  <a:pos x="275063" y="70516"/>
                </a:cxn>
                <a:cxn ang="0">
                  <a:pos x="351470" y="70516"/>
                </a:cxn>
                <a:cxn ang="0">
                  <a:pos x="397314" y="84619"/>
                </a:cxn>
                <a:cxn ang="0">
                  <a:pos x="443158" y="70516"/>
                </a:cxn>
                <a:cxn ang="0">
                  <a:pos x="473720" y="0"/>
                </a:cxn>
                <a:cxn ang="0">
                  <a:pos x="550127" y="28206"/>
                </a:cxn>
                <a:cxn ang="0">
                  <a:pos x="611252" y="126928"/>
                </a:cxn>
                <a:cxn ang="0">
                  <a:pos x="657096" y="155134"/>
                </a:cxn>
                <a:cxn ang="0">
                  <a:pos x="687659" y="112825"/>
                </a:cxn>
                <a:cxn ang="0">
                  <a:pos x="687659" y="169237"/>
                </a:cxn>
                <a:cxn ang="0">
                  <a:pos x="687659" y="225650"/>
                </a:cxn>
                <a:cxn ang="0">
                  <a:pos x="641815" y="296165"/>
                </a:cxn>
                <a:cxn ang="0">
                  <a:pos x="702940" y="324372"/>
                </a:cxn>
                <a:cxn ang="0">
                  <a:pos x="687659" y="366681"/>
                </a:cxn>
                <a:cxn ang="0">
                  <a:pos x="702940" y="408990"/>
                </a:cxn>
                <a:cxn ang="0">
                  <a:pos x="657096" y="451300"/>
                </a:cxn>
                <a:cxn ang="0">
                  <a:pos x="657096" y="493609"/>
                </a:cxn>
                <a:cxn ang="0">
                  <a:pos x="595971" y="507712"/>
                </a:cxn>
                <a:cxn ang="0">
                  <a:pos x="519564" y="550022"/>
                </a:cxn>
                <a:cxn ang="0">
                  <a:pos x="443158" y="535918"/>
                </a:cxn>
                <a:cxn ang="0">
                  <a:pos x="397314" y="507712"/>
                </a:cxn>
                <a:cxn ang="0">
                  <a:pos x="366751" y="535918"/>
                </a:cxn>
                <a:cxn ang="0">
                  <a:pos x="275063" y="620537"/>
                </a:cxn>
                <a:cxn ang="0">
                  <a:pos x="152813" y="578228"/>
                </a:cxn>
              </a:cxnLst>
              <a:rect l="txL" t="txT" r="txR" b="tx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7" name="Freeform 22"/>
            <p:cNvSpPr/>
            <p:nvPr/>
          </p:nvSpPr>
          <p:spPr>
            <a:xfrm>
              <a:off x="2209800" y="3306762"/>
              <a:ext cx="1085850" cy="1084263"/>
            </a:xfrm>
            <a:custGeom>
              <a:avLst/>
              <a:gdLst>
                <a:gd name="txL" fmla="*/ 0 w 569"/>
                <a:gd name="txT" fmla="*/ 0 h 617"/>
                <a:gd name="txR" fmla="*/ 569 w 569"/>
                <a:gd name="txB" fmla="*/ 617 h 617"/>
              </a:gdLst>
              <a:ahLst/>
              <a:cxnLst>
                <a:cxn ang="0">
                  <a:pos x="1007608" y="787277"/>
                </a:cxn>
                <a:cxn ang="0">
                  <a:pos x="1068675" y="731043"/>
                </a:cxn>
                <a:cxn ang="0">
                  <a:pos x="1007608" y="716984"/>
                </a:cxn>
                <a:cxn ang="0">
                  <a:pos x="946541" y="674809"/>
                </a:cxn>
                <a:cxn ang="0">
                  <a:pos x="885473" y="632633"/>
                </a:cxn>
                <a:cxn ang="0">
                  <a:pos x="916007" y="562341"/>
                </a:cxn>
                <a:cxn ang="0">
                  <a:pos x="900740" y="435814"/>
                </a:cxn>
                <a:cxn ang="0">
                  <a:pos x="809140" y="393638"/>
                </a:cxn>
                <a:cxn ang="0">
                  <a:pos x="793873" y="309287"/>
                </a:cxn>
                <a:cxn ang="0">
                  <a:pos x="854940" y="295229"/>
                </a:cxn>
                <a:cxn ang="0">
                  <a:pos x="977074" y="281170"/>
                </a:cxn>
                <a:cxn ang="0">
                  <a:pos x="977074" y="196819"/>
                </a:cxn>
                <a:cxn ang="0">
                  <a:pos x="885473" y="196819"/>
                </a:cxn>
                <a:cxn ang="0">
                  <a:pos x="824406" y="112468"/>
                </a:cxn>
                <a:cxn ang="0">
                  <a:pos x="778606" y="168702"/>
                </a:cxn>
                <a:cxn ang="0">
                  <a:pos x="732806" y="253053"/>
                </a:cxn>
                <a:cxn ang="0">
                  <a:pos x="702272" y="421755"/>
                </a:cxn>
                <a:cxn ang="0">
                  <a:pos x="641205" y="393638"/>
                </a:cxn>
                <a:cxn ang="0">
                  <a:pos x="549604" y="421755"/>
                </a:cxn>
                <a:cxn ang="0">
                  <a:pos x="519071" y="393638"/>
                </a:cxn>
                <a:cxn ang="0">
                  <a:pos x="442737" y="182761"/>
                </a:cxn>
                <a:cxn ang="0">
                  <a:pos x="412203" y="196819"/>
                </a:cxn>
                <a:cxn ang="0">
                  <a:pos x="396936" y="126527"/>
                </a:cxn>
                <a:cxn ang="0">
                  <a:pos x="305336" y="70293"/>
                </a:cxn>
                <a:cxn ang="0">
                  <a:pos x="259535" y="140585"/>
                </a:cxn>
                <a:cxn ang="0">
                  <a:pos x="259535" y="0"/>
                </a:cxn>
                <a:cxn ang="0">
                  <a:pos x="213735" y="0"/>
                </a:cxn>
                <a:cxn ang="0">
                  <a:pos x="183201" y="56234"/>
                </a:cxn>
                <a:cxn ang="0">
                  <a:pos x="167935" y="112468"/>
                </a:cxn>
                <a:cxn ang="0">
                  <a:pos x="152668" y="168702"/>
                </a:cxn>
                <a:cxn ang="0">
                  <a:pos x="198468" y="196819"/>
                </a:cxn>
                <a:cxn ang="0">
                  <a:pos x="167935" y="421755"/>
                </a:cxn>
                <a:cxn ang="0">
                  <a:pos x="45800" y="492048"/>
                </a:cxn>
                <a:cxn ang="0">
                  <a:pos x="15267" y="548282"/>
                </a:cxn>
                <a:cxn ang="0">
                  <a:pos x="0" y="660750"/>
                </a:cxn>
                <a:cxn ang="0">
                  <a:pos x="91601" y="646692"/>
                </a:cxn>
                <a:cxn ang="0">
                  <a:pos x="152668" y="688867"/>
                </a:cxn>
                <a:cxn ang="0">
                  <a:pos x="167935" y="716984"/>
                </a:cxn>
                <a:cxn ang="0">
                  <a:pos x="183201" y="787277"/>
                </a:cxn>
                <a:cxn ang="0">
                  <a:pos x="229002" y="815394"/>
                </a:cxn>
                <a:cxn ang="0">
                  <a:pos x="213735" y="885686"/>
                </a:cxn>
                <a:cxn ang="0">
                  <a:pos x="198468" y="927862"/>
                </a:cxn>
                <a:cxn ang="0">
                  <a:pos x="274802" y="984096"/>
                </a:cxn>
                <a:cxn ang="0">
                  <a:pos x="381670" y="1012213"/>
                </a:cxn>
                <a:cxn ang="0">
                  <a:pos x="427470" y="998155"/>
                </a:cxn>
                <a:cxn ang="0">
                  <a:pos x="442737" y="1054389"/>
                </a:cxn>
                <a:cxn ang="0">
                  <a:pos x="503804" y="1040330"/>
                </a:cxn>
                <a:cxn ang="0">
                  <a:pos x="519071" y="899745"/>
                </a:cxn>
                <a:cxn ang="0">
                  <a:pos x="625938" y="885686"/>
                </a:cxn>
                <a:cxn ang="0">
                  <a:pos x="671738" y="899745"/>
                </a:cxn>
                <a:cxn ang="0">
                  <a:pos x="732806" y="899745"/>
                </a:cxn>
                <a:cxn ang="0">
                  <a:pos x="793873" y="913804"/>
                </a:cxn>
                <a:cxn ang="0">
                  <a:pos x="839673" y="885686"/>
                </a:cxn>
                <a:cxn ang="0">
                  <a:pos x="931274" y="829452"/>
                </a:cxn>
                <a:cxn ang="0">
                  <a:pos x="992341" y="815394"/>
                </a:cxn>
              </a:cxnLst>
              <a:rect l="txL" t="txT" r="txR" b="tx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8" name="Freeform 23"/>
            <p:cNvSpPr/>
            <p:nvPr/>
          </p:nvSpPr>
          <p:spPr>
            <a:xfrm>
              <a:off x="182562" y="2052637"/>
              <a:ext cx="2308225" cy="1381125"/>
            </a:xfrm>
            <a:custGeom>
              <a:avLst/>
              <a:gdLst>
                <a:gd name="txL" fmla="*/ 0 w 1209"/>
                <a:gd name="txT" fmla="*/ 0 h 785"/>
                <a:gd name="txR" fmla="*/ 1209 w 1209"/>
                <a:gd name="txB" fmla="*/ 785 h 785"/>
              </a:gdLst>
              <a:ahLst/>
              <a:cxnLst>
                <a:cxn ang="0">
                  <a:pos x="2260495" y="1280839"/>
                </a:cxn>
                <a:cxn ang="0">
                  <a:pos x="2214674" y="1280839"/>
                </a:cxn>
                <a:cxn ang="0">
                  <a:pos x="2214674" y="1379366"/>
                </a:cxn>
                <a:cxn ang="0">
                  <a:pos x="2123032" y="1337140"/>
                </a:cxn>
                <a:cxn ang="0">
                  <a:pos x="2077212" y="1323065"/>
                </a:cxn>
                <a:cxn ang="0">
                  <a:pos x="1955023" y="1266764"/>
                </a:cxn>
                <a:cxn ang="0">
                  <a:pos x="1985570" y="1224539"/>
                </a:cxn>
                <a:cxn ang="0">
                  <a:pos x="1970296" y="1196389"/>
                </a:cxn>
                <a:cxn ang="0">
                  <a:pos x="1909202" y="1168238"/>
                </a:cxn>
                <a:cxn ang="0">
                  <a:pos x="1863381" y="1196389"/>
                </a:cxn>
                <a:cxn ang="0">
                  <a:pos x="1771739" y="1140088"/>
                </a:cxn>
                <a:cxn ang="0">
                  <a:pos x="1588456" y="1224539"/>
                </a:cxn>
                <a:cxn ang="0">
                  <a:pos x="1542635" y="1266764"/>
                </a:cxn>
                <a:cxn ang="0">
                  <a:pos x="1389899" y="1294915"/>
                </a:cxn>
                <a:cxn ang="0">
                  <a:pos x="1252436" y="1252689"/>
                </a:cxn>
                <a:cxn ang="0">
                  <a:pos x="1206616" y="1196389"/>
                </a:cxn>
                <a:cxn ang="0">
                  <a:pos x="1114974" y="1238614"/>
                </a:cxn>
                <a:cxn ang="0">
                  <a:pos x="1023332" y="1280839"/>
                </a:cxn>
                <a:cxn ang="0">
                  <a:pos x="870596" y="1182313"/>
                </a:cxn>
                <a:cxn ang="0">
                  <a:pos x="778954" y="1126013"/>
                </a:cxn>
                <a:cxn ang="0">
                  <a:pos x="687313" y="1097862"/>
                </a:cxn>
                <a:cxn ang="0">
                  <a:pos x="610945" y="1041562"/>
                </a:cxn>
                <a:cxn ang="0">
                  <a:pos x="519303" y="914885"/>
                </a:cxn>
                <a:cxn ang="0">
                  <a:pos x="473482" y="900810"/>
                </a:cxn>
                <a:cxn ang="0">
                  <a:pos x="397114" y="802284"/>
                </a:cxn>
                <a:cxn ang="0">
                  <a:pos x="305472" y="675608"/>
                </a:cxn>
                <a:cxn ang="0">
                  <a:pos x="229104" y="717833"/>
                </a:cxn>
                <a:cxn ang="0">
                  <a:pos x="122189" y="577082"/>
                </a:cxn>
                <a:cxn ang="0">
                  <a:pos x="61094" y="478555"/>
                </a:cxn>
                <a:cxn ang="0">
                  <a:pos x="0" y="450405"/>
                </a:cxn>
                <a:cxn ang="0">
                  <a:pos x="30547" y="309654"/>
                </a:cxn>
                <a:cxn ang="0">
                  <a:pos x="91642" y="337804"/>
                </a:cxn>
                <a:cxn ang="0">
                  <a:pos x="152736" y="323729"/>
                </a:cxn>
                <a:cxn ang="0">
                  <a:pos x="152736" y="225203"/>
                </a:cxn>
                <a:cxn ang="0">
                  <a:pos x="106915" y="168902"/>
                </a:cxn>
                <a:cxn ang="0">
                  <a:pos x="152736" y="84451"/>
                </a:cxn>
                <a:cxn ang="0">
                  <a:pos x="290199" y="70376"/>
                </a:cxn>
                <a:cxn ang="0">
                  <a:pos x="397114" y="14075"/>
                </a:cxn>
                <a:cxn ang="0">
                  <a:pos x="549850" y="28150"/>
                </a:cxn>
                <a:cxn ang="0">
                  <a:pos x="656765" y="98526"/>
                </a:cxn>
                <a:cxn ang="0">
                  <a:pos x="824775" y="98526"/>
                </a:cxn>
                <a:cxn ang="0">
                  <a:pos x="1008059" y="70376"/>
                </a:cxn>
                <a:cxn ang="0">
                  <a:pos x="1267710" y="98526"/>
                </a:cxn>
                <a:cxn ang="0">
                  <a:pos x="1359352" y="126676"/>
                </a:cxn>
                <a:cxn ang="0">
                  <a:pos x="1344078" y="168902"/>
                </a:cxn>
                <a:cxn ang="0">
                  <a:pos x="1389899" y="239278"/>
                </a:cxn>
                <a:cxn ang="0">
                  <a:pos x="1359352" y="323729"/>
                </a:cxn>
                <a:cxn ang="0">
                  <a:pos x="1328804" y="436330"/>
                </a:cxn>
                <a:cxn ang="0">
                  <a:pos x="1405173" y="563006"/>
                </a:cxn>
                <a:cxn ang="0">
                  <a:pos x="1588456" y="647457"/>
                </a:cxn>
                <a:cxn ang="0">
                  <a:pos x="1787013" y="731908"/>
                </a:cxn>
                <a:cxn ang="0">
                  <a:pos x="1893928" y="745983"/>
                </a:cxn>
                <a:cxn ang="0">
                  <a:pos x="1924475" y="844510"/>
                </a:cxn>
                <a:cxn ang="0">
                  <a:pos x="1985570" y="872660"/>
                </a:cxn>
                <a:cxn ang="0">
                  <a:pos x="2016117" y="830434"/>
                </a:cxn>
                <a:cxn ang="0">
                  <a:pos x="2061938" y="844510"/>
                </a:cxn>
                <a:cxn ang="0">
                  <a:pos x="2092485" y="816359"/>
                </a:cxn>
                <a:cxn ang="0">
                  <a:pos x="2168853" y="774134"/>
                </a:cxn>
                <a:cxn ang="0">
                  <a:pos x="2245221" y="802284"/>
                </a:cxn>
                <a:cxn ang="0">
                  <a:pos x="2306316" y="943036"/>
                </a:cxn>
                <a:cxn ang="0">
                  <a:pos x="2306316" y="1013411"/>
                </a:cxn>
                <a:cxn ang="0">
                  <a:pos x="2291042" y="1252689"/>
                </a:cxn>
              </a:cxnLst>
              <a:rect l="txL" t="txT" r="txR" b="tx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9" name="Freeform 24"/>
            <p:cNvSpPr/>
            <p:nvPr/>
          </p:nvSpPr>
          <p:spPr>
            <a:xfrm>
              <a:off x="2351087" y="2617787"/>
              <a:ext cx="1449388" cy="1112838"/>
            </a:xfrm>
            <a:custGeom>
              <a:avLst/>
              <a:gdLst>
                <a:gd name="txL" fmla="*/ 0 w 761"/>
                <a:gd name="txT" fmla="*/ 0 h 633"/>
                <a:gd name="txR" fmla="*/ 761 w 761"/>
                <a:gd name="txB" fmla="*/ 633 h 633"/>
              </a:gdLst>
              <a:ahLst/>
              <a:cxnLst>
                <a:cxn ang="0">
                  <a:pos x="1325590" y="857923"/>
                </a:cxn>
                <a:cxn ang="0">
                  <a:pos x="1279880" y="886051"/>
                </a:cxn>
                <a:cxn ang="0">
                  <a:pos x="1249407" y="857923"/>
                </a:cxn>
                <a:cxn ang="0">
                  <a:pos x="1157987" y="759472"/>
                </a:cxn>
                <a:cxn ang="0">
                  <a:pos x="1112277" y="745408"/>
                </a:cxn>
                <a:cxn ang="0">
                  <a:pos x="1051330" y="773537"/>
                </a:cxn>
                <a:cxn ang="0">
                  <a:pos x="1020857" y="829794"/>
                </a:cxn>
                <a:cxn ang="0">
                  <a:pos x="975147" y="815730"/>
                </a:cxn>
                <a:cxn ang="0">
                  <a:pos x="898963" y="829794"/>
                </a:cxn>
                <a:cxn ang="0">
                  <a:pos x="959910" y="871987"/>
                </a:cxn>
                <a:cxn ang="0">
                  <a:pos x="868490" y="928244"/>
                </a:cxn>
                <a:cxn ang="0">
                  <a:pos x="792307" y="914180"/>
                </a:cxn>
                <a:cxn ang="0">
                  <a:pos x="746597" y="801665"/>
                </a:cxn>
                <a:cxn ang="0">
                  <a:pos x="685650" y="857923"/>
                </a:cxn>
                <a:cxn ang="0">
                  <a:pos x="639940" y="886051"/>
                </a:cxn>
                <a:cxn ang="0">
                  <a:pos x="563757" y="942308"/>
                </a:cxn>
                <a:cxn ang="0">
                  <a:pos x="518047" y="1111080"/>
                </a:cxn>
                <a:cxn ang="0">
                  <a:pos x="472337" y="1111080"/>
                </a:cxn>
                <a:cxn ang="0">
                  <a:pos x="411390" y="1097016"/>
                </a:cxn>
                <a:cxn ang="0">
                  <a:pos x="380917" y="1012630"/>
                </a:cxn>
                <a:cxn ang="0">
                  <a:pos x="274260" y="871987"/>
                </a:cxn>
                <a:cxn ang="0">
                  <a:pos x="243787" y="843858"/>
                </a:cxn>
                <a:cxn ang="0">
                  <a:pos x="198077" y="745408"/>
                </a:cxn>
                <a:cxn ang="0">
                  <a:pos x="152367" y="815730"/>
                </a:cxn>
                <a:cxn ang="0">
                  <a:pos x="137130" y="435993"/>
                </a:cxn>
                <a:cxn ang="0">
                  <a:pos x="137130" y="379736"/>
                </a:cxn>
                <a:cxn ang="0">
                  <a:pos x="76183" y="239093"/>
                </a:cxn>
                <a:cxn ang="0">
                  <a:pos x="0" y="182836"/>
                </a:cxn>
                <a:cxn ang="0">
                  <a:pos x="15237" y="112514"/>
                </a:cxn>
                <a:cxn ang="0">
                  <a:pos x="30473" y="56257"/>
                </a:cxn>
                <a:cxn ang="0">
                  <a:pos x="60947" y="0"/>
                </a:cxn>
                <a:cxn ang="0">
                  <a:pos x="121893" y="28129"/>
                </a:cxn>
                <a:cxn ang="0">
                  <a:pos x="167603" y="140643"/>
                </a:cxn>
                <a:cxn ang="0">
                  <a:pos x="243787" y="210965"/>
                </a:cxn>
                <a:cxn ang="0">
                  <a:pos x="289497" y="182836"/>
                </a:cxn>
                <a:cxn ang="0">
                  <a:pos x="335207" y="225029"/>
                </a:cxn>
                <a:cxn ang="0">
                  <a:pos x="426627" y="168772"/>
                </a:cxn>
                <a:cxn ang="0">
                  <a:pos x="548520" y="168772"/>
                </a:cxn>
                <a:cxn ang="0">
                  <a:pos x="563757" y="70322"/>
                </a:cxn>
                <a:cxn ang="0">
                  <a:pos x="609467" y="56257"/>
                </a:cxn>
                <a:cxn ang="0">
                  <a:pos x="655177" y="84386"/>
                </a:cxn>
                <a:cxn ang="0">
                  <a:pos x="761833" y="126579"/>
                </a:cxn>
                <a:cxn ang="0">
                  <a:pos x="792307" y="239093"/>
                </a:cxn>
                <a:cxn ang="0">
                  <a:pos x="898963" y="281286"/>
                </a:cxn>
                <a:cxn ang="0">
                  <a:pos x="975147" y="239093"/>
                </a:cxn>
                <a:cxn ang="0">
                  <a:pos x="1051330" y="253157"/>
                </a:cxn>
                <a:cxn ang="0">
                  <a:pos x="1188460" y="323479"/>
                </a:cxn>
                <a:cxn ang="0">
                  <a:pos x="1340827" y="393800"/>
                </a:cxn>
                <a:cxn ang="0">
                  <a:pos x="1447483" y="450058"/>
                </a:cxn>
                <a:cxn ang="0">
                  <a:pos x="1417010" y="520379"/>
                </a:cxn>
                <a:cxn ang="0">
                  <a:pos x="1264643" y="548508"/>
                </a:cxn>
                <a:cxn ang="0">
                  <a:pos x="1234170" y="590701"/>
                </a:cxn>
                <a:cxn ang="0">
                  <a:pos x="1249407" y="632894"/>
                </a:cxn>
                <a:cxn ang="0">
                  <a:pos x="1249407" y="661022"/>
                </a:cxn>
                <a:cxn ang="0">
                  <a:pos x="1340827" y="801665"/>
                </a:cxn>
              </a:cxnLst>
              <a:rect l="txL" t="txT" r="txR" b="tx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0" name="Freeform 25"/>
            <p:cNvSpPr/>
            <p:nvPr/>
          </p:nvSpPr>
          <p:spPr>
            <a:xfrm>
              <a:off x="1511300" y="1843087"/>
              <a:ext cx="1497012" cy="1085850"/>
            </a:xfrm>
            <a:custGeom>
              <a:avLst/>
              <a:gdLst>
                <a:gd name="txL" fmla="*/ 0 w 785"/>
                <a:gd name="txT" fmla="*/ 0 h 617"/>
                <a:gd name="txR" fmla="*/ 785 w 785"/>
                <a:gd name="txB" fmla="*/ 617 h 617"/>
              </a:gdLst>
              <a:ahLst/>
              <a:cxnLst>
                <a:cxn ang="0">
                  <a:pos x="1281519" y="943299"/>
                </a:cxn>
                <a:cxn ang="0">
                  <a:pos x="1174725" y="999616"/>
                </a:cxn>
                <a:cxn ang="0">
                  <a:pos x="1128957" y="957378"/>
                </a:cxn>
                <a:cxn ang="0">
                  <a:pos x="1083188" y="985536"/>
                </a:cxn>
                <a:cxn ang="0">
                  <a:pos x="1006907" y="915141"/>
                </a:cxn>
                <a:cxn ang="0">
                  <a:pos x="961139" y="802508"/>
                </a:cxn>
                <a:cxn ang="0">
                  <a:pos x="900114" y="774350"/>
                </a:cxn>
                <a:cxn ang="0">
                  <a:pos x="869602" y="802508"/>
                </a:cxn>
                <a:cxn ang="0">
                  <a:pos x="884858" y="844746"/>
                </a:cxn>
                <a:cxn ang="0">
                  <a:pos x="839090" y="943299"/>
                </a:cxn>
                <a:cxn ang="0">
                  <a:pos x="869602" y="971457"/>
                </a:cxn>
                <a:cxn ang="0">
                  <a:pos x="808577" y="1027774"/>
                </a:cxn>
                <a:cxn ang="0">
                  <a:pos x="762809" y="1055932"/>
                </a:cxn>
                <a:cxn ang="0">
                  <a:pos x="717040" y="1041853"/>
                </a:cxn>
                <a:cxn ang="0">
                  <a:pos x="701784" y="1070011"/>
                </a:cxn>
                <a:cxn ang="0">
                  <a:pos x="640759" y="1055932"/>
                </a:cxn>
                <a:cxn ang="0">
                  <a:pos x="610247" y="999616"/>
                </a:cxn>
                <a:cxn ang="0">
                  <a:pos x="442429" y="943299"/>
                </a:cxn>
                <a:cxn ang="0">
                  <a:pos x="259355" y="872904"/>
                </a:cxn>
                <a:cxn ang="0">
                  <a:pos x="76281" y="774350"/>
                </a:cxn>
                <a:cxn ang="0">
                  <a:pos x="0" y="647638"/>
                </a:cxn>
                <a:cxn ang="0">
                  <a:pos x="30512" y="535006"/>
                </a:cxn>
                <a:cxn ang="0">
                  <a:pos x="61025" y="436452"/>
                </a:cxn>
                <a:cxn ang="0">
                  <a:pos x="15256" y="380135"/>
                </a:cxn>
                <a:cxn ang="0">
                  <a:pos x="91537" y="366056"/>
                </a:cxn>
                <a:cxn ang="0">
                  <a:pos x="198330" y="394215"/>
                </a:cxn>
                <a:cxn ang="0">
                  <a:pos x="183074" y="323819"/>
                </a:cxn>
                <a:cxn ang="0">
                  <a:pos x="244099" y="239345"/>
                </a:cxn>
                <a:cxn ang="0">
                  <a:pos x="167818" y="126712"/>
                </a:cxn>
                <a:cxn ang="0">
                  <a:pos x="289867" y="28158"/>
                </a:cxn>
                <a:cxn ang="0">
                  <a:pos x="549222" y="0"/>
                </a:cxn>
                <a:cxn ang="0">
                  <a:pos x="732296" y="70395"/>
                </a:cxn>
                <a:cxn ang="0">
                  <a:pos x="869602" y="183028"/>
                </a:cxn>
                <a:cxn ang="0">
                  <a:pos x="900114" y="84475"/>
                </a:cxn>
                <a:cxn ang="0">
                  <a:pos x="1006907" y="126712"/>
                </a:cxn>
                <a:cxn ang="0">
                  <a:pos x="1128957" y="168949"/>
                </a:cxn>
                <a:cxn ang="0">
                  <a:pos x="1251006" y="211186"/>
                </a:cxn>
                <a:cxn ang="0">
                  <a:pos x="1388312" y="309740"/>
                </a:cxn>
                <a:cxn ang="0">
                  <a:pos x="1464593" y="408294"/>
                </a:cxn>
                <a:cxn ang="0">
                  <a:pos x="1495105" y="591322"/>
                </a:cxn>
                <a:cxn ang="0">
                  <a:pos x="1434080" y="633559"/>
                </a:cxn>
                <a:cxn ang="0">
                  <a:pos x="1357799" y="718034"/>
                </a:cxn>
                <a:cxn ang="0">
                  <a:pos x="1403568" y="760271"/>
                </a:cxn>
                <a:cxn ang="0">
                  <a:pos x="1342543" y="802508"/>
                </a:cxn>
                <a:cxn ang="0">
                  <a:pos x="1251006" y="788429"/>
                </a:cxn>
                <a:cxn ang="0">
                  <a:pos x="1266262" y="858825"/>
                </a:cxn>
                <a:cxn ang="0">
                  <a:pos x="1357799" y="886983"/>
                </a:cxn>
              </a:cxnLst>
              <a:rect l="txL" t="txT" r="txR" b="tx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1" name="Freeform 26"/>
            <p:cNvSpPr/>
            <p:nvPr/>
          </p:nvSpPr>
          <p:spPr>
            <a:xfrm>
              <a:off x="4225925" y="3221037"/>
              <a:ext cx="582612" cy="750888"/>
            </a:xfrm>
            <a:custGeom>
              <a:avLst/>
              <a:gdLst>
                <a:gd name="txL" fmla="*/ 0 w 305"/>
                <a:gd name="txT" fmla="*/ 0 h 425"/>
                <a:gd name="txR" fmla="*/ 305 w 305"/>
                <a:gd name="txB" fmla="*/ 425 h 425"/>
              </a:gdLst>
              <a:ahLst/>
              <a:cxnLst>
                <a:cxn ang="0">
                  <a:pos x="519575" y="70672"/>
                </a:cxn>
                <a:cxn ang="0">
                  <a:pos x="534857" y="127209"/>
                </a:cxn>
                <a:cxn ang="0">
                  <a:pos x="580702" y="155478"/>
                </a:cxn>
                <a:cxn ang="0">
                  <a:pos x="580702" y="240284"/>
                </a:cxn>
                <a:cxn ang="0">
                  <a:pos x="519575" y="268553"/>
                </a:cxn>
                <a:cxn ang="0">
                  <a:pos x="519575" y="282687"/>
                </a:cxn>
                <a:cxn ang="0">
                  <a:pos x="458449" y="282687"/>
                </a:cxn>
                <a:cxn ang="0">
                  <a:pos x="427886" y="310956"/>
                </a:cxn>
                <a:cxn ang="0">
                  <a:pos x="427886" y="353359"/>
                </a:cxn>
                <a:cxn ang="0">
                  <a:pos x="443167" y="367493"/>
                </a:cxn>
                <a:cxn ang="0">
                  <a:pos x="397322" y="424031"/>
                </a:cxn>
                <a:cxn ang="0">
                  <a:pos x="366759" y="424031"/>
                </a:cxn>
                <a:cxn ang="0">
                  <a:pos x="366759" y="480568"/>
                </a:cxn>
                <a:cxn ang="0">
                  <a:pos x="366759" y="494703"/>
                </a:cxn>
                <a:cxn ang="0">
                  <a:pos x="366759" y="537106"/>
                </a:cxn>
                <a:cxn ang="0">
                  <a:pos x="336196" y="565374"/>
                </a:cxn>
                <a:cxn ang="0">
                  <a:pos x="320914" y="636046"/>
                </a:cxn>
                <a:cxn ang="0">
                  <a:pos x="305633" y="678449"/>
                </a:cxn>
                <a:cxn ang="0">
                  <a:pos x="305633" y="692584"/>
                </a:cxn>
                <a:cxn ang="0">
                  <a:pos x="290351" y="734987"/>
                </a:cxn>
                <a:cxn ang="0">
                  <a:pos x="259788" y="734987"/>
                </a:cxn>
                <a:cxn ang="0">
                  <a:pos x="244506" y="720852"/>
                </a:cxn>
                <a:cxn ang="0">
                  <a:pos x="122253" y="749121"/>
                </a:cxn>
                <a:cxn ang="0">
                  <a:pos x="106971" y="734987"/>
                </a:cxn>
                <a:cxn ang="0">
                  <a:pos x="152816" y="650181"/>
                </a:cxn>
                <a:cxn ang="0">
                  <a:pos x="106971" y="636046"/>
                </a:cxn>
                <a:cxn ang="0">
                  <a:pos x="76408" y="650181"/>
                </a:cxn>
                <a:cxn ang="0">
                  <a:pos x="45845" y="636046"/>
                </a:cxn>
                <a:cxn ang="0">
                  <a:pos x="45845" y="565374"/>
                </a:cxn>
                <a:cxn ang="0">
                  <a:pos x="76408" y="551240"/>
                </a:cxn>
                <a:cxn ang="0">
                  <a:pos x="91690" y="551240"/>
                </a:cxn>
                <a:cxn ang="0">
                  <a:pos x="91690" y="508837"/>
                </a:cxn>
                <a:cxn ang="0">
                  <a:pos x="61127" y="508837"/>
                </a:cxn>
                <a:cxn ang="0">
                  <a:pos x="61127" y="480568"/>
                </a:cxn>
                <a:cxn ang="0">
                  <a:pos x="30563" y="466434"/>
                </a:cxn>
                <a:cxn ang="0">
                  <a:pos x="30563" y="381628"/>
                </a:cxn>
                <a:cxn ang="0">
                  <a:pos x="0" y="353359"/>
                </a:cxn>
                <a:cxn ang="0">
                  <a:pos x="15282" y="310956"/>
                </a:cxn>
                <a:cxn ang="0">
                  <a:pos x="61127" y="268553"/>
                </a:cxn>
                <a:cxn ang="0">
                  <a:pos x="61127" y="226150"/>
                </a:cxn>
                <a:cxn ang="0">
                  <a:pos x="45845" y="212015"/>
                </a:cxn>
                <a:cxn ang="0">
                  <a:pos x="61127" y="183747"/>
                </a:cxn>
                <a:cxn ang="0">
                  <a:pos x="30563" y="141344"/>
                </a:cxn>
                <a:cxn ang="0">
                  <a:pos x="61127" y="113075"/>
                </a:cxn>
                <a:cxn ang="0">
                  <a:pos x="106971" y="98941"/>
                </a:cxn>
                <a:cxn ang="0">
                  <a:pos x="213943" y="42403"/>
                </a:cxn>
                <a:cxn ang="0">
                  <a:pos x="275069" y="14134"/>
                </a:cxn>
                <a:cxn ang="0">
                  <a:pos x="320914" y="14134"/>
                </a:cxn>
                <a:cxn ang="0">
                  <a:pos x="351477" y="0"/>
                </a:cxn>
                <a:cxn ang="0">
                  <a:pos x="366759" y="14134"/>
                </a:cxn>
                <a:cxn ang="0">
                  <a:pos x="351477" y="28269"/>
                </a:cxn>
                <a:cxn ang="0">
                  <a:pos x="351477" y="56537"/>
                </a:cxn>
                <a:cxn ang="0">
                  <a:pos x="397322" y="56537"/>
                </a:cxn>
                <a:cxn ang="0">
                  <a:pos x="397322" y="28269"/>
                </a:cxn>
                <a:cxn ang="0">
                  <a:pos x="412604" y="0"/>
                </a:cxn>
                <a:cxn ang="0">
                  <a:pos x="443167" y="28269"/>
                </a:cxn>
                <a:cxn ang="0">
                  <a:pos x="458449" y="56537"/>
                </a:cxn>
                <a:cxn ang="0">
                  <a:pos x="519575" y="56537"/>
                </a:cxn>
                <a:cxn ang="0">
                  <a:pos x="519575" y="70672"/>
                </a:cxn>
              </a:cxnLst>
              <a:rect l="txL" t="txT" r="txR" b="tx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2" name="Freeform 27"/>
            <p:cNvSpPr/>
            <p:nvPr/>
          </p:nvSpPr>
          <p:spPr>
            <a:xfrm>
              <a:off x="3644900" y="3221037"/>
              <a:ext cx="673100" cy="736600"/>
            </a:xfrm>
            <a:custGeom>
              <a:avLst/>
              <a:gdLst>
                <a:gd name="txL" fmla="*/ 0 w 353"/>
                <a:gd name="txT" fmla="*/ 0 h 417"/>
                <a:gd name="txR" fmla="*/ 353 w 353"/>
                <a:gd name="txB" fmla="*/ 417 h 417"/>
              </a:gdLst>
              <a:ahLst/>
              <a:cxnLst>
                <a:cxn ang="0">
                  <a:pos x="640684" y="183708"/>
                </a:cxn>
                <a:cxn ang="0">
                  <a:pos x="655939" y="226103"/>
                </a:cxn>
                <a:cxn ang="0">
                  <a:pos x="594921" y="310891"/>
                </a:cxn>
                <a:cxn ang="0">
                  <a:pos x="610176" y="381548"/>
                </a:cxn>
                <a:cxn ang="0">
                  <a:pos x="610176" y="466337"/>
                </a:cxn>
                <a:cxn ang="0">
                  <a:pos x="625430" y="508731"/>
                </a:cxn>
                <a:cxn ang="0">
                  <a:pos x="671193" y="551125"/>
                </a:cxn>
                <a:cxn ang="0">
                  <a:pos x="625430" y="565257"/>
                </a:cxn>
                <a:cxn ang="0">
                  <a:pos x="610176" y="650045"/>
                </a:cxn>
                <a:cxn ang="0">
                  <a:pos x="518649" y="706571"/>
                </a:cxn>
                <a:cxn ang="0">
                  <a:pos x="427123" y="664176"/>
                </a:cxn>
                <a:cxn ang="0">
                  <a:pos x="411869" y="720702"/>
                </a:cxn>
                <a:cxn ang="0">
                  <a:pos x="366105" y="734834"/>
                </a:cxn>
                <a:cxn ang="0">
                  <a:pos x="320342" y="678308"/>
                </a:cxn>
                <a:cxn ang="0">
                  <a:pos x="289833" y="706571"/>
                </a:cxn>
                <a:cxn ang="0">
                  <a:pos x="274579" y="621782"/>
                </a:cxn>
                <a:cxn ang="0">
                  <a:pos x="289833" y="551125"/>
                </a:cxn>
                <a:cxn ang="0">
                  <a:pos x="274579" y="508731"/>
                </a:cxn>
                <a:cxn ang="0">
                  <a:pos x="183053" y="551125"/>
                </a:cxn>
                <a:cxn ang="0">
                  <a:pos x="122035" y="536994"/>
                </a:cxn>
                <a:cxn ang="0">
                  <a:pos x="61018" y="551125"/>
                </a:cxn>
                <a:cxn ang="0">
                  <a:pos x="45763" y="536994"/>
                </a:cxn>
                <a:cxn ang="0">
                  <a:pos x="30509" y="466337"/>
                </a:cxn>
                <a:cxn ang="0">
                  <a:pos x="45763" y="423942"/>
                </a:cxn>
                <a:cxn ang="0">
                  <a:pos x="0" y="395680"/>
                </a:cxn>
                <a:cxn ang="0">
                  <a:pos x="45763" y="296760"/>
                </a:cxn>
                <a:cxn ang="0">
                  <a:pos x="45763" y="240234"/>
                </a:cxn>
                <a:cxn ang="0">
                  <a:pos x="45763" y="211971"/>
                </a:cxn>
                <a:cxn ang="0">
                  <a:pos x="91526" y="56526"/>
                </a:cxn>
                <a:cxn ang="0">
                  <a:pos x="198307" y="70657"/>
                </a:cxn>
                <a:cxn ang="0">
                  <a:pos x="213561" y="0"/>
                </a:cxn>
                <a:cxn ang="0">
                  <a:pos x="350851" y="28263"/>
                </a:cxn>
                <a:cxn ang="0">
                  <a:pos x="472886" y="70657"/>
                </a:cxn>
                <a:cxn ang="0">
                  <a:pos x="549158" y="56526"/>
                </a:cxn>
                <a:cxn ang="0">
                  <a:pos x="579667" y="141314"/>
                </a:cxn>
              </a:cxnLst>
              <a:rect l="txL" t="txT" r="txR" b="tx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3" name="Freeform 28"/>
            <p:cNvSpPr/>
            <p:nvPr/>
          </p:nvSpPr>
          <p:spPr>
            <a:xfrm>
              <a:off x="3586162" y="2801937"/>
              <a:ext cx="931863" cy="561975"/>
            </a:xfrm>
            <a:custGeom>
              <a:avLst/>
              <a:gdLst>
                <a:gd name="txL" fmla="*/ 0 w 489"/>
                <a:gd name="txT" fmla="*/ 0 h 321"/>
                <a:gd name="txR" fmla="*/ 489 w 489"/>
                <a:gd name="txB" fmla="*/ 321 h 321"/>
              </a:gdLst>
              <a:ahLst/>
              <a:cxnLst>
                <a:cxn ang="0">
                  <a:pos x="929957" y="434174"/>
                </a:cxn>
                <a:cxn ang="0">
                  <a:pos x="853731" y="462185"/>
                </a:cxn>
                <a:cxn ang="0">
                  <a:pos x="747015" y="518207"/>
                </a:cxn>
                <a:cxn ang="0">
                  <a:pos x="701279" y="532213"/>
                </a:cxn>
                <a:cxn ang="0">
                  <a:pos x="670789" y="560224"/>
                </a:cxn>
                <a:cxn ang="0">
                  <a:pos x="625053" y="560224"/>
                </a:cxn>
                <a:cxn ang="0">
                  <a:pos x="640299" y="476191"/>
                </a:cxn>
                <a:cxn ang="0">
                  <a:pos x="609808" y="476191"/>
                </a:cxn>
                <a:cxn ang="0">
                  <a:pos x="548827" y="504202"/>
                </a:cxn>
                <a:cxn ang="0">
                  <a:pos x="533582" y="490196"/>
                </a:cxn>
                <a:cxn ang="0">
                  <a:pos x="457356" y="490196"/>
                </a:cxn>
                <a:cxn ang="0">
                  <a:pos x="426866" y="448179"/>
                </a:cxn>
                <a:cxn ang="0">
                  <a:pos x="350640" y="448179"/>
                </a:cxn>
                <a:cxn ang="0">
                  <a:pos x="274414" y="420168"/>
                </a:cxn>
                <a:cxn ang="0">
                  <a:pos x="243923" y="434174"/>
                </a:cxn>
                <a:cxn ang="0">
                  <a:pos x="259168" y="490196"/>
                </a:cxn>
                <a:cxn ang="0">
                  <a:pos x="213433" y="476191"/>
                </a:cxn>
                <a:cxn ang="0">
                  <a:pos x="152452" y="476191"/>
                </a:cxn>
                <a:cxn ang="0">
                  <a:pos x="91471" y="560224"/>
                </a:cxn>
                <a:cxn ang="0">
                  <a:pos x="15245" y="476191"/>
                </a:cxn>
                <a:cxn ang="0">
                  <a:pos x="0" y="476191"/>
                </a:cxn>
                <a:cxn ang="0">
                  <a:pos x="15245" y="448179"/>
                </a:cxn>
                <a:cxn ang="0">
                  <a:pos x="30490" y="434174"/>
                </a:cxn>
                <a:cxn ang="0">
                  <a:pos x="0" y="406163"/>
                </a:cxn>
                <a:cxn ang="0">
                  <a:pos x="0" y="392157"/>
                </a:cxn>
                <a:cxn ang="0">
                  <a:pos x="30490" y="364146"/>
                </a:cxn>
                <a:cxn ang="0">
                  <a:pos x="137207" y="364146"/>
                </a:cxn>
                <a:cxn ang="0">
                  <a:pos x="182942" y="336135"/>
                </a:cxn>
                <a:cxn ang="0">
                  <a:pos x="213433" y="322129"/>
                </a:cxn>
                <a:cxn ang="0">
                  <a:pos x="213433" y="280112"/>
                </a:cxn>
                <a:cxn ang="0">
                  <a:pos x="152452" y="210084"/>
                </a:cxn>
                <a:cxn ang="0">
                  <a:pos x="137207" y="140056"/>
                </a:cxn>
                <a:cxn ang="0">
                  <a:pos x="167697" y="98039"/>
                </a:cxn>
                <a:cxn ang="0">
                  <a:pos x="167697" y="70028"/>
                </a:cxn>
                <a:cxn ang="0">
                  <a:pos x="137207" y="14006"/>
                </a:cxn>
                <a:cxn ang="0">
                  <a:pos x="243923" y="14006"/>
                </a:cxn>
                <a:cxn ang="0">
                  <a:pos x="274414" y="28011"/>
                </a:cxn>
                <a:cxn ang="0">
                  <a:pos x="320149" y="0"/>
                </a:cxn>
                <a:cxn ang="0">
                  <a:pos x="396375" y="126050"/>
                </a:cxn>
                <a:cxn ang="0">
                  <a:pos x="533582" y="126050"/>
                </a:cxn>
                <a:cxn ang="0">
                  <a:pos x="564072" y="140056"/>
                </a:cxn>
                <a:cxn ang="0">
                  <a:pos x="594563" y="126050"/>
                </a:cxn>
                <a:cxn ang="0">
                  <a:pos x="640299" y="154062"/>
                </a:cxn>
                <a:cxn ang="0">
                  <a:pos x="640299" y="196079"/>
                </a:cxn>
                <a:cxn ang="0">
                  <a:pos x="670789" y="224090"/>
                </a:cxn>
                <a:cxn ang="0">
                  <a:pos x="686034" y="196079"/>
                </a:cxn>
                <a:cxn ang="0">
                  <a:pos x="716525" y="224090"/>
                </a:cxn>
                <a:cxn ang="0">
                  <a:pos x="777505" y="224090"/>
                </a:cxn>
                <a:cxn ang="0">
                  <a:pos x="792751" y="210084"/>
                </a:cxn>
                <a:cxn ang="0">
                  <a:pos x="884222" y="266107"/>
                </a:cxn>
                <a:cxn ang="0">
                  <a:pos x="899467" y="336135"/>
                </a:cxn>
                <a:cxn ang="0">
                  <a:pos x="899467" y="378151"/>
                </a:cxn>
                <a:cxn ang="0">
                  <a:pos x="929957" y="434174"/>
                </a:cxn>
              </a:cxnLst>
              <a:rect l="txL" t="txT" r="txR" b="tx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4" name="Freeform 29"/>
            <p:cNvSpPr/>
            <p:nvPr/>
          </p:nvSpPr>
          <p:spPr>
            <a:xfrm>
              <a:off x="4332287" y="2603500"/>
              <a:ext cx="581025" cy="677862"/>
            </a:xfrm>
            <a:custGeom>
              <a:avLst/>
              <a:gdLst>
                <a:gd name="txL" fmla="*/ 0 w 305"/>
                <a:gd name="txT" fmla="*/ 0 h 385"/>
                <a:gd name="txR" fmla="*/ 305 w 305"/>
                <a:gd name="txB" fmla="*/ 385 h 385"/>
              </a:gdLst>
              <a:ahLst/>
              <a:cxnLst>
                <a:cxn ang="0">
                  <a:pos x="167640" y="0"/>
                </a:cxn>
                <a:cxn ang="0">
                  <a:pos x="243840" y="56342"/>
                </a:cxn>
                <a:cxn ang="0">
                  <a:pos x="335280" y="112684"/>
                </a:cxn>
                <a:cxn ang="0">
                  <a:pos x="381000" y="169025"/>
                </a:cxn>
                <a:cxn ang="0">
                  <a:pos x="457200" y="239453"/>
                </a:cxn>
                <a:cxn ang="0">
                  <a:pos x="518160" y="253538"/>
                </a:cxn>
                <a:cxn ang="0">
                  <a:pos x="472440" y="253538"/>
                </a:cxn>
                <a:cxn ang="0">
                  <a:pos x="441960" y="309880"/>
                </a:cxn>
                <a:cxn ang="0">
                  <a:pos x="472440" y="394392"/>
                </a:cxn>
                <a:cxn ang="0">
                  <a:pos x="548640" y="436649"/>
                </a:cxn>
                <a:cxn ang="0">
                  <a:pos x="548640" y="521161"/>
                </a:cxn>
                <a:cxn ang="0">
                  <a:pos x="533400" y="563418"/>
                </a:cxn>
                <a:cxn ang="0">
                  <a:pos x="502920" y="549332"/>
                </a:cxn>
                <a:cxn ang="0">
                  <a:pos x="518160" y="605674"/>
                </a:cxn>
                <a:cxn ang="0">
                  <a:pos x="502920" y="633845"/>
                </a:cxn>
                <a:cxn ang="0">
                  <a:pos x="426720" y="676101"/>
                </a:cxn>
                <a:cxn ang="0">
                  <a:pos x="350520" y="676101"/>
                </a:cxn>
                <a:cxn ang="0">
                  <a:pos x="289560" y="647930"/>
                </a:cxn>
                <a:cxn ang="0">
                  <a:pos x="243840" y="676101"/>
                </a:cxn>
                <a:cxn ang="0">
                  <a:pos x="259080" y="633845"/>
                </a:cxn>
                <a:cxn ang="0">
                  <a:pos x="228600" y="647930"/>
                </a:cxn>
                <a:cxn ang="0">
                  <a:pos x="152400" y="549332"/>
                </a:cxn>
                <a:cxn ang="0">
                  <a:pos x="137160" y="464820"/>
                </a:cxn>
                <a:cxn ang="0">
                  <a:pos x="137160" y="380307"/>
                </a:cxn>
                <a:cxn ang="0">
                  <a:pos x="137160" y="281709"/>
                </a:cxn>
                <a:cxn ang="0">
                  <a:pos x="45720" y="267623"/>
                </a:cxn>
                <a:cxn ang="0">
                  <a:pos x="0" y="239453"/>
                </a:cxn>
                <a:cxn ang="0">
                  <a:pos x="60960" y="211282"/>
                </a:cxn>
                <a:cxn ang="0">
                  <a:pos x="76200" y="70427"/>
                </a:cxn>
                <a:cxn ang="0">
                  <a:pos x="137160" y="98598"/>
                </a:cxn>
                <a:cxn ang="0">
                  <a:pos x="198120" y="84513"/>
                </a:cxn>
                <a:cxn ang="0">
                  <a:pos x="152400" y="28171"/>
                </a:cxn>
              </a:cxnLst>
              <a:rect l="txL" t="txT" r="txR" b="tx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5" name="Freeform 30"/>
            <p:cNvSpPr/>
            <p:nvPr/>
          </p:nvSpPr>
          <p:spPr>
            <a:xfrm>
              <a:off x="3814762" y="2392362"/>
              <a:ext cx="719138" cy="633413"/>
            </a:xfrm>
            <a:custGeom>
              <a:avLst/>
              <a:gdLst>
                <a:gd name="txL" fmla="*/ 0 w 377"/>
                <a:gd name="txT" fmla="*/ 0 h 361"/>
                <a:gd name="txR" fmla="*/ 377 w 377"/>
                <a:gd name="txB" fmla="*/ 361 h 361"/>
              </a:gdLst>
              <a:ahLst/>
              <a:cxnLst>
                <a:cxn ang="0">
                  <a:pos x="381506" y="14037"/>
                </a:cxn>
                <a:cxn ang="0">
                  <a:pos x="473067" y="0"/>
                </a:cxn>
                <a:cxn ang="0">
                  <a:pos x="503587" y="28074"/>
                </a:cxn>
                <a:cxn ang="0">
                  <a:pos x="579888" y="42111"/>
                </a:cxn>
                <a:cxn ang="0">
                  <a:pos x="610409" y="28074"/>
                </a:cxn>
                <a:cxn ang="0">
                  <a:pos x="640929" y="28074"/>
                </a:cxn>
                <a:cxn ang="0">
                  <a:pos x="534108" y="112295"/>
                </a:cxn>
                <a:cxn ang="0">
                  <a:pos x="518848" y="154405"/>
                </a:cxn>
                <a:cxn ang="0">
                  <a:pos x="534108" y="168442"/>
                </a:cxn>
                <a:cxn ang="0">
                  <a:pos x="549368" y="168442"/>
                </a:cxn>
                <a:cxn ang="0">
                  <a:pos x="610409" y="224590"/>
                </a:cxn>
                <a:cxn ang="0">
                  <a:pos x="671450" y="224590"/>
                </a:cxn>
                <a:cxn ang="0">
                  <a:pos x="671450" y="252663"/>
                </a:cxn>
                <a:cxn ang="0">
                  <a:pos x="717230" y="266700"/>
                </a:cxn>
                <a:cxn ang="0">
                  <a:pos x="717230" y="294774"/>
                </a:cxn>
                <a:cxn ang="0">
                  <a:pos x="671450" y="336884"/>
                </a:cxn>
                <a:cxn ang="0">
                  <a:pos x="671450" y="308811"/>
                </a:cxn>
                <a:cxn ang="0">
                  <a:pos x="625669" y="280737"/>
                </a:cxn>
                <a:cxn ang="0">
                  <a:pos x="595149" y="280737"/>
                </a:cxn>
                <a:cxn ang="0">
                  <a:pos x="595149" y="364958"/>
                </a:cxn>
                <a:cxn ang="0">
                  <a:pos x="579888" y="421106"/>
                </a:cxn>
                <a:cxn ang="0">
                  <a:pos x="534108" y="421106"/>
                </a:cxn>
                <a:cxn ang="0">
                  <a:pos x="518848" y="435142"/>
                </a:cxn>
                <a:cxn ang="0">
                  <a:pos x="549368" y="449179"/>
                </a:cxn>
                <a:cxn ang="0">
                  <a:pos x="564628" y="477253"/>
                </a:cxn>
                <a:cxn ang="0">
                  <a:pos x="610409" y="505327"/>
                </a:cxn>
                <a:cxn ang="0">
                  <a:pos x="656190" y="491290"/>
                </a:cxn>
                <a:cxn ang="0">
                  <a:pos x="671450" y="589548"/>
                </a:cxn>
                <a:cxn ang="0">
                  <a:pos x="579888" y="631658"/>
                </a:cxn>
                <a:cxn ang="0">
                  <a:pos x="564628" y="617622"/>
                </a:cxn>
                <a:cxn ang="0">
                  <a:pos x="549368" y="631658"/>
                </a:cxn>
                <a:cxn ang="0">
                  <a:pos x="488327" y="631658"/>
                </a:cxn>
                <a:cxn ang="0">
                  <a:pos x="457807" y="603585"/>
                </a:cxn>
                <a:cxn ang="0">
                  <a:pos x="442546" y="631658"/>
                </a:cxn>
                <a:cxn ang="0">
                  <a:pos x="412026" y="603585"/>
                </a:cxn>
                <a:cxn ang="0">
                  <a:pos x="412026" y="561474"/>
                </a:cxn>
                <a:cxn ang="0">
                  <a:pos x="366245" y="533400"/>
                </a:cxn>
                <a:cxn ang="0">
                  <a:pos x="335725" y="547437"/>
                </a:cxn>
                <a:cxn ang="0">
                  <a:pos x="305204" y="533400"/>
                </a:cxn>
                <a:cxn ang="0">
                  <a:pos x="167862" y="519364"/>
                </a:cxn>
                <a:cxn ang="0">
                  <a:pos x="91561" y="407069"/>
                </a:cxn>
                <a:cxn ang="0">
                  <a:pos x="30520" y="322848"/>
                </a:cxn>
                <a:cxn ang="0">
                  <a:pos x="0" y="224590"/>
                </a:cxn>
                <a:cxn ang="0">
                  <a:pos x="61041" y="224590"/>
                </a:cxn>
                <a:cxn ang="0">
                  <a:pos x="213643" y="140369"/>
                </a:cxn>
                <a:cxn ang="0">
                  <a:pos x="259424" y="140369"/>
                </a:cxn>
                <a:cxn ang="0">
                  <a:pos x="320465" y="140369"/>
                </a:cxn>
                <a:cxn ang="0">
                  <a:pos x="366245" y="84221"/>
                </a:cxn>
                <a:cxn ang="0">
                  <a:pos x="381506" y="14037"/>
                </a:cxn>
              </a:cxnLst>
              <a:rect l="txL" t="txT" r="txR" b="tx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6" name="Freeform 31"/>
            <p:cNvSpPr/>
            <p:nvPr/>
          </p:nvSpPr>
          <p:spPr>
            <a:xfrm>
              <a:off x="3800475" y="1816100"/>
              <a:ext cx="474662" cy="804862"/>
            </a:xfrm>
            <a:custGeom>
              <a:avLst/>
              <a:gdLst>
                <a:gd name="txL" fmla="*/ 0 w 249"/>
                <a:gd name="txT" fmla="*/ 0 h 457"/>
                <a:gd name="txR" fmla="*/ 249 w 249"/>
                <a:gd name="txB" fmla="*/ 457 h 457"/>
              </a:gdLst>
              <a:ahLst/>
              <a:cxnLst>
                <a:cxn ang="0">
                  <a:pos x="396505" y="591758"/>
                </a:cxn>
                <a:cxn ang="0">
                  <a:pos x="381255" y="662206"/>
                </a:cxn>
                <a:cxn ang="0">
                  <a:pos x="335504" y="718564"/>
                </a:cxn>
                <a:cxn ang="0">
                  <a:pos x="259253" y="704474"/>
                </a:cxn>
                <a:cxn ang="0">
                  <a:pos x="152502" y="760832"/>
                </a:cxn>
                <a:cxn ang="0">
                  <a:pos x="76251" y="803101"/>
                </a:cxn>
                <a:cxn ang="0">
                  <a:pos x="15250" y="803101"/>
                </a:cxn>
                <a:cxn ang="0">
                  <a:pos x="0" y="789011"/>
                </a:cxn>
                <a:cxn ang="0">
                  <a:pos x="30500" y="676295"/>
                </a:cxn>
                <a:cxn ang="0">
                  <a:pos x="45751" y="648116"/>
                </a:cxn>
                <a:cxn ang="0">
                  <a:pos x="15250" y="577669"/>
                </a:cxn>
                <a:cxn ang="0">
                  <a:pos x="30500" y="464953"/>
                </a:cxn>
                <a:cxn ang="0">
                  <a:pos x="45751" y="394506"/>
                </a:cxn>
                <a:cxn ang="0">
                  <a:pos x="61001" y="366327"/>
                </a:cxn>
                <a:cxn ang="0">
                  <a:pos x="30500" y="338148"/>
                </a:cxn>
                <a:cxn ang="0">
                  <a:pos x="61001" y="281790"/>
                </a:cxn>
                <a:cxn ang="0">
                  <a:pos x="106751" y="197253"/>
                </a:cxn>
                <a:cxn ang="0">
                  <a:pos x="106751" y="140895"/>
                </a:cxn>
                <a:cxn ang="0">
                  <a:pos x="137252" y="140895"/>
                </a:cxn>
                <a:cxn ang="0">
                  <a:pos x="228753" y="42268"/>
                </a:cxn>
                <a:cxn ang="0">
                  <a:pos x="274503" y="28179"/>
                </a:cxn>
                <a:cxn ang="0">
                  <a:pos x="320254" y="0"/>
                </a:cxn>
                <a:cxn ang="0">
                  <a:pos x="335504" y="14089"/>
                </a:cxn>
                <a:cxn ang="0">
                  <a:pos x="411755" y="0"/>
                </a:cxn>
                <a:cxn ang="0">
                  <a:pos x="457506" y="42268"/>
                </a:cxn>
                <a:cxn ang="0">
                  <a:pos x="411755" y="56358"/>
                </a:cxn>
                <a:cxn ang="0">
                  <a:pos x="396505" y="84537"/>
                </a:cxn>
                <a:cxn ang="0">
                  <a:pos x="457506" y="84537"/>
                </a:cxn>
                <a:cxn ang="0">
                  <a:pos x="472756" y="154984"/>
                </a:cxn>
                <a:cxn ang="0">
                  <a:pos x="442255" y="211342"/>
                </a:cxn>
                <a:cxn ang="0">
                  <a:pos x="411755" y="183163"/>
                </a:cxn>
                <a:cxn ang="0">
                  <a:pos x="366004" y="211342"/>
                </a:cxn>
                <a:cxn ang="0">
                  <a:pos x="381255" y="239521"/>
                </a:cxn>
                <a:cxn ang="0">
                  <a:pos x="350754" y="281790"/>
                </a:cxn>
                <a:cxn ang="0">
                  <a:pos x="427005" y="380416"/>
                </a:cxn>
                <a:cxn ang="0">
                  <a:pos x="366004" y="535401"/>
                </a:cxn>
                <a:cxn ang="0">
                  <a:pos x="396505" y="591758"/>
                </a:cxn>
              </a:cxnLst>
              <a:rect l="txL" t="txT" r="txR" b="tx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7" name="Freeform 32"/>
            <p:cNvSpPr/>
            <p:nvPr/>
          </p:nvSpPr>
          <p:spPr>
            <a:xfrm>
              <a:off x="3295650" y="1955800"/>
              <a:ext cx="612775" cy="1069975"/>
            </a:xfrm>
            <a:custGeom>
              <a:avLst/>
              <a:gdLst>
                <a:gd name="txL" fmla="*/ 0 w 321"/>
                <a:gd name="txT" fmla="*/ 0 h 609"/>
                <a:gd name="txR" fmla="*/ 321 w 321"/>
                <a:gd name="txB" fmla="*/ 609 h 609"/>
              </a:gdLst>
              <a:ahLst/>
              <a:cxnLst>
                <a:cxn ang="0">
                  <a:pos x="610866" y="843330"/>
                </a:cxn>
                <a:cxn ang="0">
                  <a:pos x="565051" y="871441"/>
                </a:cxn>
                <a:cxn ang="0">
                  <a:pos x="534508" y="857386"/>
                </a:cxn>
                <a:cxn ang="0">
                  <a:pos x="427606" y="857386"/>
                </a:cxn>
                <a:cxn ang="0">
                  <a:pos x="458150" y="913608"/>
                </a:cxn>
                <a:cxn ang="0">
                  <a:pos x="427606" y="983885"/>
                </a:cxn>
                <a:cxn ang="0">
                  <a:pos x="442878" y="1068218"/>
                </a:cxn>
                <a:cxn ang="0">
                  <a:pos x="381791" y="1054163"/>
                </a:cxn>
                <a:cxn ang="0">
                  <a:pos x="290161" y="997941"/>
                </a:cxn>
                <a:cxn ang="0">
                  <a:pos x="183260" y="969830"/>
                </a:cxn>
                <a:cxn ang="0">
                  <a:pos x="106902" y="913608"/>
                </a:cxn>
                <a:cxn ang="0">
                  <a:pos x="30543" y="913608"/>
                </a:cxn>
                <a:cxn ang="0">
                  <a:pos x="30543" y="899552"/>
                </a:cxn>
                <a:cxn ang="0">
                  <a:pos x="0" y="885497"/>
                </a:cxn>
                <a:cxn ang="0">
                  <a:pos x="15272" y="871441"/>
                </a:cxn>
                <a:cxn ang="0">
                  <a:pos x="15272" y="829275"/>
                </a:cxn>
                <a:cxn ang="0">
                  <a:pos x="0" y="815219"/>
                </a:cxn>
                <a:cxn ang="0">
                  <a:pos x="30543" y="801164"/>
                </a:cxn>
                <a:cxn ang="0">
                  <a:pos x="91630" y="801164"/>
                </a:cxn>
                <a:cxn ang="0">
                  <a:pos x="91630" y="604387"/>
                </a:cxn>
                <a:cxn ang="0">
                  <a:pos x="167988" y="604387"/>
                </a:cxn>
                <a:cxn ang="0">
                  <a:pos x="167988" y="632498"/>
                </a:cxn>
                <a:cxn ang="0">
                  <a:pos x="213803" y="632498"/>
                </a:cxn>
                <a:cxn ang="0">
                  <a:pos x="213803" y="576276"/>
                </a:cxn>
                <a:cxn ang="0">
                  <a:pos x="305433" y="576276"/>
                </a:cxn>
                <a:cxn ang="0">
                  <a:pos x="320705" y="491943"/>
                </a:cxn>
                <a:cxn ang="0">
                  <a:pos x="320705" y="435721"/>
                </a:cxn>
                <a:cxn ang="0">
                  <a:pos x="274890" y="407610"/>
                </a:cxn>
                <a:cxn ang="0">
                  <a:pos x="213803" y="365443"/>
                </a:cxn>
                <a:cxn ang="0">
                  <a:pos x="183260" y="323277"/>
                </a:cxn>
                <a:cxn ang="0">
                  <a:pos x="198531" y="252999"/>
                </a:cxn>
                <a:cxn ang="0">
                  <a:pos x="229075" y="224888"/>
                </a:cxn>
                <a:cxn ang="0">
                  <a:pos x="274890" y="252999"/>
                </a:cxn>
                <a:cxn ang="0">
                  <a:pos x="335976" y="252999"/>
                </a:cxn>
                <a:cxn ang="0">
                  <a:pos x="351248" y="210833"/>
                </a:cxn>
                <a:cxn ang="0">
                  <a:pos x="381791" y="210833"/>
                </a:cxn>
                <a:cxn ang="0">
                  <a:pos x="366520" y="154611"/>
                </a:cxn>
                <a:cxn ang="0">
                  <a:pos x="473421" y="56222"/>
                </a:cxn>
                <a:cxn ang="0">
                  <a:pos x="473421" y="28111"/>
                </a:cxn>
                <a:cxn ang="0">
                  <a:pos x="534508" y="28111"/>
                </a:cxn>
                <a:cxn ang="0">
                  <a:pos x="549779" y="42167"/>
                </a:cxn>
                <a:cxn ang="0">
                  <a:pos x="565051" y="14056"/>
                </a:cxn>
                <a:cxn ang="0">
                  <a:pos x="580323" y="0"/>
                </a:cxn>
                <a:cxn ang="0">
                  <a:pos x="610866" y="42167"/>
                </a:cxn>
                <a:cxn ang="0">
                  <a:pos x="610866" y="56222"/>
                </a:cxn>
                <a:cxn ang="0">
                  <a:pos x="534508" y="196777"/>
                </a:cxn>
                <a:cxn ang="0">
                  <a:pos x="565051" y="224888"/>
                </a:cxn>
                <a:cxn ang="0">
                  <a:pos x="534508" y="323277"/>
                </a:cxn>
                <a:cxn ang="0">
                  <a:pos x="519236" y="435721"/>
                </a:cxn>
                <a:cxn ang="0">
                  <a:pos x="549779" y="505998"/>
                </a:cxn>
                <a:cxn ang="0">
                  <a:pos x="503964" y="632498"/>
                </a:cxn>
                <a:cxn ang="0">
                  <a:pos x="519236" y="660609"/>
                </a:cxn>
                <a:cxn ang="0">
                  <a:pos x="549779" y="758997"/>
                </a:cxn>
                <a:cxn ang="0">
                  <a:pos x="610866" y="843330"/>
                </a:cxn>
              </a:cxnLst>
              <a:rect l="txL" t="txT" r="txR" b="tx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8" name="Freeform 33"/>
            <p:cNvSpPr/>
            <p:nvPr/>
          </p:nvSpPr>
          <p:spPr>
            <a:xfrm>
              <a:off x="3181350" y="1970087"/>
              <a:ext cx="334962" cy="550863"/>
            </a:xfrm>
            <a:custGeom>
              <a:avLst/>
              <a:gdLst>
                <a:gd name="txL" fmla="*/ 0 w 177"/>
                <a:gd name="txT" fmla="*/ 0 h 313"/>
                <a:gd name="txR" fmla="*/ 177 w 177"/>
                <a:gd name="txB" fmla="*/ 313 h 313"/>
              </a:gdLst>
              <a:ahLst/>
              <a:cxnLst>
                <a:cxn ang="0">
                  <a:pos x="333070" y="211193"/>
                </a:cxn>
                <a:cxn ang="0">
                  <a:pos x="302791" y="183034"/>
                </a:cxn>
                <a:cxn ang="0">
                  <a:pos x="227093" y="154875"/>
                </a:cxn>
                <a:cxn ang="0">
                  <a:pos x="257372" y="56318"/>
                </a:cxn>
                <a:cxn ang="0">
                  <a:pos x="242232" y="0"/>
                </a:cxn>
                <a:cxn ang="0">
                  <a:pos x="136256" y="98557"/>
                </a:cxn>
                <a:cxn ang="0">
                  <a:pos x="121116" y="197114"/>
                </a:cxn>
                <a:cxn ang="0">
                  <a:pos x="75698" y="211193"/>
                </a:cxn>
                <a:cxn ang="0">
                  <a:pos x="15140" y="253432"/>
                </a:cxn>
                <a:cxn ang="0">
                  <a:pos x="0" y="295671"/>
                </a:cxn>
                <a:cxn ang="0">
                  <a:pos x="75698" y="337910"/>
                </a:cxn>
                <a:cxn ang="0">
                  <a:pos x="75698" y="394228"/>
                </a:cxn>
                <a:cxn ang="0">
                  <a:pos x="90837" y="422387"/>
                </a:cxn>
                <a:cxn ang="0">
                  <a:pos x="75698" y="464626"/>
                </a:cxn>
                <a:cxn ang="0">
                  <a:pos x="90837" y="492785"/>
                </a:cxn>
                <a:cxn ang="0">
                  <a:pos x="181674" y="549103"/>
                </a:cxn>
                <a:cxn ang="0">
                  <a:pos x="211953" y="549103"/>
                </a:cxn>
                <a:cxn ang="0">
                  <a:pos x="211953" y="520944"/>
                </a:cxn>
                <a:cxn ang="0">
                  <a:pos x="242232" y="478705"/>
                </a:cxn>
                <a:cxn ang="0">
                  <a:pos x="227093" y="422387"/>
                </a:cxn>
                <a:cxn ang="0">
                  <a:pos x="211953" y="422387"/>
                </a:cxn>
                <a:cxn ang="0">
                  <a:pos x="196814" y="366069"/>
                </a:cxn>
                <a:cxn ang="0">
                  <a:pos x="227093" y="366069"/>
                </a:cxn>
                <a:cxn ang="0">
                  <a:pos x="227093" y="309750"/>
                </a:cxn>
                <a:cxn ang="0">
                  <a:pos x="257372" y="309750"/>
                </a:cxn>
                <a:cxn ang="0">
                  <a:pos x="287651" y="323830"/>
                </a:cxn>
                <a:cxn ang="0">
                  <a:pos x="302791" y="239353"/>
                </a:cxn>
                <a:cxn ang="0">
                  <a:pos x="333070" y="211193"/>
                </a:cxn>
              </a:cxnLst>
              <a:rect l="txL" t="txT" r="txR" b="tx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9" name="Freeform 34"/>
            <p:cNvSpPr/>
            <p:nvPr/>
          </p:nvSpPr>
          <p:spPr>
            <a:xfrm>
              <a:off x="1982787" y="1422400"/>
              <a:ext cx="1635125" cy="1477962"/>
            </a:xfrm>
            <a:custGeom>
              <a:avLst/>
              <a:gdLst>
                <a:gd name="txL" fmla="*/ 0 w 857"/>
                <a:gd name="txT" fmla="*/ 0 h 841"/>
                <a:gd name="txR" fmla="*/ 857 w 857"/>
                <a:gd name="txB" fmla="*/ 841 h 841"/>
              </a:gdLst>
              <a:ahLst/>
              <a:cxnLst>
                <a:cxn ang="0">
                  <a:pos x="1205833" y="843545"/>
                </a:cxn>
                <a:cxn ang="0">
                  <a:pos x="1282152" y="941959"/>
                </a:cxn>
                <a:cxn ang="0">
                  <a:pos x="1282152" y="998196"/>
                </a:cxn>
                <a:cxn ang="0">
                  <a:pos x="1404261" y="1096609"/>
                </a:cxn>
                <a:cxn ang="0">
                  <a:pos x="1419525" y="1054432"/>
                </a:cxn>
                <a:cxn ang="0">
                  <a:pos x="1434789" y="970077"/>
                </a:cxn>
                <a:cxn ang="0">
                  <a:pos x="1404261" y="913841"/>
                </a:cxn>
                <a:cxn ang="0">
                  <a:pos x="1434789" y="857605"/>
                </a:cxn>
                <a:cxn ang="0">
                  <a:pos x="1526371" y="899782"/>
                </a:cxn>
                <a:cxn ang="0">
                  <a:pos x="1633217" y="970077"/>
                </a:cxn>
                <a:cxn ang="0">
                  <a:pos x="1526371" y="1110668"/>
                </a:cxn>
                <a:cxn ang="0">
                  <a:pos x="1480580" y="1166905"/>
                </a:cxn>
                <a:cxn ang="0">
                  <a:pos x="1404261" y="1138786"/>
                </a:cxn>
                <a:cxn ang="0">
                  <a:pos x="1343207" y="1321555"/>
                </a:cxn>
                <a:cxn ang="0">
                  <a:pos x="1327943" y="1363732"/>
                </a:cxn>
                <a:cxn ang="0">
                  <a:pos x="1312679" y="1419968"/>
                </a:cxn>
                <a:cxn ang="0">
                  <a:pos x="1205833" y="1476205"/>
                </a:cxn>
                <a:cxn ang="0">
                  <a:pos x="1129515" y="1335614"/>
                </a:cxn>
                <a:cxn ang="0">
                  <a:pos x="1098987" y="1321555"/>
                </a:cxn>
                <a:cxn ang="0">
                  <a:pos x="1007405" y="1223141"/>
                </a:cxn>
                <a:cxn ang="0">
                  <a:pos x="946350" y="1251259"/>
                </a:cxn>
                <a:cxn ang="0">
                  <a:pos x="931086" y="1279377"/>
                </a:cxn>
                <a:cxn ang="0">
                  <a:pos x="915823" y="1363732"/>
                </a:cxn>
                <a:cxn ang="0">
                  <a:pos x="885295" y="1307496"/>
                </a:cxn>
                <a:cxn ang="0">
                  <a:pos x="793713" y="1279377"/>
                </a:cxn>
                <a:cxn ang="0">
                  <a:pos x="778449" y="1209082"/>
                </a:cxn>
                <a:cxn ang="0">
                  <a:pos x="870032" y="1223141"/>
                </a:cxn>
                <a:cxn ang="0">
                  <a:pos x="931086" y="1180964"/>
                </a:cxn>
                <a:cxn ang="0">
                  <a:pos x="885295" y="1124727"/>
                </a:cxn>
                <a:cxn ang="0">
                  <a:pos x="961614" y="1054432"/>
                </a:cxn>
                <a:cxn ang="0">
                  <a:pos x="1022669" y="998196"/>
                </a:cxn>
                <a:cxn ang="0">
                  <a:pos x="915823" y="717014"/>
                </a:cxn>
                <a:cxn ang="0">
                  <a:pos x="778449" y="632659"/>
                </a:cxn>
                <a:cxn ang="0">
                  <a:pos x="656340" y="590482"/>
                </a:cxn>
                <a:cxn ang="0">
                  <a:pos x="534230" y="548305"/>
                </a:cxn>
                <a:cxn ang="0">
                  <a:pos x="396856" y="590482"/>
                </a:cxn>
                <a:cxn ang="0">
                  <a:pos x="91582" y="421773"/>
                </a:cxn>
                <a:cxn ang="0">
                  <a:pos x="15264" y="281182"/>
                </a:cxn>
                <a:cxn ang="0">
                  <a:pos x="91582" y="267123"/>
                </a:cxn>
                <a:cxn ang="0">
                  <a:pos x="213692" y="168709"/>
                </a:cxn>
                <a:cxn ang="0">
                  <a:pos x="259483" y="112473"/>
                </a:cxn>
                <a:cxn ang="0">
                  <a:pos x="412120" y="56236"/>
                </a:cxn>
                <a:cxn ang="0">
                  <a:pos x="442648" y="0"/>
                </a:cxn>
                <a:cxn ang="0">
                  <a:pos x="549494" y="126532"/>
                </a:cxn>
                <a:cxn ang="0">
                  <a:pos x="564757" y="224945"/>
                </a:cxn>
                <a:cxn ang="0">
                  <a:pos x="595285" y="309300"/>
                </a:cxn>
                <a:cxn ang="0">
                  <a:pos x="641076" y="337418"/>
                </a:cxn>
                <a:cxn ang="0">
                  <a:pos x="778449" y="309300"/>
                </a:cxn>
                <a:cxn ang="0">
                  <a:pos x="778449" y="379595"/>
                </a:cxn>
                <a:cxn ang="0">
                  <a:pos x="732658" y="449891"/>
                </a:cxn>
                <a:cxn ang="0">
                  <a:pos x="824240" y="576423"/>
                </a:cxn>
                <a:cxn ang="0">
                  <a:pos x="946350" y="604541"/>
                </a:cxn>
                <a:cxn ang="0">
                  <a:pos x="1007405" y="562364"/>
                </a:cxn>
                <a:cxn ang="0">
                  <a:pos x="1114251" y="562364"/>
                </a:cxn>
                <a:cxn ang="0">
                  <a:pos x="1190569" y="590482"/>
                </a:cxn>
                <a:cxn ang="0">
                  <a:pos x="1098987" y="688895"/>
                </a:cxn>
                <a:cxn ang="0">
                  <a:pos x="1144778" y="801368"/>
                </a:cxn>
              </a:cxnLst>
              <a:rect l="txL" t="txT" r="txR" b="tx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0" name="Freeform 35"/>
            <p:cNvSpPr/>
            <p:nvPr/>
          </p:nvSpPr>
          <p:spPr>
            <a:xfrm>
              <a:off x="2501900" y="57150"/>
              <a:ext cx="2716212" cy="2182812"/>
            </a:xfrm>
            <a:custGeom>
              <a:avLst/>
              <a:gdLst>
                <a:gd name="txL" fmla="*/ 0 w 1425"/>
                <a:gd name="txT" fmla="*/ 0 h 1241"/>
                <a:gd name="txR" fmla="*/ 1425 w 1425"/>
                <a:gd name="txB" fmla="*/ 1241 h 1241"/>
              </a:gdLst>
              <a:ahLst/>
              <a:cxnLst>
                <a:cxn ang="0">
                  <a:pos x="30498" y="1575987"/>
                </a:cxn>
                <a:cxn ang="0">
                  <a:pos x="121991" y="1702629"/>
                </a:cxn>
                <a:cxn ang="0">
                  <a:pos x="259231" y="1716700"/>
                </a:cxn>
                <a:cxn ang="0">
                  <a:pos x="213485" y="1815199"/>
                </a:cxn>
                <a:cxn ang="0">
                  <a:pos x="411721" y="1984055"/>
                </a:cxn>
                <a:cxn ang="0">
                  <a:pos x="487965" y="1927770"/>
                </a:cxn>
                <a:cxn ang="0">
                  <a:pos x="670952" y="1941841"/>
                </a:cxn>
                <a:cxn ang="0">
                  <a:pos x="625205" y="2181053"/>
                </a:cxn>
                <a:cxn ang="0">
                  <a:pos x="808192" y="2110697"/>
                </a:cxn>
                <a:cxn ang="0">
                  <a:pos x="945432" y="1955912"/>
                </a:cxn>
                <a:cxn ang="0">
                  <a:pos x="1067424" y="2152910"/>
                </a:cxn>
                <a:cxn ang="0">
                  <a:pos x="1143668" y="2110697"/>
                </a:cxn>
                <a:cxn ang="0">
                  <a:pos x="1265659" y="1955912"/>
                </a:cxn>
                <a:cxn ang="0">
                  <a:pos x="1341904" y="1927770"/>
                </a:cxn>
                <a:cxn ang="0">
                  <a:pos x="1402900" y="1927770"/>
                </a:cxn>
                <a:cxn ang="0">
                  <a:pos x="1524891" y="1801128"/>
                </a:cxn>
                <a:cxn ang="0">
                  <a:pos x="1646882" y="1772985"/>
                </a:cxn>
                <a:cxn ang="0">
                  <a:pos x="1707878" y="1618201"/>
                </a:cxn>
                <a:cxn ang="0">
                  <a:pos x="1799371" y="1604129"/>
                </a:cxn>
                <a:cxn ang="0">
                  <a:pos x="1921363" y="1533773"/>
                </a:cxn>
                <a:cxn ang="0">
                  <a:pos x="2073852" y="1449345"/>
                </a:cxn>
                <a:cxn ang="0">
                  <a:pos x="2150096" y="1618201"/>
                </a:cxn>
                <a:cxn ang="0">
                  <a:pos x="2241590" y="1561915"/>
                </a:cxn>
                <a:cxn ang="0">
                  <a:pos x="2241590" y="1477488"/>
                </a:cxn>
                <a:cxn ang="0">
                  <a:pos x="2577066" y="1378988"/>
                </a:cxn>
                <a:cxn ang="0">
                  <a:pos x="2622812" y="1280489"/>
                </a:cxn>
                <a:cxn ang="0">
                  <a:pos x="2500821" y="1181990"/>
                </a:cxn>
                <a:cxn ang="0">
                  <a:pos x="2409328" y="984992"/>
                </a:cxn>
                <a:cxn ang="0">
                  <a:pos x="2546568" y="984992"/>
                </a:cxn>
                <a:cxn ang="0">
                  <a:pos x="2577066" y="830207"/>
                </a:cxn>
                <a:cxn ang="0">
                  <a:pos x="2470323" y="759851"/>
                </a:cxn>
                <a:cxn ang="0">
                  <a:pos x="2653310" y="520638"/>
                </a:cxn>
                <a:cxn ang="0">
                  <a:pos x="2714306" y="225141"/>
                </a:cxn>
                <a:cxn ang="0">
                  <a:pos x="2561817" y="225141"/>
                </a:cxn>
                <a:cxn ang="0">
                  <a:pos x="2409328" y="126642"/>
                </a:cxn>
                <a:cxn ang="0">
                  <a:pos x="2272088" y="112570"/>
                </a:cxn>
                <a:cxn ang="0">
                  <a:pos x="2226341" y="0"/>
                </a:cxn>
                <a:cxn ang="0">
                  <a:pos x="2211092" y="112570"/>
                </a:cxn>
                <a:cxn ang="0">
                  <a:pos x="2150096" y="295498"/>
                </a:cxn>
                <a:cxn ang="0">
                  <a:pos x="2134847" y="422139"/>
                </a:cxn>
                <a:cxn ang="0">
                  <a:pos x="1890865" y="492496"/>
                </a:cxn>
                <a:cxn ang="0">
                  <a:pos x="1890865" y="759851"/>
                </a:cxn>
                <a:cxn ang="0">
                  <a:pos x="2012856" y="731708"/>
                </a:cxn>
                <a:cxn ang="0">
                  <a:pos x="2165345" y="787993"/>
                </a:cxn>
                <a:cxn ang="0">
                  <a:pos x="2165345" y="886493"/>
                </a:cxn>
                <a:cxn ang="0">
                  <a:pos x="1982358" y="942778"/>
                </a:cxn>
                <a:cxn ang="0">
                  <a:pos x="1890865" y="1041277"/>
                </a:cxn>
                <a:cxn ang="0">
                  <a:pos x="1646882" y="1167919"/>
                </a:cxn>
                <a:cxn ang="0">
                  <a:pos x="1448646" y="1139776"/>
                </a:cxn>
                <a:cxn ang="0">
                  <a:pos x="1463895" y="1322703"/>
                </a:cxn>
                <a:cxn ang="0">
                  <a:pos x="1219913" y="1491559"/>
                </a:cxn>
                <a:cxn ang="0">
                  <a:pos x="869188" y="1547844"/>
                </a:cxn>
                <a:cxn ang="0">
                  <a:pos x="670952" y="1561915"/>
                </a:cxn>
                <a:cxn ang="0">
                  <a:pos x="472716" y="1519702"/>
                </a:cxn>
                <a:cxn ang="0">
                  <a:pos x="182987" y="1435274"/>
                </a:cxn>
              </a:cxnLst>
              <a:rect l="txL" t="txT" r="txR" b="tx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1" name="Freeform 36"/>
            <p:cNvSpPr/>
            <p:nvPr/>
          </p:nvSpPr>
          <p:spPr>
            <a:xfrm>
              <a:off x="0" y="423862"/>
              <a:ext cx="2427287" cy="1816100"/>
            </a:xfrm>
            <a:custGeom>
              <a:avLst/>
              <a:gdLst>
                <a:gd name="txL" fmla="*/ 0 w 1273"/>
                <a:gd name="txT" fmla="*/ 0 h 1033"/>
                <a:gd name="txR" fmla="*/ 1273 w 1273"/>
                <a:gd name="txB" fmla="*/ 1033 h 1033"/>
              </a:gdLst>
              <a:ahLst/>
              <a:cxnLst>
                <a:cxn ang="0">
                  <a:pos x="2394872" y="1012656"/>
                </a:cxn>
                <a:cxn ang="0">
                  <a:pos x="2364364" y="1111109"/>
                </a:cxn>
                <a:cxn ang="0">
                  <a:pos x="2242333" y="1111109"/>
                </a:cxn>
                <a:cxn ang="0">
                  <a:pos x="2196571" y="1167367"/>
                </a:cxn>
                <a:cxn ang="0">
                  <a:pos x="2059285" y="1265820"/>
                </a:cxn>
                <a:cxn ang="0">
                  <a:pos x="1998269" y="1279885"/>
                </a:cxn>
                <a:cxn ang="0">
                  <a:pos x="1784714" y="1448661"/>
                </a:cxn>
                <a:cxn ang="0">
                  <a:pos x="1677936" y="1547113"/>
                </a:cxn>
                <a:cxn ang="0">
                  <a:pos x="1754206" y="1659631"/>
                </a:cxn>
                <a:cxn ang="0">
                  <a:pos x="1693190" y="1744019"/>
                </a:cxn>
                <a:cxn ang="0">
                  <a:pos x="1708444" y="1814342"/>
                </a:cxn>
                <a:cxn ang="0">
                  <a:pos x="1601666" y="1786213"/>
                </a:cxn>
                <a:cxn ang="0">
                  <a:pos x="1540650" y="1758083"/>
                </a:cxn>
                <a:cxn ang="0">
                  <a:pos x="1403365" y="1687760"/>
                </a:cxn>
                <a:cxn ang="0">
                  <a:pos x="1144047" y="1729954"/>
                </a:cxn>
                <a:cxn ang="0">
                  <a:pos x="976254" y="1744019"/>
                </a:cxn>
                <a:cxn ang="0">
                  <a:pos x="823714" y="1673695"/>
                </a:cxn>
                <a:cxn ang="0">
                  <a:pos x="701682" y="1687760"/>
                </a:cxn>
                <a:cxn ang="0">
                  <a:pos x="518635" y="1631501"/>
                </a:cxn>
                <a:cxn ang="0">
                  <a:pos x="411857" y="1729954"/>
                </a:cxn>
                <a:cxn ang="0">
                  <a:pos x="289825" y="1659631"/>
                </a:cxn>
                <a:cxn ang="0">
                  <a:pos x="198302" y="1518984"/>
                </a:cxn>
                <a:cxn ang="0">
                  <a:pos x="106778" y="1406467"/>
                </a:cxn>
                <a:cxn ang="0">
                  <a:pos x="122032" y="1364273"/>
                </a:cxn>
                <a:cxn ang="0">
                  <a:pos x="76270" y="1251755"/>
                </a:cxn>
                <a:cxn ang="0">
                  <a:pos x="0" y="1209561"/>
                </a:cxn>
                <a:cxn ang="0">
                  <a:pos x="61016" y="1209561"/>
                </a:cxn>
                <a:cxn ang="0">
                  <a:pos x="61016" y="1082979"/>
                </a:cxn>
                <a:cxn ang="0">
                  <a:pos x="45762" y="998591"/>
                </a:cxn>
                <a:cxn ang="0">
                  <a:pos x="0" y="914203"/>
                </a:cxn>
                <a:cxn ang="0">
                  <a:pos x="167794" y="815751"/>
                </a:cxn>
                <a:cxn ang="0">
                  <a:pos x="259317" y="801686"/>
                </a:cxn>
                <a:cxn ang="0">
                  <a:pos x="289825" y="843880"/>
                </a:cxn>
                <a:cxn ang="0">
                  <a:pos x="381349" y="843880"/>
                </a:cxn>
                <a:cxn ang="0">
                  <a:pos x="579651" y="801686"/>
                </a:cxn>
                <a:cxn ang="0">
                  <a:pos x="793206" y="745427"/>
                </a:cxn>
                <a:cxn ang="0">
                  <a:pos x="808460" y="661039"/>
                </a:cxn>
                <a:cxn ang="0">
                  <a:pos x="899984" y="407875"/>
                </a:cxn>
                <a:cxn ang="0">
                  <a:pos x="869476" y="351617"/>
                </a:cxn>
                <a:cxn ang="0">
                  <a:pos x="1128793" y="393811"/>
                </a:cxn>
                <a:cxn ang="0">
                  <a:pos x="1266079" y="168776"/>
                </a:cxn>
                <a:cxn ang="0">
                  <a:pos x="1494888" y="225035"/>
                </a:cxn>
                <a:cxn ang="0">
                  <a:pos x="1494888" y="140647"/>
                </a:cxn>
                <a:cxn ang="0">
                  <a:pos x="1601666" y="70323"/>
                </a:cxn>
                <a:cxn ang="0">
                  <a:pos x="1677936" y="0"/>
                </a:cxn>
                <a:cxn ang="0">
                  <a:pos x="1769460" y="28129"/>
                </a:cxn>
                <a:cxn ang="0">
                  <a:pos x="1769460" y="84388"/>
                </a:cxn>
                <a:cxn ang="0">
                  <a:pos x="1830476" y="196905"/>
                </a:cxn>
                <a:cxn ang="0">
                  <a:pos x="1952507" y="253164"/>
                </a:cxn>
                <a:cxn ang="0">
                  <a:pos x="1983015" y="436005"/>
                </a:cxn>
                <a:cxn ang="0">
                  <a:pos x="1937253" y="590716"/>
                </a:cxn>
                <a:cxn ang="0">
                  <a:pos x="2120301" y="646975"/>
                </a:cxn>
                <a:cxn ang="0">
                  <a:pos x="2303349" y="773557"/>
                </a:cxn>
                <a:cxn ang="0">
                  <a:pos x="2349110" y="843880"/>
                </a:cxn>
                <a:cxn ang="0">
                  <a:pos x="2425380" y="998591"/>
                </a:cxn>
              </a:cxnLst>
              <a:rect l="txL" t="txT" r="txR" b="tx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2" name="Freeform 37"/>
            <p:cNvSpPr/>
            <p:nvPr/>
          </p:nvSpPr>
          <p:spPr>
            <a:xfrm>
              <a:off x="5051425" y="3757612"/>
              <a:ext cx="242887" cy="454025"/>
            </a:xfrm>
            <a:custGeom>
              <a:avLst/>
              <a:gdLst>
                <a:gd name="txL" fmla="*/ 0 w 129"/>
                <a:gd name="txT" fmla="*/ 0 h 257"/>
                <a:gd name="txR" fmla="*/ 129 w 129"/>
                <a:gd name="txB" fmla="*/ 257 h 257"/>
              </a:gdLst>
              <a:ahLst/>
              <a:cxnLst>
                <a:cxn ang="0">
                  <a:pos x="45188" y="409859"/>
                </a:cxn>
                <a:cxn ang="0">
                  <a:pos x="60251" y="438125"/>
                </a:cxn>
                <a:cxn ang="0">
                  <a:pos x="105439" y="452258"/>
                </a:cxn>
                <a:cxn ang="0">
                  <a:pos x="120502" y="395726"/>
                </a:cxn>
                <a:cxn ang="0">
                  <a:pos x="195816" y="325061"/>
                </a:cxn>
                <a:cxn ang="0">
                  <a:pos x="195816" y="226129"/>
                </a:cxn>
                <a:cxn ang="0">
                  <a:pos x="225941" y="169597"/>
                </a:cxn>
                <a:cxn ang="0">
                  <a:pos x="241004" y="127198"/>
                </a:cxn>
                <a:cxn ang="0">
                  <a:pos x="210879" y="98932"/>
                </a:cxn>
                <a:cxn ang="0">
                  <a:pos x="195816" y="0"/>
                </a:cxn>
                <a:cxn ang="0">
                  <a:pos x="120502" y="42399"/>
                </a:cxn>
                <a:cxn ang="0">
                  <a:pos x="90377" y="42399"/>
                </a:cxn>
                <a:cxn ang="0">
                  <a:pos x="105439" y="70665"/>
                </a:cxn>
                <a:cxn ang="0">
                  <a:pos x="45188" y="127198"/>
                </a:cxn>
                <a:cxn ang="0">
                  <a:pos x="45188" y="197863"/>
                </a:cxn>
                <a:cxn ang="0">
                  <a:pos x="0" y="240262"/>
                </a:cxn>
                <a:cxn ang="0">
                  <a:pos x="15063" y="296795"/>
                </a:cxn>
                <a:cxn ang="0">
                  <a:pos x="30126" y="395726"/>
                </a:cxn>
                <a:cxn ang="0">
                  <a:pos x="45188" y="409859"/>
                </a:cxn>
              </a:cxnLst>
              <a:rect l="txL" t="txT" r="txR" b="tx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43" name="椭圆 34"/>
          <p:cNvSpPr/>
          <p:nvPr/>
        </p:nvSpPr>
        <p:spPr>
          <a:xfrm>
            <a:off x="6948488" y="2938463"/>
            <a:ext cx="231775" cy="231775"/>
          </a:xfrm>
          <a:prstGeom prst="ellipse">
            <a:avLst/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 eaLnBrk="1" hangingPunct="1"/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7444" name="椭圆 35"/>
          <p:cNvSpPr/>
          <p:nvPr/>
        </p:nvSpPr>
        <p:spPr>
          <a:xfrm>
            <a:off x="3962400" y="3922713"/>
            <a:ext cx="231775" cy="230187"/>
          </a:xfrm>
          <a:prstGeom prst="ellipse">
            <a:avLst/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 eaLnBrk="1" hangingPunct="1"/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7445" name="椭圆 36"/>
          <p:cNvSpPr/>
          <p:nvPr/>
        </p:nvSpPr>
        <p:spPr>
          <a:xfrm>
            <a:off x="7839075" y="4827588"/>
            <a:ext cx="231775" cy="231775"/>
          </a:xfrm>
          <a:prstGeom prst="ellipse">
            <a:avLst/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 eaLnBrk="1" hangingPunct="1"/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7446" name="矩形 40"/>
          <p:cNvSpPr/>
          <p:nvPr/>
        </p:nvSpPr>
        <p:spPr>
          <a:xfrm>
            <a:off x="3286125" y="4678363"/>
            <a:ext cx="1108075" cy="369887"/>
          </a:xfrm>
          <a:prstGeom prst="rect">
            <a:avLst/>
          </a:prstGeom>
          <a:solidFill>
            <a:srgbClr val="FFFFFF">
              <a:alpha val="68999"/>
            </a:srgbClr>
          </a:solidFill>
          <a:ln w="9525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添加名称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7447" name="矩形 41"/>
          <p:cNvSpPr/>
          <p:nvPr/>
        </p:nvSpPr>
        <p:spPr>
          <a:xfrm>
            <a:off x="8509000" y="4572000"/>
            <a:ext cx="1108075" cy="368300"/>
          </a:xfrm>
          <a:prstGeom prst="rect">
            <a:avLst/>
          </a:prstGeom>
          <a:solidFill>
            <a:srgbClr val="FFFFFF">
              <a:alpha val="68999"/>
            </a:srgbClr>
          </a:solidFill>
          <a:ln w="9525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添加名称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7448" name="矩形 42"/>
          <p:cNvSpPr/>
          <p:nvPr/>
        </p:nvSpPr>
        <p:spPr>
          <a:xfrm>
            <a:off x="8448675" y="2754313"/>
            <a:ext cx="1108075" cy="369887"/>
          </a:xfrm>
          <a:prstGeom prst="rect">
            <a:avLst/>
          </a:prstGeom>
          <a:solidFill>
            <a:srgbClr val="FFFFFF">
              <a:alpha val="68999"/>
            </a:srgbClr>
          </a:solidFill>
          <a:ln w="9525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添加名称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75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1"/>
          <p:cNvSpPr/>
          <p:nvPr/>
        </p:nvSpPr>
        <p:spPr>
          <a:xfrm>
            <a:off x="1776413" y="2093913"/>
            <a:ext cx="8639175" cy="221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en-US" altLang="x-none" sz="13800" b="1" dirty="0">
                <a:solidFill>
                  <a:srgbClr val="DDDAE7"/>
                </a:solidFill>
                <a:latin typeface="Bodoni MT Black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THANKS</a:t>
            </a:r>
          </a:p>
        </p:txBody>
      </p:sp>
      <p:sp>
        <p:nvSpPr>
          <p:cNvPr id="18435" name="矩形 12"/>
          <p:cNvSpPr/>
          <p:nvPr/>
        </p:nvSpPr>
        <p:spPr>
          <a:xfrm>
            <a:off x="2540000" y="4257675"/>
            <a:ext cx="7396163" cy="40005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lvl="0" algn="dist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anose="02020603050405020304" pitchFamily="2" charset="-78"/>
              </a:rPr>
              <a:t>点击添加备注信息把标题补充的更加清楚一些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anose="02020603050405020304" pitchFamily="2" charset="-7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6CBE6"/>
        </a:accent5>
        <a:accent6>
          <a:srgbClr val="D470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6CBE6"/>
        </a:accent5>
        <a:accent6>
          <a:srgbClr val="D470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308</Words>
  <Application>Microsoft Office PowerPoint</Application>
  <PresentationFormat>自定义</PresentationFormat>
  <Paragraphs>94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16" baseType="lpstr"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向阳花儿</dc:creator>
  <cp:lastModifiedBy>Sky123.Org</cp:lastModifiedBy>
  <cp:revision>32</cp:revision>
  <dcterms:created xsi:type="dcterms:W3CDTF">2013-11-06T23:40:00Z</dcterms:created>
  <dcterms:modified xsi:type="dcterms:W3CDTF">2018-01-24T03:53:15Z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