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3"/>
  </p:notesMasterIdLst>
  <p:handoutMasterIdLst>
    <p:handoutMasterId r:id="rId14"/>
  </p:handoutMasterIdLst>
  <p:sldIdLst>
    <p:sldId id="257" r:id="rId2"/>
    <p:sldId id="258" r:id="rId3"/>
    <p:sldId id="256" r:id="rId4"/>
    <p:sldId id="260" r:id="rId5"/>
    <p:sldId id="261" r:id="rId6"/>
    <p:sldId id="259" r:id="rId7"/>
    <p:sldId id="262" r:id="rId8"/>
    <p:sldId id="263" r:id="rId9"/>
    <p:sldId id="265" r:id="rId10"/>
    <p:sldId id="264" r:id="rId11"/>
    <p:sldId id="266" r:id="rId12"/>
  </p:sldIdLst>
  <p:sldSz cx="9144000" cy="5143500" type="screen16x9"/>
  <p:notesSz cx="6858000" cy="9144000"/>
  <p:defaultTextStyle>
    <a:defPPr>
      <a:defRPr lang="zh-CN"/>
    </a:defPPr>
    <a:lvl1pPr marL="0" lvl="0" indent="0" algn="l" defTabSz="68580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微软雅黑" panose="020B0503020204020204" pitchFamily="2" charset="-122"/>
      </a:defRPr>
    </a:lvl1pPr>
    <a:lvl2pPr marL="342900" lvl="1" indent="114300" algn="l" defTabSz="68580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微软雅黑" panose="020B0503020204020204" pitchFamily="2" charset="-122"/>
      </a:defRPr>
    </a:lvl2pPr>
    <a:lvl3pPr marL="685800" lvl="2" indent="228600" algn="l" defTabSz="68580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微软雅黑" panose="020B0503020204020204" pitchFamily="2" charset="-122"/>
      </a:defRPr>
    </a:lvl3pPr>
    <a:lvl4pPr marL="1028700" lvl="3" indent="342900" algn="l" defTabSz="68580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微软雅黑" panose="020B0503020204020204" pitchFamily="2" charset="-122"/>
      </a:defRPr>
    </a:lvl4pPr>
    <a:lvl5pPr marL="1371600" lvl="4" indent="457200" algn="l" defTabSz="68580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微软雅黑" panose="020B0503020204020204" pitchFamily="2" charset="-122"/>
      </a:defRPr>
    </a:lvl5pPr>
    <a:lvl6pPr marL="2286000" lvl="5" indent="457200" algn="l" defTabSz="68580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微软雅黑" panose="020B0503020204020204" pitchFamily="2" charset="-122"/>
      </a:defRPr>
    </a:lvl6pPr>
    <a:lvl7pPr marL="2743200" lvl="6" indent="457200" algn="l" defTabSz="68580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微软雅黑" panose="020B0503020204020204" pitchFamily="2" charset="-122"/>
      </a:defRPr>
    </a:lvl7pPr>
    <a:lvl8pPr marL="3200400" lvl="7" indent="457200" algn="l" defTabSz="68580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微软雅黑" panose="020B0503020204020204" pitchFamily="2" charset="-122"/>
      </a:defRPr>
    </a:lvl8pPr>
    <a:lvl9pPr marL="3657600" lvl="8" indent="457200" algn="l" defTabSz="68580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微软雅黑" panose="020B0503020204020204" pitchFamily="2" charset="-122"/>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BB1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112" d="100"/>
          <a:sy n="112" d="100"/>
        </p:scale>
        <p:origin x="-342" y="-90"/>
      </p:cViewPr>
      <p:guideLst>
        <p:guide orient="horz" pos="1620"/>
        <p:guide orient="horz" pos="622"/>
        <p:guide orient="horz" pos="463"/>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fontAlgn="base"/>
            <a:endParaRPr lang="zh-CN" altLang="en-US" strike="noStrike" noProof="1"/>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fontAlgn="base"/>
            <a:fld id="{0F9B84EA-7D68-4D60-9CB1-D50884785D1C}" type="datetimeFigureOut">
              <a:rPr lang="zh-CN" altLang="en-US" strike="noStrike" noProof="1" smtClean="0">
                <a:latin typeface="Arial" panose="020B0604020202020204" pitchFamily="34" charset="0"/>
                <a:ea typeface="微软雅黑" panose="020B0503020204020204" pitchFamily="2" charset="-122"/>
                <a:cs typeface="+mn-ea"/>
              </a:rPr>
              <a:t>2018/1/24</a:t>
            </a:fld>
            <a:endParaRPr lang="zh-CN" altLang="en-US" strike="noStrike" noProof="1"/>
          </a:p>
        </p:txBody>
      </p:sp>
      <p:sp>
        <p:nvSpPr>
          <p:cNvPr id="4" name="页脚占位符 3"/>
          <p:cNvSpPr>
            <a:spLocks noGrp="1"/>
          </p:cNvSpPr>
          <p:nvPr>
            <p:ph type="ftr" sz="quarter" idx="2"/>
          </p:nvPr>
        </p:nvSpPr>
        <p:spPr>
          <a:xfrm>
            <a:off x="0" y="8685213"/>
            <a:ext cx="2971800" cy="458788"/>
          </a:xfrm>
          <a:prstGeom prst="rect">
            <a:avLst/>
          </a:prstGeom>
        </p:spPr>
        <p:txBody>
          <a:bodyPr vert="horz" lIns="91440" tIns="45720" rIns="91440" bIns="45720" rtlCol="0" anchor="b"/>
          <a:lstStyle>
            <a:lvl1pPr algn="l">
              <a:defRPr sz="1200"/>
            </a:lvl1pPr>
          </a:lstStyle>
          <a:p>
            <a:pPr fontAlgn="base"/>
            <a:endParaRPr lang="zh-CN" altLang="en-US" strike="noStrike" noProof="1"/>
          </a:p>
        </p:txBody>
      </p:sp>
      <p:sp>
        <p:nvSpPr>
          <p:cNvPr id="5" name="灯片编号占位符 4"/>
          <p:cNvSpPr>
            <a:spLocks noGrp="1"/>
          </p:cNvSpPr>
          <p:nvPr>
            <p:ph type="sldNum" sz="quarter" idx="3"/>
          </p:nvPr>
        </p:nvSpPr>
        <p:spPr>
          <a:xfrm>
            <a:off x="3884613" y="8685213"/>
            <a:ext cx="2971800" cy="458788"/>
          </a:xfrm>
          <a:prstGeom prst="rect">
            <a:avLst/>
          </a:prstGeom>
        </p:spPr>
        <p:txBody>
          <a:bodyPr vert="horz" lIns="91440" tIns="45720" rIns="91440" bIns="45720" rtlCol="0" anchor="b"/>
          <a:lstStyle>
            <a:lvl1pPr algn="r">
              <a:defRPr sz="1200"/>
            </a:lvl1pPr>
          </a:lstStyle>
          <a:p>
            <a:pPr fontAlgn="base"/>
            <a:fld id="{8D4E0FC9-F1F8-4FAE-9988-3BA365CFD46F}" type="slidenum">
              <a:rPr lang="zh-CN" altLang="en-US" strike="noStrike" noProof="1" smtClean="0">
                <a:latin typeface="Arial" panose="020B0604020202020204" pitchFamily="34" charset="0"/>
                <a:ea typeface="微软雅黑" panose="020B0503020204020204" pitchFamily="2" charset="-122"/>
                <a:cs typeface="+mn-ea"/>
              </a:rPr>
              <a:t>‹#›</a:t>
            </a:fld>
            <a:endParaRPr lang="zh-CN" altLang="en-US" strike="noStrike" noProof="1"/>
          </a:p>
        </p:txBody>
      </p:sp>
    </p:spTree>
    <p:extLst>
      <p:ext uri="{BB962C8B-B14F-4D97-AF65-F5344CB8AC3E}">
        <p14:creationId xmlns:p14="http://schemas.microsoft.com/office/powerpoint/2010/main" val="32569312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fontAlgn="base"/>
            <a:endParaRPr lang="zh-CN" altLang="en-US" strike="noStrike" noProof="1"/>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fontAlgn="base"/>
            <a:fld id="{D2A48B96-639E-45A3-A0BA-2464DFDB1FAA}" type="datetimeFigureOut">
              <a:rPr lang="zh-CN" altLang="en-US" strike="noStrike" noProof="1" smtClean="0">
                <a:latin typeface="Arial" panose="020B0604020202020204" pitchFamily="34" charset="0"/>
                <a:ea typeface="微软雅黑" panose="020B0503020204020204" pitchFamily="2" charset="-122"/>
                <a:cs typeface="+mn-ea"/>
              </a:rPr>
              <a:t>2018/1/24</a:t>
            </a:fld>
            <a:endParaRPr lang="zh-CN" altLang="en-US" strike="noStrike" noProof="1"/>
          </a:p>
        </p:txBody>
      </p:sp>
      <p:sp>
        <p:nvSpPr>
          <p:cNvPr id="3076" name="幻灯片图像占位符 3"/>
          <p:cNvSpPr>
            <a:spLocks noGrp="1" noRot="1" noChangeAspect="1"/>
          </p:cNvSpPr>
          <p:nvPr>
            <p:ph type="sldImg"/>
          </p:nvPr>
        </p:nvSpPr>
        <p:spPr>
          <a:xfrm>
            <a:off x="685800" y="1143000"/>
            <a:ext cx="5486400" cy="3086100"/>
          </a:xfrm>
          <a:prstGeom prst="rect">
            <a:avLst/>
          </a:prstGeom>
          <a:noFill/>
          <a:ln w="12700" cap="flat" cmpd="sng">
            <a:solidFill>
              <a:srgbClr val="000000"/>
            </a:solidFill>
            <a:prstDash val="solid"/>
            <a:round/>
            <a:headEnd type="none" w="med" len="med"/>
            <a:tailEnd type="none" w="med" len="med"/>
          </a:ln>
        </p:spPr>
      </p:sp>
      <p:sp>
        <p:nvSpPr>
          <p:cNvPr id="3077" name="备注占位符 4"/>
          <p:cNvSpPr>
            <a:spLocks noGrp="1"/>
          </p:cNvSpPr>
          <p:nvPr>
            <p:ph type="body" sz="quarter"/>
          </p:nvPr>
        </p:nvSpPr>
        <p:spPr>
          <a:xfrm>
            <a:off x="685800" y="4400550"/>
            <a:ext cx="5486400" cy="3600450"/>
          </a:xfrm>
          <a:prstGeom prst="rect">
            <a:avLst/>
          </a:prstGeom>
          <a:noFill/>
          <a:ln w="9525">
            <a:noFill/>
          </a:ln>
        </p:spPr>
        <p:txBody>
          <a:bodyPr lIns="91440" tIns="45720" rIns="91440" bIns="45720" anchor="t"/>
          <a:lstStyle/>
          <a:p>
            <a:pPr lvl="0"/>
            <a:r>
              <a:rPr lang="zh-CN" altLang="en-US"/>
              <a:t>单击此处编辑母版文本样式</a:t>
            </a:r>
          </a:p>
          <a:p>
            <a:pPr lvl="1" indent="0"/>
            <a:r>
              <a:rPr lang="zh-CN" altLang="en-US"/>
              <a:t>第二级</a:t>
            </a:r>
          </a:p>
          <a:p>
            <a:pPr lvl="2" indent="0"/>
            <a:r>
              <a:rPr lang="zh-CN" altLang="en-US"/>
              <a:t>第三级</a:t>
            </a:r>
          </a:p>
          <a:p>
            <a:pPr lvl="3" indent="0"/>
            <a:r>
              <a:rPr lang="zh-CN" altLang="en-US"/>
              <a:t>第四级</a:t>
            </a:r>
          </a:p>
          <a:p>
            <a:pPr lvl="4" indent="0"/>
            <a:r>
              <a:rPr lang="zh-CN" altLang="en-US"/>
              <a:t>第五级</a:t>
            </a: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fontAlgn="base"/>
            <a:endParaRPr lang="zh-CN" altLang="en-US" strike="noStrike" noProof="1"/>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a:defRPr sz="1200"/>
            </a:lvl1pPr>
          </a:lstStyle>
          <a:p>
            <a:pPr fontAlgn="base"/>
            <a:fld id="{A6837353-30EB-4A48-80EB-173D804AEFBD}" type="slidenum">
              <a:rPr lang="zh-CN" altLang="en-US" strike="noStrike" noProof="1" smtClean="0">
                <a:latin typeface="Arial" panose="020B0604020202020204" pitchFamily="34" charset="0"/>
                <a:ea typeface="微软雅黑" panose="020B0503020204020204" pitchFamily="2" charset="-122"/>
                <a:cs typeface="+mn-ea"/>
              </a:rPr>
              <a:t>‹#›</a:t>
            </a:fld>
            <a:endParaRPr lang="zh-CN" altLang="en-US" strike="noStrike" noProof="1"/>
          </a:p>
        </p:txBody>
      </p:sp>
    </p:spTree>
    <p:extLst>
      <p:ext uri="{BB962C8B-B14F-4D97-AF65-F5344CB8AC3E}">
        <p14:creationId xmlns:p14="http://schemas.microsoft.com/office/powerpoint/2010/main" val="1962628743"/>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2701529"/>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lvl="0" eaLnBrk="1" fontAlgn="base" hangingPunct="1"/>
            <a:endParaRPr lang="zh-CN" altLang="en-US" strike="noStrike" noProof="1"/>
          </a:p>
        </p:txBody>
      </p:sp>
      <p:sp>
        <p:nvSpPr>
          <p:cNvPr id="5" name="页脚占位符 4"/>
          <p:cNvSpPr>
            <a:spLocks noGrp="1"/>
          </p:cNvSpPr>
          <p:nvPr>
            <p:ph type="ftr" sz="quarter" idx="11"/>
          </p:nvPr>
        </p:nvSpPr>
        <p:spPr/>
        <p:txBody>
          <a:bodyPr/>
          <a:lstStyle/>
          <a:p>
            <a:pPr lvl="0" eaLnBrk="1" fontAlgn="base" hangingPunct="1"/>
            <a:endParaRPr lang="zh-CN" altLang="en-US" strike="noStrike" noProof="1"/>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微软雅黑" panose="020B0503020204020204" pitchFamily="2" charset="-122"/>
                <a:cs typeface="+mn-ea"/>
              </a:rPr>
              <a:t>‹#›</a:t>
            </a:fld>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lvl="0" eaLnBrk="1" fontAlgn="base" hangingPunct="1"/>
            <a:endParaRPr lang="zh-CN" altLang="en-US" strike="noStrike" noProof="1"/>
          </a:p>
        </p:txBody>
      </p:sp>
      <p:sp>
        <p:nvSpPr>
          <p:cNvPr id="5" name="页脚占位符 4"/>
          <p:cNvSpPr>
            <a:spLocks noGrp="1"/>
          </p:cNvSpPr>
          <p:nvPr>
            <p:ph type="ftr" sz="quarter" idx="11"/>
          </p:nvPr>
        </p:nvSpPr>
        <p:spPr/>
        <p:txBody>
          <a:bodyPr/>
          <a:lstStyle/>
          <a:p>
            <a:pPr lvl="0" eaLnBrk="1" fontAlgn="base" hangingPunct="1"/>
            <a:endParaRPr lang="zh-CN" altLang="en-US" strike="noStrike" noProof="1"/>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微软雅黑" panose="020B0503020204020204" pitchFamily="2" charset="-122"/>
                <a:cs typeface="+mn-ea"/>
              </a:rPr>
              <a:t>‹#›</a:t>
            </a:fld>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3442097"/>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lvl="0" eaLnBrk="1" fontAlgn="base" hangingPunct="1"/>
            <a:endParaRPr lang="zh-CN" altLang="en-US" strike="noStrike" noProof="1"/>
          </a:p>
        </p:txBody>
      </p:sp>
      <p:sp>
        <p:nvSpPr>
          <p:cNvPr id="5" name="页脚占位符 4"/>
          <p:cNvSpPr>
            <a:spLocks noGrp="1"/>
          </p:cNvSpPr>
          <p:nvPr>
            <p:ph type="ftr" sz="quarter" idx="11"/>
          </p:nvPr>
        </p:nvSpPr>
        <p:spPr/>
        <p:txBody>
          <a:bodyPr/>
          <a:lstStyle/>
          <a:p>
            <a:pPr lvl="0" eaLnBrk="1" fontAlgn="base" hangingPunct="1"/>
            <a:endParaRPr lang="zh-CN" altLang="en-US" strike="noStrike" noProof="1"/>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微软雅黑" panose="020B0503020204020204" pitchFamily="2" charset="-122"/>
                <a:cs typeface="+mn-ea"/>
              </a:rPr>
              <a:t>‹#›</a:t>
            </a:fld>
            <a:endParaRPr lang="zh-CN" altLang="en-US" strike="noStrike" noProof="1"/>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28650" y="1370013"/>
            <a:ext cx="3864483" cy="3262312"/>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0867" y="1370013"/>
            <a:ext cx="3864483" cy="3262312"/>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lvl="0" eaLnBrk="1" fontAlgn="base" hangingPunct="1"/>
            <a:endParaRPr lang="zh-CN" altLang="en-US" strike="noStrike" noProof="1"/>
          </a:p>
        </p:txBody>
      </p:sp>
      <p:sp>
        <p:nvSpPr>
          <p:cNvPr id="6" name="页脚占位符 5"/>
          <p:cNvSpPr>
            <a:spLocks noGrp="1"/>
          </p:cNvSpPr>
          <p:nvPr>
            <p:ph type="ftr" sz="quarter" idx="11"/>
          </p:nvPr>
        </p:nvSpPr>
        <p:spPr/>
        <p:txBody>
          <a:bodyPr/>
          <a:lstStyle/>
          <a:p>
            <a:pPr lvl="0" eaLnBrk="1" fontAlgn="base" hangingPunct="1"/>
            <a:endParaRPr lang="zh-CN" altLang="en-US" strike="noStrike" noProof="1"/>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微软雅黑" panose="020B0503020204020204" pitchFamily="2" charset="-122"/>
                <a:cs typeface="+mn-ea"/>
              </a:rPr>
              <a:t>‹#›</a:t>
            </a:fld>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333829"/>
            <a:ext cx="3655181" cy="617934"/>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890081" y="1999034"/>
            <a:ext cx="3655181" cy="2643213"/>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333829"/>
            <a:ext cx="3673182" cy="617934"/>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92704" y="1999034"/>
            <a:ext cx="3673182" cy="2643213"/>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lvl="0" eaLnBrk="1" fontAlgn="base" hangingPunct="1"/>
            <a:endParaRPr lang="zh-CN" altLang="en-US" strike="noStrike" noProof="1"/>
          </a:p>
        </p:txBody>
      </p:sp>
      <p:sp>
        <p:nvSpPr>
          <p:cNvPr id="8" name="页脚占位符 7"/>
          <p:cNvSpPr>
            <a:spLocks noGrp="1"/>
          </p:cNvSpPr>
          <p:nvPr>
            <p:ph type="ftr" sz="quarter" idx="11"/>
          </p:nvPr>
        </p:nvSpPr>
        <p:spPr/>
        <p:txBody>
          <a:bodyPr/>
          <a:lstStyle/>
          <a:p>
            <a:pPr lvl="0" eaLnBrk="1" fontAlgn="base" hangingPunct="1"/>
            <a:endParaRPr lang="zh-CN" altLang="en-US" strike="noStrike" noProof="1"/>
          </a:p>
        </p:txBody>
      </p:sp>
      <p:sp>
        <p:nvSpPr>
          <p:cNvPr id="9" name="灯片编号占位符 8"/>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微软雅黑" panose="020B0503020204020204" pitchFamily="2" charset="-122"/>
                <a:cs typeface="+mn-ea"/>
              </a:rPr>
              <a:t>‹#›</a:t>
            </a:fld>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lvl="0" eaLnBrk="1" fontAlgn="base" hangingPunct="1"/>
            <a:endParaRPr lang="zh-CN" altLang="en-US" strike="noStrike" noProof="1"/>
          </a:p>
        </p:txBody>
      </p:sp>
      <p:sp>
        <p:nvSpPr>
          <p:cNvPr id="4" name="页脚占位符 3"/>
          <p:cNvSpPr>
            <a:spLocks noGrp="1"/>
          </p:cNvSpPr>
          <p:nvPr>
            <p:ph type="ftr" sz="quarter" idx="11"/>
          </p:nvPr>
        </p:nvSpPr>
        <p:spPr/>
        <p:txBody>
          <a:bodyPr/>
          <a:lstStyle/>
          <a:p>
            <a:pPr lvl="0" eaLnBrk="1" fontAlgn="base" hangingPunct="1"/>
            <a:endParaRPr lang="zh-CN" altLang="en-US" strike="noStrike" noProof="1"/>
          </a:p>
        </p:txBody>
      </p:sp>
      <p:sp>
        <p:nvSpPr>
          <p:cNvPr id="5" name="灯片编号占位符 4"/>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微软雅黑" panose="020B0503020204020204" pitchFamily="2" charset="-122"/>
                <a:cs typeface="+mn-ea"/>
              </a:rPr>
              <a:t>‹#›</a:t>
            </a:fld>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eaLnBrk="1" fontAlgn="base" hangingPunct="1"/>
            <a:endParaRPr lang="zh-CN" altLang="en-US" strike="noStrike" noProof="1"/>
          </a:p>
        </p:txBody>
      </p:sp>
      <p:sp>
        <p:nvSpPr>
          <p:cNvPr id="3" name="页脚占位符 2"/>
          <p:cNvSpPr>
            <a:spLocks noGrp="1"/>
          </p:cNvSpPr>
          <p:nvPr>
            <p:ph type="ftr" sz="quarter" idx="11"/>
          </p:nvPr>
        </p:nvSpPr>
        <p:spPr/>
        <p:txBody>
          <a:bodyPr/>
          <a:lstStyle/>
          <a:p>
            <a:pPr lvl="0" eaLnBrk="1" fontAlgn="base" hangingPunct="1"/>
            <a:endParaRPr lang="zh-CN" altLang="en-US" strike="noStrike" noProof="1"/>
          </a:p>
        </p:txBody>
      </p:sp>
      <p:sp>
        <p:nvSpPr>
          <p:cNvPr id="4" name="灯片编号占位符 3"/>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微软雅黑" panose="020B0503020204020204" pitchFamily="2" charset="-122"/>
                <a:cs typeface="+mn-ea"/>
              </a:rPr>
              <a:t>‹#›</a:t>
            </a:fld>
            <a:endParaRPr lang="zh-CN" altLang="en-US" strike="noStrike" noProof="1"/>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lvl="0" eaLnBrk="1" fontAlgn="base" hangingPunct="1"/>
            <a:endParaRPr lang="zh-CN" altLang="en-US" strike="noStrike" noProof="1"/>
          </a:p>
        </p:txBody>
      </p:sp>
      <p:sp>
        <p:nvSpPr>
          <p:cNvPr id="6" name="页脚占位符 5"/>
          <p:cNvSpPr>
            <a:spLocks noGrp="1"/>
          </p:cNvSpPr>
          <p:nvPr>
            <p:ph type="ftr" sz="quarter" idx="11"/>
          </p:nvPr>
        </p:nvSpPr>
        <p:spPr/>
        <p:txBody>
          <a:bodyPr/>
          <a:lstStyle/>
          <a:p>
            <a:pPr lvl="0" eaLnBrk="1" fontAlgn="base" hangingPunct="1"/>
            <a:endParaRPr lang="zh-CN" altLang="en-US" strike="noStrike" noProof="1"/>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微软雅黑" panose="020B0503020204020204" pitchFamily="2" charset="-122"/>
                <a:cs typeface="+mn-ea"/>
              </a:rPr>
              <a:t>‹#›</a:t>
            </a:fld>
            <a:endParaRPr lang="zh-CN" altLang="en-US" strike="noStrike" noProof="1"/>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3124012" cy="120015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342901"/>
            <a:ext cx="4629150" cy="4052888"/>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1543050"/>
            <a:ext cx="3124012" cy="2858691"/>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lvl="0" eaLnBrk="1" fontAlgn="base" hangingPunct="1"/>
            <a:endParaRPr lang="zh-CN" altLang="en-US" strike="noStrike" noProof="1"/>
          </a:p>
        </p:txBody>
      </p:sp>
      <p:sp>
        <p:nvSpPr>
          <p:cNvPr id="6" name="页脚占位符 5"/>
          <p:cNvSpPr>
            <a:spLocks noGrp="1"/>
          </p:cNvSpPr>
          <p:nvPr>
            <p:ph type="ftr" sz="quarter" idx="11"/>
          </p:nvPr>
        </p:nvSpPr>
        <p:spPr/>
        <p:txBody>
          <a:bodyPr/>
          <a:lstStyle/>
          <a:p>
            <a:pPr lvl="0" eaLnBrk="1" fontAlgn="base" hangingPunct="1"/>
            <a:endParaRPr lang="zh-CN" altLang="en-US" strike="noStrike" noProof="1"/>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微软雅黑" panose="020B0503020204020204" pitchFamily="2" charset="-122"/>
                <a:cs typeface="+mn-ea"/>
              </a:rPr>
              <a:t>‹#›</a:t>
            </a:fld>
            <a:endParaRPr lang="zh-CN" altLang="en-US" strike="noStrike" noProof="1"/>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lvl="0" eaLnBrk="1" fontAlgn="base" hangingPunct="1"/>
            <a:endParaRPr lang="zh-CN" altLang="en-US" strike="noStrike" noProof="1"/>
          </a:p>
        </p:txBody>
      </p:sp>
      <p:sp>
        <p:nvSpPr>
          <p:cNvPr id="5" name="页脚占位符 4"/>
          <p:cNvSpPr>
            <a:spLocks noGrp="1"/>
          </p:cNvSpPr>
          <p:nvPr>
            <p:ph type="ftr" sz="quarter" idx="11"/>
          </p:nvPr>
        </p:nvSpPr>
        <p:spPr/>
        <p:txBody>
          <a:bodyPr/>
          <a:lstStyle/>
          <a:p>
            <a:pPr lvl="0" eaLnBrk="1" fontAlgn="base" hangingPunct="1"/>
            <a:endParaRPr lang="zh-CN" altLang="en-US" strike="noStrike" noProof="1"/>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微软雅黑" panose="020B0503020204020204" pitchFamily="2" charset="-122"/>
                <a:cs typeface="+mn-ea"/>
              </a:rPr>
              <a:t>‹#›</a:t>
            </a:fld>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274638"/>
            <a:ext cx="5800725" cy="4357687"/>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lvl="0" eaLnBrk="1" fontAlgn="base" hangingPunct="1"/>
            <a:endParaRPr lang="zh-CN" altLang="en-US" strike="noStrike" noProof="1"/>
          </a:p>
        </p:txBody>
      </p:sp>
      <p:sp>
        <p:nvSpPr>
          <p:cNvPr id="5" name="页脚占位符 4"/>
          <p:cNvSpPr>
            <a:spLocks noGrp="1"/>
          </p:cNvSpPr>
          <p:nvPr>
            <p:ph type="ftr" sz="quarter" idx="11"/>
          </p:nvPr>
        </p:nvSpPr>
        <p:spPr/>
        <p:txBody>
          <a:bodyPr/>
          <a:lstStyle/>
          <a:p>
            <a:pPr lvl="0" eaLnBrk="1" fontAlgn="base" hangingPunct="1"/>
            <a:endParaRPr lang="zh-CN" altLang="en-US" strike="noStrike" noProof="1"/>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dirty="0">
                <a:latin typeface="Arial" panose="020B0604020202020204" pitchFamily="34" charset="0"/>
                <a:ea typeface="微软雅黑" panose="020B0503020204020204" pitchFamily="2" charset="-122"/>
                <a:cs typeface="+mn-ea"/>
              </a:rPr>
              <a:t>‹#›</a:t>
            </a:fld>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66CC9A">
                <a:alpha val="100000"/>
              </a:srgbClr>
            </a:gs>
            <a:gs pos="34000">
              <a:srgbClr val="59BF98">
                <a:alpha val="100000"/>
              </a:srgbClr>
            </a:gs>
            <a:gs pos="74080">
              <a:srgbClr val="3BA09A">
                <a:alpha val="100000"/>
              </a:srgbClr>
            </a:gs>
            <a:gs pos="100000">
              <a:srgbClr val="339A99">
                <a:alpha val="100000"/>
              </a:srgbClr>
            </a:gs>
          </a:gsLst>
          <a:lin ang="18900000" scaled="1"/>
          <a:tileRect/>
        </a:gra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a:xfrm>
            <a:off x="628650" y="274638"/>
            <a:ext cx="7886700" cy="993775"/>
          </a:xfrm>
          <a:prstGeom prst="rect">
            <a:avLst/>
          </a:prstGeom>
          <a:noFill/>
          <a:ln w="9525">
            <a:noFill/>
          </a:ln>
        </p:spPr>
        <p:txBody>
          <a:bodyPr anchor="ctr"/>
          <a:lstStyle/>
          <a:p>
            <a:pPr lvl="0" indent="0"/>
            <a:r>
              <a:rPr lang="zh-CN" altLang="en-US"/>
              <a:t>单击此处编辑母版标题样式</a:t>
            </a:r>
          </a:p>
        </p:txBody>
      </p:sp>
      <p:sp>
        <p:nvSpPr>
          <p:cNvPr id="1027" name="Text Placeholder 2"/>
          <p:cNvSpPr>
            <a:spLocks noGrp="1"/>
          </p:cNvSpPr>
          <p:nvPr>
            <p:ph type="body"/>
          </p:nvPr>
        </p:nvSpPr>
        <p:spPr>
          <a:xfrm>
            <a:off x="628650" y="1370013"/>
            <a:ext cx="7886700" cy="3262312"/>
          </a:xfrm>
          <a:prstGeom prst="rect">
            <a:avLst/>
          </a:prstGeom>
          <a:noFill/>
          <a:ln w="9525">
            <a:noFill/>
          </a:ln>
        </p:spPr>
        <p:txBody>
          <a:bodyPr anchor="t"/>
          <a:lstStyle/>
          <a:p>
            <a:pPr lvl="0" indent="-171450"/>
            <a:r>
              <a:rPr lang="zh-CN" altLang="en-US"/>
              <a:t>单击此处编辑母版文本样式</a:t>
            </a:r>
          </a:p>
          <a:p>
            <a:pPr lvl="1" indent="-171450"/>
            <a:r>
              <a:rPr lang="zh-CN" altLang="en-US"/>
              <a:t>第二级</a:t>
            </a:r>
          </a:p>
          <a:p>
            <a:pPr lvl="2" indent="-171450"/>
            <a:r>
              <a:rPr lang="zh-CN" altLang="en-US"/>
              <a:t>第三级</a:t>
            </a:r>
          </a:p>
          <a:p>
            <a:pPr lvl="3" indent="-171450"/>
            <a:r>
              <a:rPr lang="zh-CN" altLang="en-US"/>
              <a:t>第四级</a:t>
            </a:r>
          </a:p>
          <a:p>
            <a:pPr lvl="4" indent="-171450"/>
            <a:r>
              <a:rPr lang="zh-CN" altLang="en-US"/>
              <a:t>第五级</a:t>
            </a:r>
          </a:p>
        </p:txBody>
      </p:sp>
      <p:sp>
        <p:nvSpPr>
          <p:cNvPr id="1028" name="Date Placeholder 3"/>
          <p:cNvSpPr>
            <a:spLocks noGrp="1"/>
          </p:cNvSpPr>
          <p:nvPr>
            <p:ph type="dt" sz="half" idx="2"/>
          </p:nvPr>
        </p:nvSpPr>
        <p:spPr>
          <a:xfrm>
            <a:off x="628650" y="4767263"/>
            <a:ext cx="2057400" cy="274638"/>
          </a:xfrm>
          <a:prstGeom prst="rect">
            <a:avLst/>
          </a:prstGeom>
          <a:noFill/>
          <a:ln w="9525">
            <a:noFill/>
          </a:ln>
        </p:spPr>
        <p:txBody>
          <a:bodyPr anchor="ctr"/>
          <a:lstStyle>
            <a:lvl1pPr>
              <a:defRPr sz="900">
                <a:solidFill>
                  <a:srgbClr val="898989"/>
                </a:solidFill>
              </a:defRPr>
            </a:lvl1pPr>
          </a:lstStyle>
          <a:p>
            <a:pPr lvl="0" eaLnBrk="1" fontAlgn="base" hangingPunct="1"/>
            <a:endParaRPr lang="zh-CN" altLang="en-US" strike="noStrike" noProof="1"/>
          </a:p>
        </p:txBody>
      </p:sp>
      <p:sp>
        <p:nvSpPr>
          <p:cNvPr id="1029" name="Footer Placeholder 4"/>
          <p:cNvSpPr>
            <a:spLocks noGrp="1"/>
          </p:cNvSpPr>
          <p:nvPr>
            <p:ph type="ftr" sz="quarter" idx="3"/>
          </p:nvPr>
        </p:nvSpPr>
        <p:spPr>
          <a:xfrm>
            <a:off x="3028950" y="4767263"/>
            <a:ext cx="3086100" cy="274638"/>
          </a:xfrm>
          <a:prstGeom prst="rect">
            <a:avLst/>
          </a:prstGeom>
          <a:noFill/>
          <a:ln w="9525">
            <a:noFill/>
          </a:ln>
        </p:spPr>
        <p:txBody>
          <a:bodyPr anchor="ctr"/>
          <a:lstStyle>
            <a:lvl1pPr algn="ctr">
              <a:defRPr sz="900">
                <a:solidFill>
                  <a:srgbClr val="898989"/>
                </a:solidFill>
              </a:defRPr>
            </a:lvl1pPr>
          </a:lstStyle>
          <a:p>
            <a:pPr lvl="0" eaLnBrk="1" fontAlgn="base" hangingPunct="1"/>
            <a:endParaRPr lang="zh-CN" altLang="en-US" strike="noStrike" noProof="1"/>
          </a:p>
        </p:txBody>
      </p:sp>
      <p:sp>
        <p:nvSpPr>
          <p:cNvPr id="1030" name="Slide Number Placeholder 5"/>
          <p:cNvSpPr>
            <a:spLocks noGrp="1"/>
          </p:cNvSpPr>
          <p:nvPr>
            <p:ph type="sldNum" sz="quarter" idx="4"/>
          </p:nvPr>
        </p:nvSpPr>
        <p:spPr>
          <a:xfrm>
            <a:off x="6457950" y="4767263"/>
            <a:ext cx="2057400" cy="274638"/>
          </a:xfrm>
          <a:prstGeom prst="rect">
            <a:avLst/>
          </a:prstGeom>
          <a:noFill/>
          <a:ln w="9525">
            <a:noFill/>
          </a:ln>
        </p:spPr>
        <p:txBody>
          <a:bodyPr anchor="ctr"/>
          <a:lstStyle>
            <a:lvl1pPr algn="r">
              <a:defRPr sz="900">
                <a:solidFill>
                  <a:srgbClr val="898989"/>
                </a:solidFill>
              </a:defRPr>
            </a:lvl1pPr>
          </a:lstStyle>
          <a:p>
            <a:pPr lvl="0" eaLnBrk="1" fontAlgn="base" hangingPunct="1"/>
            <a:fld id="{9A0DB2DC-4C9A-4742-B13C-FB6460FD3503}" type="slidenum">
              <a:rPr lang="zh-CN" altLang="en-US" strike="noStrike" noProof="1" dirty="0">
                <a:latin typeface="Arial" panose="020B0604020202020204" pitchFamily="34" charset="0"/>
                <a:ea typeface="微软雅黑" panose="020B0503020204020204" pitchFamily="2" charset="-122"/>
                <a:cs typeface="+mn-ea"/>
              </a:rPr>
              <a:t>‹#›</a:t>
            </a:fld>
            <a:endParaRPr lang="zh-CN" altLang="en-US" strike="noStrike" noProof="1"/>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lvl="0" indent="0" algn="l" defTabSz="685800" eaLnBrk="0" fontAlgn="base" latinLnBrk="0" hangingPunct="0">
        <a:lnSpc>
          <a:spcPct val="90000"/>
        </a:lnSpc>
        <a:spcBef>
          <a:spcPct val="0"/>
        </a:spcBef>
        <a:spcAft>
          <a:spcPct val="0"/>
        </a:spcAft>
        <a:buNone/>
        <a:defRPr sz="3300" b="0" i="0" u="none" kern="1200" baseline="0">
          <a:solidFill>
            <a:schemeClr val="tx1"/>
          </a:solidFill>
          <a:latin typeface="+mj-lt"/>
          <a:ea typeface="+mj-ea"/>
          <a:cs typeface="+mj-cs"/>
        </a:defRPr>
      </a:lvl1pPr>
    </p:titleStyle>
    <p:bodyStyle>
      <a:lvl1pPr marL="171450" lvl="0" indent="-171450" algn="l" defTabSz="685800" eaLnBrk="0" fontAlgn="base" latinLnBrk="0" hangingPunct="0">
        <a:lnSpc>
          <a:spcPct val="90000"/>
        </a:lnSpc>
        <a:spcBef>
          <a:spcPts val="750"/>
        </a:spcBef>
        <a:spcAft>
          <a:spcPct val="0"/>
        </a:spcAft>
        <a:buFont typeface="Arial" panose="020B0604020202020204" pitchFamily="34" charset="0"/>
        <a:buChar char="•"/>
        <a:defRPr sz="2100" b="0" i="0" u="none" kern="1200" baseline="0">
          <a:solidFill>
            <a:schemeClr val="tx1"/>
          </a:solidFill>
          <a:latin typeface="+mn-lt"/>
          <a:ea typeface="+mn-ea"/>
          <a:cs typeface="+mn-cs"/>
        </a:defRPr>
      </a:lvl1pPr>
      <a:lvl2pPr marL="514350" lvl="1" indent="-171450" algn="l" defTabSz="685800" eaLnBrk="0" fontAlgn="base" latinLnBrk="0" hangingPunct="0">
        <a:lnSpc>
          <a:spcPct val="90000"/>
        </a:lnSpc>
        <a:spcBef>
          <a:spcPts val="375"/>
        </a:spcBef>
        <a:spcAft>
          <a:spcPct val="0"/>
        </a:spcAft>
        <a:buFont typeface="Arial" panose="020B0604020202020204" pitchFamily="34" charset="0"/>
        <a:buChar char="•"/>
        <a:defRPr sz="1800" b="0" i="0" u="none" kern="1200" baseline="0">
          <a:solidFill>
            <a:schemeClr val="tx1"/>
          </a:solidFill>
          <a:latin typeface="+mn-lt"/>
          <a:ea typeface="+mn-ea"/>
          <a:cs typeface="+mn-cs"/>
        </a:defRPr>
      </a:lvl2pPr>
      <a:lvl3pPr marL="857250" lvl="2" indent="-171450" algn="l" defTabSz="685800" eaLnBrk="0" fontAlgn="base" latinLnBrk="0" hangingPunct="0">
        <a:lnSpc>
          <a:spcPct val="90000"/>
        </a:lnSpc>
        <a:spcBef>
          <a:spcPts val="375"/>
        </a:spcBef>
        <a:spcAft>
          <a:spcPct val="0"/>
        </a:spcAft>
        <a:buFont typeface="Arial" panose="020B0604020202020204" pitchFamily="34" charset="0"/>
        <a:buChar char="•"/>
        <a:defRPr sz="1500" b="0" i="0" u="none" kern="1200" baseline="0">
          <a:solidFill>
            <a:schemeClr val="tx1"/>
          </a:solidFill>
          <a:latin typeface="+mn-lt"/>
          <a:ea typeface="+mn-ea"/>
          <a:cs typeface="+mn-cs"/>
        </a:defRPr>
      </a:lvl3pPr>
      <a:lvl4pPr marL="1200150" lvl="3" indent="-171450" algn="l" defTabSz="685800" eaLnBrk="0" fontAlgn="base" latinLnBrk="0" hangingPunct="0">
        <a:lnSpc>
          <a:spcPct val="90000"/>
        </a:lnSpc>
        <a:spcBef>
          <a:spcPts val="375"/>
        </a:spcBef>
        <a:spcAft>
          <a:spcPct val="0"/>
        </a:spcAft>
        <a:buFont typeface="Arial" panose="020B0604020202020204" pitchFamily="34" charset="0"/>
        <a:buChar char="•"/>
        <a:defRPr sz="1300" b="0" i="0" u="none" kern="1200" baseline="0">
          <a:solidFill>
            <a:schemeClr val="tx1"/>
          </a:solidFill>
          <a:latin typeface="+mn-lt"/>
          <a:ea typeface="+mn-ea"/>
          <a:cs typeface="+mn-cs"/>
        </a:defRPr>
      </a:lvl4pPr>
      <a:lvl5pPr marL="1543050" lvl="4" indent="-171450" algn="l" defTabSz="685800" eaLnBrk="0" fontAlgn="base" latinLnBrk="0" hangingPunct="0">
        <a:lnSpc>
          <a:spcPct val="90000"/>
        </a:lnSpc>
        <a:spcBef>
          <a:spcPts val="375"/>
        </a:spcBef>
        <a:spcAft>
          <a:spcPct val="0"/>
        </a:spcAft>
        <a:buFont typeface="Arial" panose="020B0604020202020204" pitchFamily="34" charset="0"/>
        <a:buChar char="•"/>
        <a:defRPr sz="1300" b="0" i="0" u="none" kern="1200" baseline="0">
          <a:solidFill>
            <a:schemeClr val="tx1"/>
          </a:solidFill>
          <a:latin typeface="+mn-lt"/>
          <a:ea typeface="+mn-ea"/>
          <a:cs typeface="+mn-cs"/>
        </a:defRPr>
      </a:lvl5pPr>
      <a:lvl6pPr marL="2514600" lvl="5" indent="-228600" algn="l" defTabSz="685800" eaLnBrk="0" fontAlgn="base" latinLnBrk="0" hangingPunct="0">
        <a:lnSpc>
          <a:spcPct val="90000"/>
        </a:lnSpc>
        <a:spcBef>
          <a:spcPts val="375"/>
        </a:spcBef>
        <a:spcAft>
          <a:spcPct val="0"/>
        </a:spcAft>
        <a:buFont typeface="Arial" panose="020B0604020202020204" pitchFamily="34" charset="0"/>
        <a:buChar char="•"/>
        <a:defRPr sz="1300" b="0" i="0" u="none" kern="1200" baseline="0">
          <a:solidFill>
            <a:schemeClr val="tx1"/>
          </a:solidFill>
          <a:latin typeface="+mn-lt"/>
          <a:ea typeface="+mn-ea"/>
          <a:cs typeface="+mn-cs"/>
        </a:defRPr>
      </a:lvl6pPr>
      <a:lvl7pPr marL="2971800" lvl="6" indent="-228600" algn="l" defTabSz="685800" eaLnBrk="0" fontAlgn="base" latinLnBrk="0" hangingPunct="0">
        <a:lnSpc>
          <a:spcPct val="90000"/>
        </a:lnSpc>
        <a:spcBef>
          <a:spcPts val="375"/>
        </a:spcBef>
        <a:spcAft>
          <a:spcPct val="0"/>
        </a:spcAft>
        <a:buFont typeface="Arial" panose="020B0604020202020204" pitchFamily="34" charset="0"/>
        <a:buChar char="•"/>
        <a:defRPr sz="1300" b="0" i="0" u="none" kern="1200" baseline="0">
          <a:solidFill>
            <a:schemeClr val="tx1"/>
          </a:solidFill>
          <a:latin typeface="+mn-lt"/>
          <a:ea typeface="+mn-ea"/>
          <a:cs typeface="+mn-cs"/>
        </a:defRPr>
      </a:lvl7pPr>
      <a:lvl8pPr marL="3429000" lvl="7" indent="-228600" algn="l" defTabSz="685800" eaLnBrk="0" fontAlgn="base" latinLnBrk="0" hangingPunct="0">
        <a:lnSpc>
          <a:spcPct val="90000"/>
        </a:lnSpc>
        <a:spcBef>
          <a:spcPts val="375"/>
        </a:spcBef>
        <a:spcAft>
          <a:spcPct val="0"/>
        </a:spcAft>
        <a:buFont typeface="Arial" panose="020B0604020202020204" pitchFamily="34" charset="0"/>
        <a:buChar char="•"/>
        <a:defRPr sz="1300" b="0" i="0" u="none" kern="1200" baseline="0">
          <a:solidFill>
            <a:schemeClr val="tx1"/>
          </a:solidFill>
          <a:latin typeface="+mn-lt"/>
          <a:ea typeface="+mn-ea"/>
          <a:cs typeface="+mn-cs"/>
        </a:defRPr>
      </a:lvl8pPr>
      <a:lvl9pPr marL="3886200" lvl="8" indent="-228600" algn="l" defTabSz="685800" eaLnBrk="0" fontAlgn="base" latinLnBrk="0" hangingPunct="0">
        <a:lnSpc>
          <a:spcPct val="90000"/>
        </a:lnSpc>
        <a:spcBef>
          <a:spcPts val="375"/>
        </a:spcBef>
        <a:spcAft>
          <a:spcPct val="0"/>
        </a:spcAft>
        <a:buFont typeface="Arial" panose="020B0604020202020204" pitchFamily="34" charset="0"/>
        <a:buChar char="•"/>
        <a:defRPr sz="1300" b="0" i="0" u="none" kern="1200" baseline="0">
          <a:solidFill>
            <a:schemeClr val="tx1"/>
          </a:solidFill>
          <a:latin typeface="+mn-lt"/>
          <a:ea typeface="+mn-ea"/>
          <a:cs typeface="+mn-cs"/>
        </a:defRPr>
      </a:lvl9pPr>
    </p:bodyStyle>
    <p:otherStyle>
      <a:lvl1pPr marL="0" lvl="0" indent="0" algn="l" defTabSz="685800" eaLnBrk="0" fontAlgn="base" latinLnBrk="0" hangingPunct="0">
        <a:lnSpc>
          <a:spcPct val="100000"/>
        </a:lnSpc>
        <a:spcBef>
          <a:spcPct val="0"/>
        </a:spcBef>
        <a:spcAft>
          <a:spcPct val="0"/>
        </a:spcAft>
        <a:buFont typeface="Arial" panose="020B0604020202020204" pitchFamily="34" charset="0"/>
        <a:buNone/>
        <a:defRPr sz="1300" b="0" i="0" u="none" kern="1200" baseline="0">
          <a:solidFill>
            <a:schemeClr val="tx1"/>
          </a:solidFill>
          <a:latin typeface="+mn-lt"/>
          <a:ea typeface="+mn-ea"/>
          <a:cs typeface="+mn-cs"/>
        </a:defRPr>
      </a:lvl1pPr>
      <a:lvl2pPr marL="342900" lvl="1" indent="114300" algn="l" defTabSz="685800" eaLnBrk="0" fontAlgn="base" latinLnBrk="0" hangingPunct="0">
        <a:lnSpc>
          <a:spcPct val="100000"/>
        </a:lnSpc>
        <a:spcBef>
          <a:spcPct val="0"/>
        </a:spcBef>
        <a:spcAft>
          <a:spcPct val="0"/>
        </a:spcAft>
        <a:buFont typeface="Arial" panose="020B0604020202020204" pitchFamily="34" charset="0"/>
        <a:buNone/>
        <a:defRPr sz="1300" b="0" i="0" u="none" kern="1200" baseline="0">
          <a:solidFill>
            <a:schemeClr val="tx1"/>
          </a:solidFill>
          <a:latin typeface="+mn-lt"/>
          <a:ea typeface="+mn-ea"/>
          <a:cs typeface="+mn-cs"/>
        </a:defRPr>
      </a:lvl2pPr>
      <a:lvl3pPr marL="685800" lvl="2" indent="228600" algn="l" defTabSz="685800" eaLnBrk="0" fontAlgn="base" latinLnBrk="0" hangingPunct="0">
        <a:lnSpc>
          <a:spcPct val="100000"/>
        </a:lnSpc>
        <a:spcBef>
          <a:spcPct val="0"/>
        </a:spcBef>
        <a:spcAft>
          <a:spcPct val="0"/>
        </a:spcAft>
        <a:buFont typeface="Arial" panose="020B0604020202020204" pitchFamily="34" charset="0"/>
        <a:buNone/>
        <a:defRPr sz="1300" b="0" i="0" u="none" kern="1200" baseline="0">
          <a:solidFill>
            <a:schemeClr val="tx1"/>
          </a:solidFill>
          <a:latin typeface="+mn-lt"/>
          <a:ea typeface="+mn-ea"/>
          <a:cs typeface="+mn-cs"/>
        </a:defRPr>
      </a:lvl3pPr>
      <a:lvl4pPr marL="1028700" lvl="3" indent="342900" algn="l" defTabSz="685800" eaLnBrk="0" fontAlgn="base" latinLnBrk="0" hangingPunct="0">
        <a:lnSpc>
          <a:spcPct val="100000"/>
        </a:lnSpc>
        <a:spcBef>
          <a:spcPct val="0"/>
        </a:spcBef>
        <a:spcAft>
          <a:spcPct val="0"/>
        </a:spcAft>
        <a:buFont typeface="Arial" panose="020B0604020202020204" pitchFamily="34" charset="0"/>
        <a:buNone/>
        <a:defRPr sz="1300" b="0" i="0" u="none" kern="1200" baseline="0">
          <a:solidFill>
            <a:schemeClr val="tx1"/>
          </a:solidFill>
          <a:latin typeface="+mn-lt"/>
          <a:ea typeface="+mn-ea"/>
          <a:cs typeface="+mn-cs"/>
        </a:defRPr>
      </a:lvl4pPr>
      <a:lvl5pPr marL="1371600" lvl="4" indent="457200" algn="l" defTabSz="685800" eaLnBrk="0" fontAlgn="base" latinLnBrk="0" hangingPunct="0">
        <a:lnSpc>
          <a:spcPct val="100000"/>
        </a:lnSpc>
        <a:spcBef>
          <a:spcPct val="0"/>
        </a:spcBef>
        <a:spcAft>
          <a:spcPct val="0"/>
        </a:spcAft>
        <a:buFont typeface="Arial" panose="020B0604020202020204" pitchFamily="34" charset="0"/>
        <a:buNone/>
        <a:defRPr sz="1300" b="0" i="0" u="none" kern="1200" baseline="0">
          <a:solidFill>
            <a:schemeClr val="tx1"/>
          </a:solidFill>
          <a:latin typeface="+mn-lt"/>
          <a:ea typeface="+mn-ea"/>
          <a:cs typeface="+mn-cs"/>
        </a:defRPr>
      </a:lvl5pPr>
      <a:lvl6pPr marL="2286000" lvl="5" indent="457200" algn="l" defTabSz="685800" eaLnBrk="0" fontAlgn="base" latinLnBrk="0" hangingPunct="0">
        <a:lnSpc>
          <a:spcPct val="100000"/>
        </a:lnSpc>
        <a:spcBef>
          <a:spcPct val="0"/>
        </a:spcBef>
        <a:spcAft>
          <a:spcPct val="0"/>
        </a:spcAft>
        <a:buFont typeface="Arial" panose="020B0604020202020204" pitchFamily="34" charset="0"/>
        <a:buNone/>
        <a:defRPr sz="1300" b="0" i="0" u="none" kern="1200" baseline="0">
          <a:solidFill>
            <a:schemeClr val="tx1"/>
          </a:solidFill>
          <a:latin typeface="+mn-lt"/>
          <a:ea typeface="+mn-ea"/>
          <a:cs typeface="+mn-cs"/>
        </a:defRPr>
      </a:lvl6pPr>
      <a:lvl7pPr marL="2743200" lvl="6" indent="457200" algn="l" defTabSz="685800" eaLnBrk="0" fontAlgn="base" latinLnBrk="0" hangingPunct="0">
        <a:lnSpc>
          <a:spcPct val="100000"/>
        </a:lnSpc>
        <a:spcBef>
          <a:spcPct val="0"/>
        </a:spcBef>
        <a:spcAft>
          <a:spcPct val="0"/>
        </a:spcAft>
        <a:buFont typeface="Arial" panose="020B0604020202020204" pitchFamily="34" charset="0"/>
        <a:buNone/>
        <a:defRPr sz="1300" b="0" i="0" u="none" kern="1200" baseline="0">
          <a:solidFill>
            <a:schemeClr val="tx1"/>
          </a:solidFill>
          <a:latin typeface="+mn-lt"/>
          <a:ea typeface="+mn-ea"/>
          <a:cs typeface="+mn-cs"/>
        </a:defRPr>
      </a:lvl7pPr>
      <a:lvl8pPr marL="3200400" lvl="7" indent="457200" algn="l" defTabSz="685800" eaLnBrk="0" fontAlgn="base" latinLnBrk="0" hangingPunct="0">
        <a:lnSpc>
          <a:spcPct val="100000"/>
        </a:lnSpc>
        <a:spcBef>
          <a:spcPct val="0"/>
        </a:spcBef>
        <a:spcAft>
          <a:spcPct val="0"/>
        </a:spcAft>
        <a:buFont typeface="Arial" panose="020B0604020202020204" pitchFamily="34" charset="0"/>
        <a:buNone/>
        <a:defRPr sz="1300" b="0" i="0" u="none" kern="1200" baseline="0">
          <a:solidFill>
            <a:schemeClr val="tx1"/>
          </a:solidFill>
          <a:latin typeface="+mn-lt"/>
          <a:ea typeface="+mn-ea"/>
          <a:cs typeface="+mn-cs"/>
        </a:defRPr>
      </a:lvl8pPr>
      <a:lvl9pPr marL="3657600" lvl="8" indent="457200" algn="l" defTabSz="685800" eaLnBrk="0" fontAlgn="base" latinLnBrk="0" hangingPunct="0">
        <a:lnSpc>
          <a:spcPct val="100000"/>
        </a:lnSpc>
        <a:spcBef>
          <a:spcPct val="0"/>
        </a:spcBef>
        <a:spcAft>
          <a:spcPct val="0"/>
        </a:spcAft>
        <a:buFont typeface="Arial" panose="020B0604020202020204" pitchFamily="34" charset="0"/>
        <a:buNone/>
        <a:defRPr sz="13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7" name="椭圆 6"/>
          <p:cNvGrpSpPr/>
          <p:nvPr/>
        </p:nvGrpSpPr>
        <p:grpSpPr>
          <a:xfrm>
            <a:off x="4065588" y="1530350"/>
            <a:ext cx="1109662" cy="1109663"/>
            <a:chOff x="0" y="0"/>
            <a:chExt cx="699" cy="699"/>
          </a:xfrm>
        </p:grpSpPr>
        <p:pic>
          <p:nvPicPr>
            <p:cNvPr id="4098" name="椭圆 6"/>
            <p:cNvPicPr/>
            <p:nvPr/>
          </p:nvPicPr>
          <p:blipFill>
            <a:blip r:embed="rId2"/>
            <a:stretch>
              <a:fillRect/>
            </a:stretch>
          </p:blipFill>
          <p:spPr>
            <a:xfrm>
              <a:off x="0" y="0"/>
              <a:ext cx="699" cy="699"/>
            </a:xfrm>
            <a:prstGeom prst="rect">
              <a:avLst/>
            </a:prstGeom>
            <a:noFill/>
            <a:ln w="9525">
              <a:noFill/>
            </a:ln>
          </p:spPr>
        </p:pic>
        <p:sp>
          <p:nvSpPr>
            <p:cNvPr id="4099" name="文本框 3075"/>
            <p:cNvSpPr txBox="1"/>
            <p:nvPr/>
          </p:nvSpPr>
          <p:spPr>
            <a:xfrm>
              <a:off x="132" y="109"/>
              <a:ext cx="433" cy="433"/>
            </a:xfrm>
            <a:prstGeom prst="rect">
              <a:avLst/>
            </a:prstGeom>
            <a:noFill/>
            <a:ln w="9525">
              <a:noFill/>
            </a:ln>
          </p:spPr>
          <p:txBody>
            <a:bodyPr anchor="ctr"/>
            <a:lstStyle/>
            <a:p>
              <a:pPr lvl="0" indent="0" algn="ctr" defTabSz="914400" eaLnBrk="1" hangingPunct="1"/>
              <a:endParaRPr lang="zh-CN" altLang="en-US" sz="1800" dirty="0">
                <a:solidFill>
                  <a:srgbClr val="FFFFFF"/>
                </a:solidFill>
                <a:latin typeface="Arial" panose="020B0604020202020204" pitchFamily="34" charset="0"/>
                <a:ea typeface="微软雅黑" panose="020B0503020204020204" pitchFamily="2" charset="-122"/>
              </a:endParaRPr>
            </a:p>
          </p:txBody>
        </p:sp>
      </p:grpSp>
      <p:sp>
        <p:nvSpPr>
          <p:cNvPr id="4100" name="TextBox 4"/>
          <p:cNvSpPr/>
          <p:nvPr/>
        </p:nvSpPr>
        <p:spPr>
          <a:xfrm>
            <a:off x="2633663" y="2787650"/>
            <a:ext cx="3876675" cy="646113"/>
          </a:xfrm>
          <a:prstGeom prst="rect">
            <a:avLst/>
          </a:prstGeom>
          <a:noFill/>
          <a:ln w="9525">
            <a:noFill/>
          </a:ln>
        </p:spPr>
        <p:txBody>
          <a:bodyPr wrap="none" anchor="t">
            <a:spAutoFit/>
          </a:bodyPr>
          <a:lstStyle/>
          <a:p>
            <a:pPr lvl="0" indent="0" defTabSz="914400" eaLnBrk="1" hangingPunct="1"/>
            <a:r>
              <a:rPr lang="zh-CN" altLang="en-US" sz="36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毕业论文答辩模板</a:t>
            </a:r>
          </a:p>
        </p:txBody>
      </p:sp>
      <p:sp>
        <p:nvSpPr>
          <p:cNvPr id="4101" name="矩形 8"/>
          <p:cNvSpPr/>
          <p:nvPr/>
        </p:nvSpPr>
        <p:spPr>
          <a:xfrm>
            <a:off x="3760788" y="3614738"/>
            <a:ext cx="1176925" cy="307777"/>
          </a:xfrm>
          <a:prstGeom prst="rect">
            <a:avLst/>
          </a:prstGeom>
          <a:noFill/>
          <a:ln w="9525">
            <a:noFill/>
          </a:ln>
        </p:spPr>
        <p:txBody>
          <a:bodyPr wrap="none" anchor="t">
            <a:spAutoFit/>
          </a:bodyPr>
          <a:lstStyle/>
          <a:p>
            <a:pPr lvl="0" indent="0" defTabSz="914400" eaLnBrk="1" hangingPunct="1"/>
            <a:r>
              <a:rPr lang="zh-CN" altLang="en-US" sz="14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答辩人</a:t>
            </a:r>
            <a:r>
              <a:rPr lang="zh-CN" altLang="en-US" sz="1400" dirty="0" smtClean="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a:t>
            </a:r>
            <a:r>
              <a:rPr lang="en-US" altLang="zh-CN" sz="1400" dirty="0" smtClean="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xxx</a:t>
            </a:r>
            <a:endParaRPr lang="zh-CN" altLang="en-US" sz="14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endParaRPr>
          </a:p>
        </p:txBody>
      </p:sp>
      <p:sp>
        <p:nvSpPr>
          <p:cNvPr id="4102" name="矩形 10"/>
          <p:cNvSpPr/>
          <p:nvPr/>
        </p:nvSpPr>
        <p:spPr>
          <a:xfrm>
            <a:off x="3970338" y="3898900"/>
            <a:ext cx="1195070" cy="287020"/>
          </a:xfrm>
          <a:prstGeom prst="rect">
            <a:avLst/>
          </a:prstGeom>
          <a:noFill/>
          <a:ln w="9525">
            <a:noFill/>
          </a:ln>
        </p:spPr>
        <p:txBody>
          <a:bodyPr wrap="none" anchor="t">
            <a:spAutoFit/>
          </a:bodyPr>
          <a:lstStyle/>
          <a:p>
            <a:pPr lvl="0" indent="0" defTabSz="914400" eaLnBrk="1" hangingPunct="1"/>
            <a:r>
              <a:rPr lang="en-US" altLang="x-none" sz="12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2019</a:t>
            </a:r>
            <a:r>
              <a:rPr lang="zh-CN" altLang="en-US" sz="12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年</a:t>
            </a:r>
            <a:r>
              <a:rPr lang="en-US" altLang="x-none" sz="12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X</a:t>
            </a:r>
            <a:r>
              <a:rPr lang="zh-CN" altLang="en-US" sz="12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月</a:t>
            </a:r>
            <a:r>
              <a:rPr lang="en-US" altLang="x-none" sz="12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X</a:t>
            </a:r>
            <a:r>
              <a:rPr lang="zh-CN" altLang="en-US" sz="12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日</a:t>
            </a:r>
          </a:p>
        </p:txBody>
      </p:sp>
      <p:pic>
        <p:nvPicPr>
          <p:cNvPr id="4103" name="图片 13"/>
          <p:cNvPicPr>
            <a:picLocks noChangeAspect="1"/>
          </p:cNvPicPr>
          <p:nvPr/>
        </p:nvPicPr>
        <p:blipFill>
          <a:blip r:embed="rId3"/>
          <a:stretch>
            <a:fillRect/>
          </a:stretch>
        </p:blipFill>
        <p:spPr>
          <a:xfrm>
            <a:off x="4344988" y="1852613"/>
            <a:ext cx="533400" cy="457200"/>
          </a:xfrm>
          <a:prstGeom prst="rect">
            <a:avLst/>
          </a:prstGeom>
          <a:noFill/>
          <a:ln w="9525">
            <a:noFill/>
          </a:ln>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文本框 6"/>
          <p:cNvSpPr txBox="1"/>
          <p:nvPr/>
        </p:nvSpPr>
        <p:spPr>
          <a:xfrm>
            <a:off x="4067175" y="495300"/>
            <a:ext cx="1009650" cy="523875"/>
          </a:xfrm>
          <a:prstGeom prst="rect">
            <a:avLst/>
          </a:prstGeom>
          <a:noFill/>
          <a:ln w="9525">
            <a:noFill/>
          </a:ln>
        </p:spPr>
        <p:txBody>
          <a:bodyPr wrap="none" anchor="t">
            <a:spAutoFit/>
          </a:bodyPr>
          <a:lstStyle/>
          <a:p>
            <a:pPr lvl="0" indent="0" defTabSz="914400" eaLnBrk="1" hangingPunct="1"/>
            <a:r>
              <a:rPr lang="zh-CN" altLang="en-US" sz="2800" dirty="0">
                <a:solidFill>
                  <a:schemeClr val="bg1"/>
                </a:solidFill>
                <a:latin typeface="微软雅黑" panose="020B0503020204020204" pitchFamily="2" charset="-122"/>
                <a:ea typeface="微软雅黑" panose="020B0503020204020204" pitchFamily="2" charset="-122"/>
              </a:rPr>
              <a:t>目 录</a:t>
            </a:r>
          </a:p>
        </p:txBody>
      </p:sp>
      <p:sp>
        <p:nvSpPr>
          <p:cNvPr id="5122" name="文本框 11"/>
          <p:cNvSpPr txBox="1"/>
          <p:nvPr/>
        </p:nvSpPr>
        <p:spPr>
          <a:xfrm>
            <a:off x="3781425" y="1019175"/>
            <a:ext cx="1581150" cy="400050"/>
          </a:xfrm>
          <a:prstGeom prst="rect">
            <a:avLst/>
          </a:prstGeom>
          <a:noFill/>
          <a:ln w="9525">
            <a:noFill/>
          </a:ln>
        </p:spPr>
        <p:txBody>
          <a:bodyPr wrap="none" anchor="t">
            <a:spAutoFit/>
          </a:bodyPr>
          <a:lstStyle/>
          <a:p>
            <a:pPr lvl="0" indent="0" defTabSz="914400" eaLnBrk="1" hangingPunct="1"/>
            <a:r>
              <a:rPr lang="en-US" altLang="x-none" sz="2000" dirty="0">
                <a:solidFill>
                  <a:schemeClr val="bg1"/>
                </a:solidFill>
                <a:latin typeface="微软雅黑" panose="020B0503020204020204" pitchFamily="2" charset="-122"/>
                <a:ea typeface="微软雅黑" panose="020B0503020204020204" pitchFamily="2" charset="-122"/>
              </a:rPr>
              <a:t>CONTANTS</a:t>
            </a:r>
            <a:endParaRPr lang="zh-CN" altLang="en-US" sz="2000" dirty="0">
              <a:solidFill>
                <a:schemeClr val="bg1"/>
              </a:solidFill>
              <a:latin typeface="微软雅黑" panose="020B0503020204020204" pitchFamily="2" charset="-122"/>
              <a:ea typeface="微软雅黑" panose="020B0503020204020204" pitchFamily="2" charset="-122"/>
            </a:endParaRPr>
          </a:p>
        </p:txBody>
      </p:sp>
      <p:sp>
        <p:nvSpPr>
          <p:cNvPr id="5123" name="矩形 5"/>
          <p:cNvSpPr/>
          <p:nvPr/>
        </p:nvSpPr>
        <p:spPr>
          <a:xfrm>
            <a:off x="755650" y="3003550"/>
            <a:ext cx="1825625" cy="338138"/>
          </a:xfrm>
          <a:prstGeom prst="rect">
            <a:avLst/>
          </a:prstGeom>
          <a:noFill/>
          <a:ln w="9525">
            <a:noFill/>
          </a:ln>
        </p:spPr>
        <p:txBody>
          <a:bodyPr wrap="none" anchor="t">
            <a:spAutoFit/>
          </a:bodyPr>
          <a:lstStyle/>
          <a:p>
            <a:pPr lvl="0" indent="0" defTabSz="914400" eaLnBrk="1" hangingPunct="1"/>
            <a:r>
              <a:rPr lang="zh-CN" altLang="en-US" sz="16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选题的背景与意义</a:t>
            </a:r>
            <a:endParaRPr lang="zh-CN" altLang="en-US" sz="1600" dirty="0">
              <a:solidFill>
                <a:schemeClr val="bg1"/>
              </a:solidFill>
              <a:latin typeface="Arial" panose="020B0604020202020204" pitchFamily="34" charset="0"/>
              <a:ea typeface="微软雅黑" panose="020B0503020204020204" pitchFamily="2" charset="-122"/>
              <a:sym typeface="Arial" panose="020B0604020202020204" pitchFamily="34" charset="0"/>
            </a:endParaRPr>
          </a:p>
        </p:txBody>
      </p:sp>
      <p:sp>
        <p:nvSpPr>
          <p:cNvPr id="5124" name="矩形 6"/>
          <p:cNvSpPr/>
          <p:nvPr/>
        </p:nvSpPr>
        <p:spPr>
          <a:xfrm>
            <a:off x="3254375" y="3003550"/>
            <a:ext cx="1004888" cy="338138"/>
          </a:xfrm>
          <a:prstGeom prst="rect">
            <a:avLst/>
          </a:prstGeom>
          <a:noFill/>
          <a:ln w="9525">
            <a:noFill/>
          </a:ln>
        </p:spPr>
        <p:txBody>
          <a:bodyPr wrap="none" anchor="t">
            <a:spAutoFit/>
          </a:bodyPr>
          <a:lstStyle/>
          <a:p>
            <a:pPr lvl="0" indent="0" defTabSz="914400" eaLnBrk="1" hangingPunct="1"/>
            <a:r>
              <a:rPr lang="zh-CN" altLang="en-US" sz="16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论文综述</a:t>
            </a:r>
          </a:p>
        </p:txBody>
      </p:sp>
      <p:sp>
        <p:nvSpPr>
          <p:cNvPr id="5125" name="矩形 7"/>
          <p:cNvSpPr/>
          <p:nvPr/>
        </p:nvSpPr>
        <p:spPr>
          <a:xfrm>
            <a:off x="5000625" y="3019425"/>
            <a:ext cx="1620838" cy="338138"/>
          </a:xfrm>
          <a:prstGeom prst="rect">
            <a:avLst/>
          </a:prstGeom>
          <a:noFill/>
          <a:ln w="9525">
            <a:noFill/>
          </a:ln>
        </p:spPr>
        <p:txBody>
          <a:bodyPr wrap="none" anchor="t">
            <a:spAutoFit/>
          </a:bodyPr>
          <a:lstStyle/>
          <a:p>
            <a:pPr lvl="0" indent="0" defTabSz="914400" eaLnBrk="1" hangingPunct="1"/>
            <a:r>
              <a:rPr lang="zh-CN" altLang="en-US" sz="16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研究方法及过程</a:t>
            </a:r>
          </a:p>
        </p:txBody>
      </p:sp>
      <p:sp>
        <p:nvSpPr>
          <p:cNvPr id="5126" name="矩形 8"/>
          <p:cNvSpPr/>
          <p:nvPr/>
        </p:nvSpPr>
        <p:spPr>
          <a:xfrm>
            <a:off x="7361238" y="3019425"/>
            <a:ext cx="1004887" cy="338138"/>
          </a:xfrm>
          <a:prstGeom prst="rect">
            <a:avLst/>
          </a:prstGeom>
          <a:noFill/>
          <a:ln w="9525">
            <a:noFill/>
          </a:ln>
        </p:spPr>
        <p:txBody>
          <a:bodyPr wrap="none" anchor="t">
            <a:spAutoFit/>
          </a:bodyPr>
          <a:lstStyle/>
          <a:p>
            <a:pPr lvl="0" indent="0" defTabSz="914400" eaLnBrk="1" hangingPunct="1"/>
            <a:r>
              <a:rPr lang="zh-CN" altLang="en-US" sz="16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论文总结</a:t>
            </a:r>
          </a:p>
        </p:txBody>
      </p:sp>
      <p:grpSp>
        <p:nvGrpSpPr>
          <p:cNvPr id="5127" name="组合 29"/>
          <p:cNvGrpSpPr/>
          <p:nvPr/>
        </p:nvGrpSpPr>
        <p:grpSpPr>
          <a:xfrm>
            <a:off x="1322388" y="2159000"/>
            <a:ext cx="706437" cy="706438"/>
            <a:chOff x="0" y="0"/>
            <a:chExt cx="706681" cy="706681"/>
          </a:xfrm>
        </p:grpSpPr>
        <p:grpSp>
          <p:nvGrpSpPr>
            <p:cNvPr id="5128" name="椭圆 28"/>
            <p:cNvGrpSpPr/>
            <p:nvPr/>
          </p:nvGrpSpPr>
          <p:grpSpPr>
            <a:xfrm>
              <a:off x="-66635" y="-31507"/>
              <a:ext cx="847637" cy="847635"/>
              <a:chOff x="0" y="0"/>
              <a:chExt cx="847344" cy="847344"/>
            </a:xfrm>
          </p:grpSpPr>
          <p:pic>
            <p:nvPicPr>
              <p:cNvPr id="5129" name="椭圆 28"/>
              <p:cNvPicPr/>
              <p:nvPr/>
            </p:nvPicPr>
            <p:blipFill>
              <a:blip r:embed="rId2"/>
              <a:stretch>
                <a:fillRect/>
              </a:stretch>
            </p:blipFill>
            <p:spPr>
              <a:xfrm>
                <a:off x="0" y="0"/>
                <a:ext cx="847344" cy="847344"/>
              </a:xfrm>
              <a:prstGeom prst="rect">
                <a:avLst/>
              </a:prstGeom>
              <a:noFill/>
              <a:ln w="9525">
                <a:noFill/>
              </a:ln>
            </p:spPr>
          </p:pic>
          <p:sp>
            <p:nvSpPr>
              <p:cNvPr id="5130" name="文本框 4106"/>
              <p:cNvSpPr txBox="1"/>
              <p:nvPr/>
            </p:nvSpPr>
            <p:spPr>
              <a:xfrm>
                <a:off x="170067" y="134951"/>
                <a:ext cx="499527" cy="499528"/>
              </a:xfrm>
              <a:prstGeom prst="rect">
                <a:avLst/>
              </a:prstGeom>
              <a:noFill/>
              <a:ln w="9525">
                <a:noFill/>
              </a:ln>
            </p:spPr>
            <p:txBody>
              <a:bodyPr anchor="ctr"/>
              <a:lstStyle/>
              <a:p>
                <a:pPr lvl="0" indent="0" algn="ctr" defTabSz="914400" eaLnBrk="1" hangingPunct="1"/>
                <a:endParaRPr lang="zh-CN" altLang="en-US" sz="1800" dirty="0">
                  <a:solidFill>
                    <a:srgbClr val="FFFFFF"/>
                  </a:solidFill>
                  <a:latin typeface="Arial" panose="020B0604020202020204" pitchFamily="34" charset="0"/>
                  <a:ea typeface="微软雅黑" panose="020B0503020204020204" pitchFamily="2" charset="-122"/>
                </a:endParaRPr>
              </a:p>
            </p:txBody>
          </p:sp>
        </p:grpSp>
        <p:sp>
          <p:nvSpPr>
            <p:cNvPr id="5131" name="Freeform 25"/>
            <p:cNvSpPr>
              <a:spLocks noEditPoints="1"/>
            </p:cNvSpPr>
            <p:nvPr/>
          </p:nvSpPr>
          <p:spPr>
            <a:xfrm>
              <a:off x="204858" y="215974"/>
              <a:ext cx="296966" cy="274732"/>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670" h="620">
                  <a:moveTo>
                    <a:pt x="36" y="0"/>
                  </a:moveTo>
                  <a:lnTo>
                    <a:pt x="36" y="0"/>
                  </a:lnTo>
                  <a:lnTo>
                    <a:pt x="30" y="2"/>
                  </a:lnTo>
                  <a:lnTo>
                    <a:pt x="26" y="4"/>
                  </a:lnTo>
                  <a:lnTo>
                    <a:pt x="22" y="10"/>
                  </a:lnTo>
                  <a:lnTo>
                    <a:pt x="22" y="16"/>
                  </a:lnTo>
                  <a:lnTo>
                    <a:pt x="22" y="22"/>
                  </a:lnTo>
                  <a:lnTo>
                    <a:pt x="26" y="26"/>
                  </a:lnTo>
                  <a:lnTo>
                    <a:pt x="30" y="30"/>
                  </a:lnTo>
                  <a:lnTo>
                    <a:pt x="36" y="30"/>
                  </a:lnTo>
                  <a:lnTo>
                    <a:pt x="576" y="30"/>
                  </a:lnTo>
                  <a:lnTo>
                    <a:pt x="580" y="40"/>
                  </a:lnTo>
                  <a:lnTo>
                    <a:pt x="586" y="48"/>
                  </a:lnTo>
                  <a:lnTo>
                    <a:pt x="596" y="52"/>
                  </a:lnTo>
                  <a:lnTo>
                    <a:pt x="606" y="54"/>
                  </a:lnTo>
                  <a:lnTo>
                    <a:pt x="614" y="52"/>
                  </a:lnTo>
                  <a:lnTo>
                    <a:pt x="622" y="48"/>
                  </a:lnTo>
                  <a:lnTo>
                    <a:pt x="630" y="42"/>
                  </a:lnTo>
                  <a:lnTo>
                    <a:pt x="634" y="50"/>
                  </a:lnTo>
                  <a:lnTo>
                    <a:pt x="638" y="58"/>
                  </a:lnTo>
                  <a:lnTo>
                    <a:pt x="640" y="66"/>
                  </a:lnTo>
                  <a:lnTo>
                    <a:pt x="640" y="74"/>
                  </a:lnTo>
                  <a:lnTo>
                    <a:pt x="640" y="82"/>
                  </a:lnTo>
                  <a:lnTo>
                    <a:pt x="638" y="90"/>
                  </a:lnTo>
                  <a:lnTo>
                    <a:pt x="634" y="100"/>
                  </a:lnTo>
                  <a:lnTo>
                    <a:pt x="628" y="106"/>
                  </a:lnTo>
                  <a:lnTo>
                    <a:pt x="618" y="100"/>
                  </a:lnTo>
                  <a:lnTo>
                    <a:pt x="610" y="96"/>
                  </a:lnTo>
                  <a:lnTo>
                    <a:pt x="602" y="96"/>
                  </a:lnTo>
                  <a:lnTo>
                    <a:pt x="592" y="98"/>
                  </a:lnTo>
                  <a:lnTo>
                    <a:pt x="584" y="102"/>
                  </a:lnTo>
                  <a:lnTo>
                    <a:pt x="578" y="110"/>
                  </a:lnTo>
                  <a:lnTo>
                    <a:pt x="574" y="118"/>
                  </a:lnTo>
                  <a:lnTo>
                    <a:pt x="36" y="118"/>
                  </a:lnTo>
                  <a:lnTo>
                    <a:pt x="30" y="120"/>
                  </a:lnTo>
                  <a:lnTo>
                    <a:pt x="26" y="122"/>
                  </a:lnTo>
                  <a:lnTo>
                    <a:pt x="22" y="128"/>
                  </a:lnTo>
                  <a:lnTo>
                    <a:pt x="22" y="134"/>
                  </a:lnTo>
                  <a:lnTo>
                    <a:pt x="22" y="140"/>
                  </a:lnTo>
                  <a:lnTo>
                    <a:pt x="26" y="144"/>
                  </a:lnTo>
                  <a:lnTo>
                    <a:pt x="30" y="148"/>
                  </a:lnTo>
                  <a:lnTo>
                    <a:pt x="36" y="148"/>
                  </a:lnTo>
                  <a:lnTo>
                    <a:pt x="100" y="148"/>
                  </a:lnTo>
                  <a:lnTo>
                    <a:pt x="92" y="154"/>
                  </a:lnTo>
                  <a:lnTo>
                    <a:pt x="92" y="152"/>
                  </a:lnTo>
                  <a:lnTo>
                    <a:pt x="76" y="170"/>
                  </a:lnTo>
                  <a:lnTo>
                    <a:pt x="74" y="172"/>
                  </a:lnTo>
                  <a:lnTo>
                    <a:pt x="58" y="194"/>
                  </a:lnTo>
                  <a:lnTo>
                    <a:pt x="48" y="216"/>
                  </a:lnTo>
                  <a:lnTo>
                    <a:pt x="40" y="240"/>
                  </a:lnTo>
                  <a:lnTo>
                    <a:pt x="38" y="264"/>
                  </a:lnTo>
                  <a:lnTo>
                    <a:pt x="42" y="288"/>
                  </a:lnTo>
                  <a:lnTo>
                    <a:pt x="48" y="312"/>
                  </a:lnTo>
                  <a:lnTo>
                    <a:pt x="60" y="336"/>
                  </a:lnTo>
                  <a:lnTo>
                    <a:pt x="76" y="358"/>
                  </a:lnTo>
                  <a:lnTo>
                    <a:pt x="76" y="360"/>
                  </a:lnTo>
                  <a:lnTo>
                    <a:pt x="94" y="376"/>
                  </a:lnTo>
                  <a:lnTo>
                    <a:pt x="102" y="380"/>
                  </a:lnTo>
                  <a:lnTo>
                    <a:pt x="112" y="382"/>
                  </a:lnTo>
                  <a:lnTo>
                    <a:pt x="120" y="380"/>
                  </a:lnTo>
                  <a:lnTo>
                    <a:pt x="128" y="374"/>
                  </a:lnTo>
                  <a:lnTo>
                    <a:pt x="132" y="368"/>
                  </a:lnTo>
                  <a:lnTo>
                    <a:pt x="132" y="364"/>
                  </a:lnTo>
                  <a:lnTo>
                    <a:pt x="134" y="364"/>
                  </a:lnTo>
                  <a:lnTo>
                    <a:pt x="138" y="354"/>
                  </a:lnTo>
                  <a:lnTo>
                    <a:pt x="144" y="348"/>
                  </a:lnTo>
                  <a:lnTo>
                    <a:pt x="146" y="348"/>
                  </a:lnTo>
                  <a:lnTo>
                    <a:pt x="148" y="352"/>
                  </a:lnTo>
                  <a:lnTo>
                    <a:pt x="148" y="360"/>
                  </a:lnTo>
                  <a:lnTo>
                    <a:pt x="150" y="368"/>
                  </a:lnTo>
                  <a:lnTo>
                    <a:pt x="152" y="374"/>
                  </a:lnTo>
                  <a:lnTo>
                    <a:pt x="156" y="378"/>
                  </a:lnTo>
                  <a:lnTo>
                    <a:pt x="162" y="382"/>
                  </a:lnTo>
                  <a:lnTo>
                    <a:pt x="134" y="382"/>
                  </a:lnTo>
                  <a:lnTo>
                    <a:pt x="124" y="384"/>
                  </a:lnTo>
                  <a:lnTo>
                    <a:pt x="116" y="388"/>
                  </a:lnTo>
                  <a:lnTo>
                    <a:pt x="112" y="396"/>
                  </a:lnTo>
                  <a:lnTo>
                    <a:pt x="108" y="404"/>
                  </a:lnTo>
                  <a:lnTo>
                    <a:pt x="108" y="412"/>
                  </a:lnTo>
                  <a:lnTo>
                    <a:pt x="104" y="418"/>
                  </a:lnTo>
                  <a:lnTo>
                    <a:pt x="104" y="416"/>
                  </a:lnTo>
                  <a:lnTo>
                    <a:pt x="98" y="412"/>
                  </a:lnTo>
                  <a:lnTo>
                    <a:pt x="94" y="402"/>
                  </a:lnTo>
                  <a:lnTo>
                    <a:pt x="90" y="394"/>
                  </a:lnTo>
                  <a:lnTo>
                    <a:pt x="84" y="388"/>
                  </a:lnTo>
                  <a:lnTo>
                    <a:pt x="74" y="384"/>
                  </a:lnTo>
                  <a:lnTo>
                    <a:pt x="64" y="384"/>
                  </a:lnTo>
                  <a:lnTo>
                    <a:pt x="58" y="386"/>
                  </a:lnTo>
                  <a:lnTo>
                    <a:pt x="54" y="390"/>
                  </a:lnTo>
                  <a:lnTo>
                    <a:pt x="36" y="408"/>
                  </a:lnTo>
                  <a:lnTo>
                    <a:pt x="20" y="430"/>
                  </a:lnTo>
                  <a:lnTo>
                    <a:pt x="8" y="454"/>
                  </a:lnTo>
                  <a:lnTo>
                    <a:pt x="2" y="476"/>
                  </a:lnTo>
                  <a:lnTo>
                    <a:pt x="0" y="500"/>
                  </a:lnTo>
                  <a:lnTo>
                    <a:pt x="2" y="526"/>
                  </a:lnTo>
                  <a:lnTo>
                    <a:pt x="8" y="550"/>
                  </a:lnTo>
                  <a:lnTo>
                    <a:pt x="20" y="572"/>
                  </a:lnTo>
                  <a:lnTo>
                    <a:pt x="36" y="594"/>
                  </a:lnTo>
                  <a:lnTo>
                    <a:pt x="38" y="596"/>
                  </a:lnTo>
                  <a:lnTo>
                    <a:pt x="54" y="612"/>
                  </a:lnTo>
                  <a:lnTo>
                    <a:pt x="62" y="618"/>
                  </a:lnTo>
                  <a:lnTo>
                    <a:pt x="72" y="618"/>
                  </a:lnTo>
                  <a:lnTo>
                    <a:pt x="82" y="616"/>
                  </a:lnTo>
                  <a:lnTo>
                    <a:pt x="88" y="610"/>
                  </a:lnTo>
                  <a:lnTo>
                    <a:pt x="92" y="606"/>
                  </a:lnTo>
                  <a:lnTo>
                    <a:pt x="94" y="600"/>
                  </a:lnTo>
                  <a:lnTo>
                    <a:pt x="98" y="592"/>
                  </a:lnTo>
                  <a:lnTo>
                    <a:pt x="106" y="586"/>
                  </a:lnTo>
                  <a:lnTo>
                    <a:pt x="106" y="584"/>
                  </a:lnTo>
                  <a:lnTo>
                    <a:pt x="108" y="590"/>
                  </a:lnTo>
                  <a:lnTo>
                    <a:pt x="110" y="598"/>
                  </a:lnTo>
                  <a:lnTo>
                    <a:pt x="112" y="606"/>
                  </a:lnTo>
                  <a:lnTo>
                    <a:pt x="116" y="614"/>
                  </a:lnTo>
                  <a:lnTo>
                    <a:pt x="124" y="618"/>
                  </a:lnTo>
                  <a:lnTo>
                    <a:pt x="134" y="620"/>
                  </a:lnTo>
                  <a:lnTo>
                    <a:pt x="586" y="620"/>
                  </a:lnTo>
                  <a:lnTo>
                    <a:pt x="596" y="618"/>
                  </a:lnTo>
                  <a:lnTo>
                    <a:pt x="604" y="614"/>
                  </a:lnTo>
                  <a:lnTo>
                    <a:pt x="608" y="606"/>
                  </a:lnTo>
                  <a:lnTo>
                    <a:pt x="610" y="596"/>
                  </a:lnTo>
                  <a:lnTo>
                    <a:pt x="608" y="586"/>
                  </a:lnTo>
                  <a:lnTo>
                    <a:pt x="604" y="578"/>
                  </a:lnTo>
                  <a:lnTo>
                    <a:pt x="596" y="574"/>
                  </a:lnTo>
                  <a:lnTo>
                    <a:pt x="586" y="572"/>
                  </a:lnTo>
                  <a:lnTo>
                    <a:pt x="154" y="572"/>
                  </a:lnTo>
                  <a:lnTo>
                    <a:pt x="148" y="558"/>
                  </a:lnTo>
                  <a:lnTo>
                    <a:pt x="138" y="546"/>
                  </a:lnTo>
                  <a:lnTo>
                    <a:pt x="132" y="542"/>
                  </a:lnTo>
                  <a:lnTo>
                    <a:pt x="124" y="538"/>
                  </a:lnTo>
                  <a:lnTo>
                    <a:pt x="118" y="536"/>
                  </a:lnTo>
                  <a:lnTo>
                    <a:pt x="110" y="536"/>
                  </a:lnTo>
                  <a:lnTo>
                    <a:pt x="96" y="536"/>
                  </a:lnTo>
                  <a:lnTo>
                    <a:pt x="84" y="542"/>
                  </a:lnTo>
                  <a:lnTo>
                    <a:pt x="74" y="546"/>
                  </a:lnTo>
                  <a:lnTo>
                    <a:pt x="66" y="554"/>
                  </a:lnTo>
                  <a:lnTo>
                    <a:pt x="58" y="540"/>
                  </a:lnTo>
                  <a:lnTo>
                    <a:pt x="54" y="528"/>
                  </a:lnTo>
                  <a:lnTo>
                    <a:pt x="50" y="514"/>
                  </a:lnTo>
                  <a:lnTo>
                    <a:pt x="48" y="500"/>
                  </a:lnTo>
                  <a:lnTo>
                    <a:pt x="50" y="488"/>
                  </a:lnTo>
                  <a:lnTo>
                    <a:pt x="54" y="474"/>
                  </a:lnTo>
                  <a:lnTo>
                    <a:pt x="58" y="462"/>
                  </a:lnTo>
                  <a:lnTo>
                    <a:pt x="66" y="450"/>
                  </a:lnTo>
                  <a:lnTo>
                    <a:pt x="78" y="458"/>
                  </a:lnTo>
                  <a:lnTo>
                    <a:pt x="92" y="464"/>
                  </a:lnTo>
                  <a:lnTo>
                    <a:pt x="104" y="466"/>
                  </a:lnTo>
                  <a:lnTo>
                    <a:pt x="112" y="466"/>
                  </a:lnTo>
                  <a:lnTo>
                    <a:pt x="120" y="464"/>
                  </a:lnTo>
                  <a:lnTo>
                    <a:pt x="128" y="462"/>
                  </a:lnTo>
                  <a:lnTo>
                    <a:pt x="134" y="458"/>
                  </a:lnTo>
                  <a:lnTo>
                    <a:pt x="144" y="446"/>
                  </a:lnTo>
                  <a:lnTo>
                    <a:pt x="152" y="430"/>
                  </a:lnTo>
                  <a:lnTo>
                    <a:pt x="586" y="430"/>
                  </a:lnTo>
                  <a:lnTo>
                    <a:pt x="596" y="428"/>
                  </a:lnTo>
                  <a:lnTo>
                    <a:pt x="604" y="424"/>
                  </a:lnTo>
                  <a:lnTo>
                    <a:pt x="608" y="416"/>
                  </a:lnTo>
                  <a:lnTo>
                    <a:pt x="610" y="406"/>
                  </a:lnTo>
                  <a:lnTo>
                    <a:pt x="610" y="400"/>
                  </a:lnTo>
                  <a:lnTo>
                    <a:pt x="606" y="392"/>
                  </a:lnTo>
                  <a:lnTo>
                    <a:pt x="602" y="388"/>
                  </a:lnTo>
                  <a:lnTo>
                    <a:pt x="596" y="384"/>
                  </a:lnTo>
                  <a:lnTo>
                    <a:pt x="624" y="384"/>
                  </a:lnTo>
                  <a:lnTo>
                    <a:pt x="634" y="382"/>
                  </a:lnTo>
                  <a:lnTo>
                    <a:pt x="642" y="376"/>
                  </a:lnTo>
                  <a:lnTo>
                    <a:pt x="648" y="370"/>
                  </a:lnTo>
                  <a:lnTo>
                    <a:pt x="650" y="360"/>
                  </a:lnTo>
                  <a:lnTo>
                    <a:pt x="648" y="350"/>
                  </a:lnTo>
                  <a:lnTo>
                    <a:pt x="642" y="342"/>
                  </a:lnTo>
                  <a:lnTo>
                    <a:pt x="634" y="336"/>
                  </a:lnTo>
                  <a:lnTo>
                    <a:pt x="624" y="334"/>
                  </a:lnTo>
                  <a:lnTo>
                    <a:pt x="194" y="334"/>
                  </a:lnTo>
                  <a:lnTo>
                    <a:pt x="186" y="320"/>
                  </a:lnTo>
                  <a:lnTo>
                    <a:pt x="178" y="310"/>
                  </a:lnTo>
                  <a:lnTo>
                    <a:pt x="170" y="306"/>
                  </a:lnTo>
                  <a:lnTo>
                    <a:pt x="164" y="302"/>
                  </a:lnTo>
                  <a:lnTo>
                    <a:pt x="156" y="300"/>
                  </a:lnTo>
                  <a:lnTo>
                    <a:pt x="148" y="298"/>
                  </a:lnTo>
                  <a:lnTo>
                    <a:pt x="136" y="300"/>
                  </a:lnTo>
                  <a:lnTo>
                    <a:pt x="122" y="304"/>
                  </a:lnTo>
                  <a:lnTo>
                    <a:pt x="114" y="310"/>
                  </a:lnTo>
                  <a:lnTo>
                    <a:pt x="106" y="316"/>
                  </a:lnTo>
                  <a:lnTo>
                    <a:pt x="98" y="304"/>
                  </a:lnTo>
                  <a:lnTo>
                    <a:pt x="92" y="290"/>
                  </a:lnTo>
                  <a:lnTo>
                    <a:pt x="88" y="278"/>
                  </a:lnTo>
                  <a:lnTo>
                    <a:pt x="88" y="264"/>
                  </a:lnTo>
                  <a:lnTo>
                    <a:pt x="88" y="250"/>
                  </a:lnTo>
                  <a:lnTo>
                    <a:pt x="92" y="238"/>
                  </a:lnTo>
                  <a:lnTo>
                    <a:pt x="98" y="224"/>
                  </a:lnTo>
                  <a:lnTo>
                    <a:pt x="104" y="212"/>
                  </a:lnTo>
                  <a:lnTo>
                    <a:pt x="118" y="222"/>
                  </a:lnTo>
                  <a:lnTo>
                    <a:pt x="130" y="228"/>
                  </a:lnTo>
                  <a:lnTo>
                    <a:pt x="144" y="230"/>
                  </a:lnTo>
                  <a:lnTo>
                    <a:pt x="152" y="230"/>
                  </a:lnTo>
                  <a:lnTo>
                    <a:pt x="160" y="228"/>
                  </a:lnTo>
                  <a:lnTo>
                    <a:pt x="166" y="224"/>
                  </a:lnTo>
                  <a:lnTo>
                    <a:pt x="174" y="220"/>
                  </a:lnTo>
                  <a:lnTo>
                    <a:pt x="184" y="210"/>
                  </a:lnTo>
                  <a:lnTo>
                    <a:pt x="192" y="194"/>
                  </a:lnTo>
                  <a:lnTo>
                    <a:pt x="624" y="194"/>
                  </a:lnTo>
                  <a:lnTo>
                    <a:pt x="634" y="192"/>
                  </a:lnTo>
                  <a:lnTo>
                    <a:pt x="642" y="186"/>
                  </a:lnTo>
                  <a:lnTo>
                    <a:pt x="648" y="178"/>
                  </a:lnTo>
                  <a:lnTo>
                    <a:pt x="650" y="170"/>
                  </a:lnTo>
                  <a:lnTo>
                    <a:pt x="648" y="162"/>
                  </a:lnTo>
                  <a:lnTo>
                    <a:pt x="644" y="154"/>
                  </a:lnTo>
                  <a:lnTo>
                    <a:pt x="640" y="150"/>
                  </a:lnTo>
                  <a:lnTo>
                    <a:pt x="632" y="146"/>
                  </a:lnTo>
                  <a:lnTo>
                    <a:pt x="636" y="144"/>
                  </a:lnTo>
                  <a:lnTo>
                    <a:pt x="646" y="134"/>
                  </a:lnTo>
                  <a:lnTo>
                    <a:pt x="648" y="132"/>
                  </a:lnTo>
                  <a:lnTo>
                    <a:pt x="658" y="118"/>
                  </a:lnTo>
                  <a:lnTo>
                    <a:pt x="664" y="104"/>
                  </a:lnTo>
                  <a:lnTo>
                    <a:pt x="668" y="90"/>
                  </a:lnTo>
                  <a:lnTo>
                    <a:pt x="670" y="74"/>
                  </a:lnTo>
                  <a:lnTo>
                    <a:pt x="668" y="60"/>
                  </a:lnTo>
                  <a:lnTo>
                    <a:pt x="664" y="44"/>
                  </a:lnTo>
                  <a:lnTo>
                    <a:pt x="658" y="30"/>
                  </a:lnTo>
                  <a:lnTo>
                    <a:pt x="648" y="18"/>
                  </a:lnTo>
                  <a:lnTo>
                    <a:pt x="648" y="16"/>
                  </a:lnTo>
                  <a:lnTo>
                    <a:pt x="636" y="6"/>
                  </a:lnTo>
                  <a:lnTo>
                    <a:pt x="630" y="2"/>
                  </a:lnTo>
                  <a:lnTo>
                    <a:pt x="624" y="2"/>
                  </a:lnTo>
                  <a:lnTo>
                    <a:pt x="618" y="4"/>
                  </a:lnTo>
                  <a:lnTo>
                    <a:pt x="614" y="8"/>
                  </a:lnTo>
                  <a:lnTo>
                    <a:pt x="612" y="14"/>
                  </a:lnTo>
                  <a:lnTo>
                    <a:pt x="610" y="18"/>
                  </a:lnTo>
                  <a:lnTo>
                    <a:pt x="606" y="22"/>
                  </a:lnTo>
                  <a:lnTo>
                    <a:pt x="602" y="14"/>
                  </a:lnTo>
                  <a:lnTo>
                    <a:pt x="602" y="8"/>
                  </a:lnTo>
                  <a:lnTo>
                    <a:pt x="598" y="4"/>
                  </a:lnTo>
                  <a:lnTo>
                    <a:pt x="594" y="2"/>
                  </a:lnTo>
                  <a:lnTo>
                    <a:pt x="588" y="0"/>
                  </a:lnTo>
                  <a:lnTo>
                    <a:pt x="36" y="0"/>
                  </a:lnTo>
                  <a:close/>
                  <a:moveTo>
                    <a:pt x="162" y="550"/>
                  </a:moveTo>
                  <a:lnTo>
                    <a:pt x="162" y="550"/>
                  </a:lnTo>
                  <a:lnTo>
                    <a:pt x="158" y="548"/>
                  </a:lnTo>
                  <a:lnTo>
                    <a:pt x="154" y="546"/>
                  </a:lnTo>
                  <a:lnTo>
                    <a:pt x="152" y="544"/>
                  </a:lnTo>
                  <a:lnTo>
                    <a:pt x="152" y="540"/>
                  </a:lnTo>
                  <a:lnTo>
                    <a:pt x="152" y="536"/>
                  </a:lnTo>
                  <a:lnTo>
                    <a:pt x="154" y="534"/>
                  </a:lnTo>
                  <a:lnTo>
                    <a:pt x="158" y="532"/>
                  </a:lnTo>
                  <a:lnTo>
                    <a:pt x="162" y="530"/>
                  </a:lnTo>
                  <a:lnTo>
                    <a:pt x="572" y="530"/>
                  </a:lnTo>
                  <a:lnTo>
                    <a:pt x="576" y="532"/>
                  </a:lnTo>
                  <a:lnTo>
                    <a:pt x="580" y="534"/>
                  </a:lnTo>
                  <a:lnTo>
                    <a:pt x="582" y="536"/>
                  </a:lnTo>
                  <a:lnTo>
                    <a:pt x="582" y="540"/>
                  </a:lnTo>
                  <a:lnTo>
                    <a:pt x="582" y="544"/>
                  </a:lnTo>
                  <a:lnTo>
                    <a:pt x="580" y="546"/>
                  </a:lnTo>
                  <a:lnTo>
                    <a:pt x="576" y="548"/>
                  </a:lnTo>
                  <a:lnTo>
                    <a:pt x="572" y="550"/>
                  </a:lnTo>
                  <a:lnTo>
                    <a:pt x="162" y="550"/>
                  </a:lnTo>
                  <a:close/>
                  <a:moveTo>
                    <a:pt x="162" y="508"/>
                  </a:moveTo>
                  <a:lnTo>
                    <a:pt x="162" y="508"/>
                  </a:lnTo>
                  <a:lnTo>
                    <a:pt x="158" y="508"/>
                  </a:lnTo>
                  <a:lnTo>
                    <a:pt x="154" y="506"/>
                  </a:lnTo>
                  <a:lnTo>
                    <a:pt x="152" y="504"/>
                  </a:lnTo>
                  <a:lnTo>
                    <a:pt x="152" y="500"/>
                  </a:lnTo>
                  <a:lnTo>
                    <a:pt x="152" y="496"/>
                  </a:lnTo>
                  <a:lnTo>
                    <a:pt x="154" y="492"/>
                  </a:lnTo>
                  <a:lnTo>
                    <a:pt x="158" y="490"/>
                  </a:lnTo>
                  <a:lnTo>
                    <a:pt x="162" y="490"/>
                  </a:lnTo>
                  <a:lnTo>
                    <a:pt x="572" y="490"/>
                  </a:lnTo>
                  <a:lnTo>
                    <a:pt x="576" y="490"/>
                  </a:lnTo>
                  <a:lnTo>
                    <a:pt x="580" y="492"/>
                  </a:lnTo>
                  <a:lnTo>
                    <a:pt x="582" y="496"/>
                  </a:lnTo>
                  <a:lnTo>
                    <a:pt x="582" y="500"/>
                  </a:lnTo>
                  <a:lnTo>
                    <a:pt x="582" y="504"/>
                  </a:lnTo>
                  <a:lnTo>
                    <a:pt x="580" y="506"/>
                  </a:lnTo>
                  <a:lnTo>
                    <a:pt x="576" y="508"/>
                  </a:lnTo>
                  <a:lnTo>
                    <a:pt x="572" y="508"/>
                  </a:lnTo>
                  <a:lnTo>
                    <a:pt x="162" y="508"/>
                  </a:lnTo>
                  <a:close/>
                  <a:moveTo>
                    <a:pt x="162" y="470"/>
                  </a:moveTo>
                  <a:lnTo>
                    <a:pt x="162" y="470"/>
                  </a:lnTo>
                  <a:lnTo>
                    <a:pt x="158" y="468"/>
                  </a:lnTo>
                  <a:lnTo>
                    <a:pt x="154" y="466"/>
                  </a:lnTo>
                  <a:lnTo>
                    <a:pt x="152" y="464"/>
                  </a:lnTo>
                  <a:lnTo>
                    <a:pt x="152" y="460"/>
                  </a:lnTo>
                  <a:lnTo>
                    <a:pt x="152" y="456"/>
                  </a:lnTo>
                  <a:lnTo>
                    <a:pt x="154" y="454"/>
                  </a:lnTo>
                  <a:lnTo>
                    <a:pt x="158" y="452"/>
                  </a:lnTo>
                  <a:lnTo>
                    <a:pt x="162" y="450"/>
                  </a:lnTo>
                  <a:lnTo>
                    <a:pt x="572" y="450"/>
                  </a:lnTo>
                  <a:lnTo>
                    <a:pt x="576" y="452"/>
                  </a:lnTo>
                  <a:lnTo>
                    <a:pt x="580" y="454"/>
                  </a:lnTo>
                  <a:lnTo>
                    <a:pt x="582" y="456"/>
                  </a:lnTo>
                  <a:lnTo>
                    <a:pt x="582" y="460"/>
                  </a:lnTo>
                  <a:lnTo>
                    <a:pt x="582" y="464"/>
                  </a:lnTo>
                  <a:lnTo>
                    <a:pt x="580" y="466"/>
                  </a:lnTo>
                  <a:lnTo>
                    <a:pt x="576" y="468"/>
                  </a:lnTo>
                  <a:lnTo>
                    <a:pt x="572" y="470"/>
                  </a:lnTo>
                  <a:lnTo>
                    <a:pt x="162" y="470"/>
                  </a:lnTo>
                  <a:close/>
                  <a:moveTo>
                    <a:pt x="118" y="148"/>
                  </a:moveTo>
                  <a:lnTo>
                    <a:pt x="158" y="148"/>
                  </a:lnTo>
                  <a:lnTo>
                    <a:pt x="154" y="152"/>
                  </a:lnTo>
                  <a:lnTo>
                    <a:pt x="152" y="156"/>
                  </a:lnTo>
                  <a:lnTo>
                    <a:pt x="148" y="162"/>
                  </a:lnTo>
                  <a:lnTo>
                    <a:pt x="148" y="168"/>
                  </a:lnTo>
                  <a:lnTo>
                    <a:pt x="146" y="176"/>
                  </a:lnTo>
                  <a:lnTo>
                    <a:pt x="144" y="180"/>
                  </a:lnTo>
                  <a:lnTo>
                    <a:pt x="142" y="180"/>
                  </a:lnTo>
                  <a:lnTo>
                    <a:pt x="136" y="174"/>
                  </a:lnTo>
                  <a:lnTo>
                    <a:pt x="134" y="166"/>
                  </a:lnTo>
                  <a:lnTo>
                    <a:pt x="130" y="160"/>
                  </a:lnTo>
                  <a:lnTo>
                    <a:pt x="128" y="156"/>
                  </a:lnTo>
                  <a:lnTo>
                    <a:pt x="122" y="152"/>
                  </a:lnTo>
                  <a:lnTo>
                    <a:pt x="118" y="148"/>
                  </a:lnTo>
                  <a:close/>
                  <a:moveTo>
                    <a:pt x="598" y="144"/>
                  </a:moveTo>
                  <a:lnTo>
                    <a:pt x="598" y="144"/>
                  </a:lnTo>
                  <a:lnTo>
                    <a:pt x="600" y="140"/>
                  </a:lnTo>
                  <a:lnTo>
                    <a:pt x="602" y="134"/>
                  </a:lnTo>
                  <a:lnTo>
                    <a:pt x="604" y="126"/>
                  </a:lnTo>
                  <a:lnTo>
                    <a:pt x="608" y="130"/>
                  </a:lnTo>
                  <a:lnTo>
                    <a:pt x="612" y="136"/>
                  </a:lnTo>
                  <a:lnTo>
                    <a:pt x="616" y="142"/>
                  </a:lnTo>
                  <a:lnTo>
                    <a:pt x="618" y="144"/>
                  </a:lnTo>
                  <a:lnTo>
                    <a:pt x="598" y="144"/>
                  </a:lnTo>
                  <a:close/>
                  <a:moveTo>
                    <a:pt x="200" y="312"/>
                  </a:moveTo>
                  <a:lnTo>
                    <a:pt x="200" y="312"/>
                  </a:lnTo>
                  <a:lnTo>
                    <a:pt x="196" y="312"/>
                  </a:lnTo>
                  <a:lnTo>
                    <a:pt x="194" y="310"/>
                  </a:lnTo>
                  <a:lnTo>
                    <a:pt x="192" y="306"/>
                  </a:lnTo>
                  <a:lnTo>
                    <a:pt x="190" y="302"/>
                  </a:lnTo>
                  <a:lnTo>
                    <a:pt x="192" y="300"/>
                  </a:lnTo>
                  <a:lnTo>
                    <a:pt x="194" y="296"/>
                  </a:lnTo>
                  <a:lnTo>
                    <a:pt x="196" y="294"/>
                  </a:lnTo>
                  <a:lnTo>
                    <a:pt x="200" y="294"/>
                  </a:lnTo>
                  <a:lnTo>
                    <a:pt x="612" y="294"/>
                  </a:lnTo>
                  <a:lnTo>
                    <a:pt x="616" y="294"/>
                  </a:lnTo>
                  <a:lnTo>
                    <a:pt x="618" y="296"/>
                  </a:lnTo>
                  <a:lnTo>
                    <a:pt x="620" y="300"/>
                  </a:lnTo>
                  <a:lnTo>
                    <a:pt x="622" y="302"/>
                  </a:lnTo>
                  <a:lnTo>
                    <a:pt x="620" y="306"/>
                  </a:lnTo>
                  <a:lnTo>
                    <a:pt x="618" y="310"/>
                  </a:lnTo>
                  <a:lnTo>
                    <a:pt x="616" y="312"/>
                  </a:lnTo>
                  <a:lnTo>
                    <a:pt x="612" y="312"/>
                  </a:lnTo>
                  <a:lnTo>
                    <a:pt x="200" y="312"/>
                  </a:lnTo>
                  <a:close/>
                  <a:moveTo>
                    <a:pt x="200" y="272"/>
                  </a:moveTo>
                  <a:lnTo>
                    <a:pt x="200" y="272"/>
                  </a:lnTo>
                  <a:lnTo>
                    <a:pt x="196" y="272"/>
                  </a:lnTo>
                  <a:lnTo>
                    <a:pt x="194" y="270"/>
                  </a:lnTo>
                  <a:lnTo>
                    <a:pt x="192" y="266"/>
                  </a:lnTo>
                  <a:lnTo>
                    <a:pt x="190" y="262"/>
                  </a:lnTo>
                  <a:lnTo>
                    <a:pt x="192" y="260"/>
                  </a:lnTo>
                  <a:lnTo>
                    <a:pt x="194" y="256"/>
                  </a:lnTo>
                  <a:lnTo>
                    <a:pt x="196" y="254"/>
                  </a:lnTo>
                  <a:lnTo>
                    <a:pt x="200" y="254"/>
                  </a:lnTo>
                  <a:lnTo>
                    <a:pt x="612" y="254"/>
                  </a:lnTo>
                  <a:lnTo>
                    <a:pt x="616" y="254"/>
                  </a:lnTo>
                  <a:lnTo>
                    <a:pt x="618" y="256"/>
                  </a:lnTo>
                  <a:lnTo>
                    <a:pt x="620" y="260"/>
                  </a:lnTo>
                  <a:lnTo>
                    <a:pt x="622" y="262"/>
                  </a:lnTo>
                  <a:lnTo>
                    <a:pt x="620" y="266"/>
                  </a:lnTo>
                  <a:lnTo>
                    <a:pt x="618" y="270"/>
                  </a:lnTo>
                  <a:lnTo>
                    <a:pt x="616" y="272"/>
                  </a:lnTo>
                  <a:lnTo>
                    <a:pt x="612" y="272"/>
                  </a:lnTo>
                  <a:lnTo>
                    <a:pt x="200" y="272"/>
                  </a:lnTo>
                  <a:close/>
                  <a:moveTo>
                    <a:pt x="200" y="232"/>
                  </a:moveTo>
                  <a:lnTo>
                    <a:pt x="200" y="232"/>
                  </a:lnTo>
                  <a:lnTo>
                    <a:pt x="196" y="232"/>
                  </a:lnTo>
                  <a:lnTo>
                    <a:pt x="194" y="230"/>
                  </a:lnTo>
                  <a:lnTo>
                    <a:pt x="192" y="226"/>
                  </a:lnTo>
                  <a:lnTo>
                    <a:pt x="190" y="224"/>
                  </a:lnTo>
                  <a:lnTo>
                    <a:pt x="192" y="220"/>
                  </a:lnTo>
                  <a:lnTo>
                    <a:pt x="194" y="216"/>
                  </a:lnTo>
                  <a:lnTo>
                    <a:pt x="196" y="214"/>
                  </a:lnTo>
                  <a:lnTo>
                    <a:pt x="200" y="214"/>
                  </a:lnTo>
                  <a:lnTo>
                    <a:pt x="612" y="214"/>
                  </a:lnTo>
                  <a:lnTo>
                    <a:pt x="616" y="214"/>
                  </a:lnTo>
                  <a:lnTo>
                    <a:pt x="618" y="216"/>
                  </a:lnTo>
                  <a:lnTo>
                    <a:pt x="620" y="220"/>
                  </a:lnTo>
                  <a:lnTo>
                    <a:pt x="622" y="224"/>
                  </a:lnTo>
                  <a:lnTo>
                    <a:pt x="620" y="226"/>
                  </a:lnTo>
                  <a:lnTo>
                    <a:pt x="618" y="230"/>
                  </a:lnTo>
                  <a:lnTo>
                    <a:pt x="616" y="232"/>
                  </a:lnTo>
                  <a:lnTo>
                    <a:pt x="612" y="232"/>
                  </a:lnTo>
                  <a:lnTo>
                    <a:pt x="200" y="232"/>
                  </a:lnTo>
                  <a:close/>
                  <a:moveTo>
                    <a:pt x="570" y="104"/>
                  </a:moveTo>
                  <a:lnTo>
                    <a:pt x="44" y="104"/>
                  </a:lnTo>
                  <a:lnTo>
                    <a:pt x="40" y="102"/>
                  </a:lnTo>
                  <a:lnTo>
                    <a:pt x="38" y="98"/>
                  </a:lnTo>
                  <a:lnTo>
                    <a:pt x="40" y="94"/>
                  </a:lnTo>
                  <a:lnTo>
                    <a:pt x="44" y="92"/>
                  </a:lnTo>
                  <a:lnTo>
                    <a:pt x="570" y="92"/>
                  </a:lnTo>
                  <a:lnTo>
                    <a:pt x="574" y="94"/>
                  </a:lnTo>
                  <a:lnTo>
                    <a:pt x="576" y="98"/>
                  </a:lnTo>
                  <a:lnTo>
                    <a:pt x="574" y="102"/>
                  </a:lnTo>
                  <a:lnTo>
                    <a:pt x="570" y="104"/>
                  </a:lnTo>
                  <a:close/>
                  <a:moveTo>
                    <a:pt x="570" y="80"/>
                  </a:moveTo>
                  <a:lnTo>
                    <a:pt x="44" y="80"/>
                  </a:lnTo>
                  <a:lnTo>
                    <a:pt x="40" y="78"/>
                  </a:lnTo>
                  <a:lnTo>
                    <a:pt x="38" y="74"/>
                  </a:lnTo>
                  <a:lnTo>
                    <a:pt x="40" y="70"/>
                  </a:lnTo>
                  <a:lnTo>
                    <a:pt x="44" y="68"/>
                  </a:lnTo>
                  <a:lnTo>
                    <a:pt x="570" y="68"/>
                  </a:lnTo>
                  <a:lnTo>
                    <a:pt x="574" y="70"/>
                  </a:lnTo>
                  <a:lnTo>
                    <a:pt x="576" y="74"/>
                  </a:lnTo>
                  <a:lnTo>
                    <a:pt x="574" y="78"/>
                  </a:lnTo>
                  <a:lnTo>
                    <a:pt x="570" y="80"/>
                  </a:lnTo>
                  <a:close/>
                  <a:moveTo>
                    <a:pt x="570" y="54"/>
                  </a:moveTo>
                  <a:lnTo>
                    <a:pt x="44" y="54"/>
                  </a:lnTo>
                  <a:lnTo>
                    <a:pt x="40" y="52"/>
                  </a:lnTo>
                  <a:lnTo>
                    <a:pt x="38" y="48"/>
                  </a:lnTo>
                  <a:lnTo>
                    <a:pt x="40" y="44"/>
                  </a:lnTo>
                  <a:lnTo>
                    <a:pt x="44" y="44"/>
                  </a:lnTo>
                  <a:lnTo>
                    <a:pt x="570" y="44"/>
                  </a:lnTo>
                  <a:lnTo>
                    <a:pt x="574" y="44"/>
                  </a:lnTo>
                  <a:lnTo>
                    <a:pt x="576" y="48"/>
                  </a:lnTo>
                  <a:lnTo>
                    <a:pt x="574" y="52"/>
                  </a:lnTo>
                  <a:lnTo>
                    <a:pt x="570" y="54"/>
                  </a:lnTo>
                  <a:close/>
                </a:path>
              </a:pathLst>
            </a:custGeom>
            <a:solidFill>
              <a:srgbClr val="4BB199"/>
            </a:solidFill>
            <a:ln w="9525">
              <a:noFill/>
            </a:ln>
          </p:spPr>
          <p:txBody>
            <a:bodyPr/>
            <a:lstStyle/>
            <a:p>
              <a:endParaRPr lang="zh-CN" altLang="en-US"/>
            </a:p>
          </p:txBody>
        </p:sp>
      </p:grpSp>
      <p:grpSp>
        <p:nvGrpSpPr>
          <p:cNvPr id="5132" name="组合 36"/>
          <p:cNvGrpSpPr/>
          <p:nvPr/>
        </p:nvGrpSpPr>
        <p:grpSpPr>
          <a:xfrm>
            <a:off x="3382963" y="2179638"/>
            <a:ext cx="706437" cy="708025"/>
            <a:chOff x="0" y="0"/>
            <a:chExt cx="706681" cy="706681"/>
          </a:xfrm>
        </p:grpSpPr>
        <p:grpSp>
          <p:nvGrpSpPr>
            <p:cNvPr id="5133" name="椭圆 31"/>
            <p:cNvGrpSpPr/>
            <p:nvPr/>
          </p:nvGrpSpPr>
          <p:grpSpPr>
            <a:xfrm>
              <a:off x="-66762" y="-27697"/>
              <a:ext cx="847637" cy="845736"/>
              <a:chOff x="0" y="0"/>
              <a:chExt cx="847344" cy="847344"/>
            </a:xfrm>
          </p:grpSpPr>
          <p:pic>
            <p:nvPicPr>
              <p:cNvPr id="5134" name="椭圆 31"/>
              <p:cNvPicPr/>
              <p:nvPr/>
            </p:nvPicPr>
            <p:blipFill>
              <a:blip r:embed="rId2"/>
              <a:stretch>
                <a:fillRect/>
              </a:stretch>
            </p:blipFill>
            <p:spPr>
              <a:xfrm>
                <a:off x="0" y="0"/>
                <a:ext cx="847344" cy="847344"/>
              </a:xfrm>
              <a:prstGeom prst="rect">
                <a:avLst/>
              </a:prstGeom>
              <a:noFill/>
              <a:ln w="9525">
                <a:noFill/>
              </a:ln>
            </p:spPr>
          </p:pic>
          <p:sp>
            <p:nvSpPr>
              <p:cNvPr id="5135" name="文本框 4111"/>
              <p:cNvSpPr txBox="1"/>
              <p:nvPr/>
            </p:nvSpPr>
            <p:spPr>
              <a:xfrm>
                <a:off x="170194" y="131438"/>
                <a:ext cx="499527" cy="500649"/>
              </a:xfrm>
              <a:prstGeom prst="rect">
                <a:avLst/>
              </a:prstGeom>
              <a:noFill/>
              <a:ln w="9525">
                <a:noFill/>
              </a:ln>
            </p:spPr>
            <p:txBody>
              <a:bodyPr anchor="ctr"/>
              <a:lstStyle/>
              <a:p>
                <a:pPr lvl="0" indent="0" algn="ctr" defTabSz="914400" eaLnBrk="1" hangingPunct="1"/>
                <a:endParaRPr lang="zh-CN" altLang="en-US" sz="1800" dirty="0">
                  <a:solidFill>
                    <a:srgbClr val="FFFFFF"/>
                  </a:solidFill>
                  <a:latin typeface="Arial" panose="020B0604020202020204" pitchFamily="34" charset="0"/>
                  <a:ea typeface="微软雅黑" panose="020B0503020204020204" pitchFamily="2" charset="-122"/>
                </a:endParaRPr>
              </a:p>
            </p:txBody>
          </p:sp>
        </p:grpSp>
        <p:sp>
          <p:nvSpPr>
            <p:cNvPr id="5136" name="Freeform 29"/>
            <p:cNvSpPr>
              <a:spLocks noEditPoints="1"/>
            </p:cNvSpPr>
            <p:nvPr/>
          </p:nvSpPr>
          <p:spPr>
            <a:xfrm>
              <a:off x="187390" y="155280"/>
              <a:ext cx="331902" cy="396122"/>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618" h="740">
                  <a:moveTo>
                    <a:pt x="172" y="740"/>
                  </a:moveTo>
                  <a:lnTo>
                    <a:pt x="172" y="740"/>
                  </a:lnTo>
                  <a:lnTo>
                    <a:pt x="176" y="694"/>
                  </a:lnTo>
                  <a:lnTo>
                    <a:pt x="176" y="648"/>
                  </a:lnTo>
                  <a:lnTo>
                    <a:pt x="176" y="626"/>
                  </a:lnTo>
                  <a:lnTo>
                    <a:pt x="172" y="602"/>
                  </a:lnTo>
                  <a:lnTo>
                    <a:pt x="168" y="580"/>
                  </a:lnTo>
                  <a:lnTo>
                    <a:pt x="164" y="560"/>
                  </a:lnTo>
                  <a:lnTo>
                    <a:pt x="140" y="546"/>
                  </a:lnTo>
                  <a:lnTo>
                    <a:pt x="120" y="530"/>
                  </a:lnTo>
                  <a:lnTo>
                    <a:pt x="100" y="514"/>
                  </a:lnTo>
                  <a:lnTo>
                    <a:pt x="84" y="498"/>
                  </a:lnTo>
                  <a:lnTo>
                    <a:pt x="68" y="480"/>
                  </a:lnTo>
                  <a:lnTo>
                    <a:pt x="54" y="462"/>
                  </a:lnTo>
                  <a:lnTo>
                    <a:pt x="42" y="444"/>
                  </a:lnTo>
                  <a:lnTo>
                    <a:pt x="32" y="424"/>
                  </a:lnTo>
                  <a:lnTo>
                    <a:pt x="22" y="404"/>
                  </a:lnTo>
                  <a:lnTo>
                    <a:pt x="14" y="384"/>
                  </a:lnTo>
                  <a:lnTo>
                    <a:pt x="8" y="364"/>
                  </a:lnTo>
                  <a:lnTo>
                    <a:pt x="4" y="344"/>
                  </a:lnTo>
                  <a:lnTo>
                    <a:pt x="2" y="324"/>
                  </a:lnTo>
                  <a:lnTo>
                    <a:pt x="0" y="302"/>
                  </a:lnTo>
                  <a:lnTo>
                    <a:pt x="0" y="282"/>
                  </a:lnTo>
                  <a:lnTo>
                    <a:pt x="2" y="262"/>
                  </a:lnTo>
                  <a:lnTo>
                    <a:pt x="4" y="242"/>
                  </a:lnTo>
                  <a:lnTo>
                    <a:pt x="10" y="222"/>
                  </a:lnTo>
                  <a:lnTo>
                    <a:pt x="14" y="202"/>
                  </a:lnTo>
                  <a:lnTo>
                    <a:pt x="22" y="184"/>
                  </a:lnTo>
                  <a:lnTo>
                    <a:pt x="30" y="164"/>
                  </a:lnTo>
                  <a:lnTo>
                    <a:pt x="38" y="146"/>
                  </a:lnTo>
                  <a:lnTo>
                    <a:pt x="48" y="130"/>
                  </a:lnTo>
                  <a:lnTo>
                    <a:pt x="60" y="114"/>
                  </a:lnTo>
                  <a:lnTo>
                    <a:pt x="74" y="98"/>
                  </a:lnTo>
                  <a:lnTo>
                    <a:pt x="86" y="84"/>
                  </a:lnTo>
                  <a:lnTo>
                    <a:pt x="102" y="70"/>
                  </a:lnTo>
                  <a:lnTo>
                    <a:pt x="118" y="58"/>
                  </a:lnTo>
                  <a:lnTo>
                    <a:pt x="134" y="46"/>
                  </a:lnTo>
                  <a:lnTo>
                    <a:pt x="152" y="36"/>
                  </a:lnTo>
                  <a:lnTo>
                    <a:pt x="170" y="28"/>
                  </a:lnTo>
                  <a:lnTo>
                    <a:pt x="190" y="22"/>
                  </a:lnTo>
                  <a:lnTo>
                    <a:pt x="212" y="14"/>
                  </a:lnTo>
                  <a:lnTo>
                    <a:pt x="234" y="8"/>
                  </a:lnTo>
                  <a:lnTo>
                    <a:pt x="256" y="4"/>
                  </a:lnTo>
                  <a:lnTo>
                    <a:pt x="280" y="2"/>
                  </a:lnTo>
                  <a:lnTo>
                    <a:pt x="304" y="0"/>
                  </a:lnTo>
                  <a:lnTo>
                    <a:pt x="328" y="2"/>
                  </a:lnTo>
                  <a:lnTo>
                    <a:pt x="352" y="4"/>
                  </a:lnTo>
                  <a:lnTo>
                    <a:pt x="376" y="8"/>
                  </a:lnTo>
                  <a:lnTo>
                    <a:pt x="400" y="14"/>
                  </a:lnTo>
                  <a:lnTo>
                    <a:pt x="424" y="22"/>
                  </a:lnTo>
                  <a:lnTo>
                    <a:pt x="448" y="30"/>
                  </a:lnTo>
                  <a:lnTo>
                    <a:pt x="470" y="42"/>
                  </a:lnTo>
                  <a:lnTo>
                    <a:pt x="492" y="54"/>
                  </a:lnTo>
                  <a:lnTo>
                    <a:pt x="514" y="68"/>
                  </a:lnTo>
                  <a:lnTo>
                    <a:pt x="534" y="84"/>
                  </a:lnTo>
                  <a:lnTo>
                    <a:pt x="554" y="102"/>
                  </a:lnTo>
                  <a:lnTo>
                    <a:pt x="576" y="128"/>
                  </a:lnTo>
                  <a:lnTo>
                    <a:pt x="590" y="148"/>
                  </a:lnTo>
                  <a:lnTo>
                    <a:pt x="596" y="164"/>
                  </a:lnTo>
                  <a:lnTo>
                    <a:pt x="600" y="176"/>
                  </a:lnTo>
                  <a:lnTo>
                    <a:pt x="598" y="184"/>
                  </a:lnTo>
                  <a:lnTo>
                    <a:pt x="596" y="190"/>
                  </a:lnTo>
                  <a:lnTo>
                    <a:pt x="590" y="194"/>
                  </a:lnTo>
                  <a:lnTo>
                    <a:pt x="576" y="202"/>
                  </a:lnTo>
                  <a:lnTo>
                    <a:pt x="590" y="266"/>
                  </a:lnTo>
                  <a:lnTo>
                    <a:pt x="596" y="294"/>
                  </a:lnTo>
                  <a:lnTo>
                    <a:pt x="598" y="308"/>
                  </a:lnTo>
                  <a:lnTo>
                    <a:pt x="594" y="318"/>
                  </a:lnTo>
                  <a:lnTo>
                    <a:pt x="588" y="326"/>
                  </a:lnTo>
                  <a:lnTo>
                    <a:pt x="582" y="332"/>
                  </a:lnTo>
                  <a:lnTo>
                    <a:pt x="618" y="454"/>
                  </a:lnTo>
                  <a:lnTo>
                    <a:pt x="586" y="466"/>
                  </a:lnTo>
                  <a:lnTo>
                    <a:pt x="590" y="496"/>
                  </a:lnTo>
                  <a:lnTo>
                    <a:pt x="594" y="522"/>
                  </a:lnTo>
                  <a:lnTo>
                    <a:pt x="594" y="548"/>
                  </a:lnTo>
                  <a:lnTo>
                    <a:pt x="592" y="576"/>
                  </a:lnTo>
                  <a:lnTo>
                    <a:pt x="588" y="584"/>
                  </a:lnTo>
                  <a:lnTo>
                    <a:pt x="580" y="592"/>
                  </a:lnTo>
                  <a:lnTo>
                    <a:pt x="566" y="600"/>
                  </a:lnTo>
                  <a:lnTo>
                    <a:pt x="560" y="602"/>
                  </a:lnTo>
                  <a:lnTo>
                    <a:pt x="552" y="604"/>
                  </a:lnTo>
                  <a:lnTo>
                    <a:pt x="444" y="610"/>
                  </a:lnTo>
                  <a:lnTo>
                    <a:pt x="452" y="740"/>
                  </a:lnTo>
                  <a:lnTo>
                    <a:pt x="172" y="740"/>
                  </a:lnTo>
                  <a:close/>
                  <a:moveTo>
                    <a:pt x="254" y="428"/>
                  </a:moveTo>
                  <a:lnTo>
                    <a:pt x="174" y="368"/>
                  </a:lnTo>
                  <a:lnTo>
                    <a:pt x="168" y="364"/>
                  </a:lnTo>
                  <a:lnTo>
                    <a:pt x="164" y="364"/>
                  </a:lnTo>
                  <a:lnTo>
                    <a:pt x="160" y="366"/>
                  </a:lnTo>
                  <a:lnTo>
                    <a:pt x="156" y="370"/>
                  </a:lnTo>
                  <a:lnTo>
                    <a:pt x="154" y="376"/>
                  </a:lnTo>
                  <a:lnTo>
                    <a:pt x="154" y="382"/>
                  </a:lnTo>
                  <a:lnTo>
                    <a:pt x="156" y="386"/>
                  </a:lnTo>
                  <a:lnTo>
                    <a:pt x="160" y="392"/>
                  </a:lnTo>
                  <a:lnTo>
                    <a:pt x="240" y="452"/>
                  </a:lnTo>
                  <a:lnTo>
                    <a:pt x="244" y="454"/>
                  </a:lnTo>
                  <a:lnTo>
                    <a:pt x="250" y="454"/>
                  </a:lnTo>
                  <a:lnTo>
                    <a:pt x="254" y="452"/>
                  </a:lnTo>
                  <a:lnTo>
                    <a:pt x="258" y="448"/>
                  </a:lnTo>
                  <a:lnTo>
                    <a:pt x="260" y="444"/>
                  </a:lnTo>
                  <a:lnTo>
                    <a:pt x="260" y="438"/>
                  </a:lnTo>
                  <a:lnTo>
                    <a:pt x="258" y="432"/>
                  </a:lnTo>
                  <a:lnTo>
                    <a:pt x="254" y="428"/>
                  </a:lnTo>
                  <a:close/>
                  <a:moveTo>
                    <a:pt x="436" y="248"/>
                  </a:moveTo>
                  <a:lnTo>
                    <a:pt x="486" y="248"/>
                  </a:lnTo>
                  <a:lnTo>
                    <a:pt x="486" y="226"/>
                  </a:lnTo>
                  <a:lnTo>
                    <a:pt x="436" y="226"/>
                  </a:lnTo>
                  <a:lnTo>
                    <a:pt x="436" y="248"/>
                  </a:lnTo>
                  <a:close/>
                  <a:moveTo>
                    <a:pt x="252" y="116"/>
                  </a:moveTo>
                  <a:lnTo>
                    <a:pt x="226" y="72"/>
                  </a:lnTo>
                  <a:lnTo>
                    <a:pt x="206" y="84"/>
                  </a:lnTo>
                  <a:lnTo>
                    <a:pt x="232" y="128"/>
                  </a:lnTo>
                  <a:lnTo>
                    <a:pt x="252" y="116"/>
                  </a:lnTo>
                  <a:close/>
                  <a:moveTo>
                    <a:pt x="318" y="104"/>
                  </a:moveTo>
                  <a:lnTo>
                    <a:pt x="318" y="54"/>
                  </a:lnTo>
                  <a:lnTo>
                    <a:pt x="296" y="54"/>
                  </a:lnTo>
                  <a:lnTo>
                    <a:pt x="296" y="104"/>
                  </a:lnTo>
                  <a:lnTo>
                    <a:pt x="318" y="104"/>
                  </a:lnTo>
                  <a:close/>
                  <a:moveTo>
                    <a:pt x="426" y="182"/>
                  </a:moveTo>
                  <a:lnTo>
                    <a:pt x="468" y="156"/>
                  </a:lnTo>
                  <a:lnTo>
                    <a:pt x="458" y="136"/>
                  </a:lnTo>
                  <a:lnTo>
                    <a:pt x="414" y="162"/>
                  </a:lnTo>
                  <a:lnTo>
                    <a:pt x="426" y="182"/>
                  </a:lnTo>
                  <a:close/>
                  <a:moveTo>
                    <a:pt x="382" y="128"/>
                  </a:moveTo>
                  <a:lnTo>
                    <a:pt x="408" y="86"/>
                  </a:lnTo>
                  <a:lnTo>
                    <a:pt x="388" y="74"/>
                  </a:lnTo>
                  <a:lnTo>
                    <a:pt x="362" y="118"/>
                  </a:lnTo>
                  <a:lnTo>
                    <a:pt x="382" y="128"/>
                  </a:lnTo>
                  <a:close/>
                  <a:moveTo>
                    <a:pt x="274" y="394"/>
                  </a:moveTo>
                  <a:lnTo>
                    <a:pt x="194" y="332"/>
                  </a:lnTo>
                  <a:lnTo>
                    <a:pt x="188" y="330"/>
                  </a:lnTo>
                  <a:lnTo>
                    <a:pt x="184" y="330"/>
                  </a:lnTo>
                  <a:lnTo>
                    <a:pt x="180" y="332"/>
                  </a:lnTo>
                  <a:lnTo>
                    <a:pt x="176" y="336"/>
                  </a:lnTo>
                  <a:lnTo>
                    <a:pt x="174" y="342"/>
                  </a:lnTo>
                  <a:lnTo>
                    <a:pt x="174" y="348"/>
                  </a:lnTo>
                  <a:lnTo>
                    <a:pt x="176" y="352"/>
                  </a:lnTo>
                  <a:lnTo>
                    <a:pt x="180" y="356"/>
                  </a:lnTo>
                  <a:lnTo>
                    <a:pt x="260" y="418"/>
                  </a:lnTo>
                  <a:lnTo>
                    <a:pt x="264" y="420"/>
                  </a:lnTo>
                  <a:lnTo>
                    <a:pt x="270" y="420"/>
                  </a:lnTo>
                  <a:lnTo>
                    <a:pt x="274" y="418"/>
                  </a:lnTo>
                  <a:lnTo>
                    <a:pt x="278" y="414"/>
                  </a:lnTo>
                  <a:lnTo>
                    <a:pt x="280" y="408"/>
                  </a:lnTo>
                  <a:lnTo>
                    <a:pt x="280" y="402"/>
                  </a:lnTo>
                  <a:lnTo>
                    <a:pt x="278" y="398"/>
                  </a:lnTo>
                  <a:lnTo>
                    <a:pt x="274" y="394"/>
                  </a:lnTo>
                  <a:close/>
                  <a:moveTo>
                    <a:pt x="354" y="156"/>
                  </a:moveTo>
                  <a:lnTo>
                    <a:pt x="354" y="156"/>
                  </a:lnTo>
                  <a:lnTo>
                    <a:pt x="336" y="148"/>
                  </a:lnTo>
                  <a:lnTo>
                    <a:pt x="316" y="142"/>
                  </a:lnTo>
                  <a:lnTo>
                    <a:pt x="298" y="142"/>
                  </a:lnTo>
                  <a:lnTo>
                    <a:pt x="280" y="144"/>
                  </a:lnTo>
                  <a:lnTo>
                    <a:pt x="262" y="150"/>
                  </a:lnTo>
                  <a:lnTo>
                    <a:pt x="248" y="158"/>
                  </a:lnTo>
                  <a:lnTo>
                    <a:pt x="234" y="170"/>
                  </a:lnTo>
                  <a:lnTo>
                    <a:pt x="224" y="184"/>
                  </a:lnTo>
                  <a:lnTo>
                    <a:pt x="218" y="194"/>
                  </a:lnTo>
                  <a:lnTo>
                    <a:pt x="216" y="202"/>
                  </a:lnTo>
                  <a:lnTo>
                    <a:pt x="214" y="218"/>
                  </a:lnTo>
                  <a:lnTo>
                    <a:pt x="212" y="236"/>
                  </a:lnTo>
                  <a:lnTo>
                    <a:pt x="214" y="254"/>
                  </a:lnTo>
                  <a:lnTo>
                    <a:pt x="216" y="270"/>
                  </a:lnTo>
                  <a:lnTo>
                    <a:pt x="216" y="288"/>
                  </a:lnTo>
                  <a:lnTo>
                    <a:pt x="214" y="306"/>
                  </a:lnTo>
                  <a:lnTo>
                    <a:pt x="208" y="324"/>
                  </a:lnTo>
                  <a:lnTo>
                    <a:pt x="282" y="366"/>
                  </a:lnTo>
                  <a:lnTo>
                    <a:pt x="294" y="352"/>
                  </a:lnTo>
                  <a:lnTo>
                    <a:pt x="308" y="342"/>
                  </a:lnTo>
                  <a:lnTo>
                    <a:pt x="322" y="332"/>
                  </a:lnTo>
                  <a:lnTo>
                    <a:pt x="338" y="326"/>
                  </a:lnTo>
                  <a:lnTo>
                    <a:pt x="354" y="318"/>
                  </a:lnTo>
                  <a:lnTo>
                    <a:pt x="370" y="310"/>
                  </a:lnTo>
                  <a:lnTo>
                    <a:pt x="384" y="298"/>
                  </a:lnTo>
                  <a:lnTo>
                    <a:pt x="390" y="292"/>
                  </a:lnTo>
                  <a:lnTo>
                    <a:pt x="394" y="284"/>
                  </a:lnTo>
                  <a:lnTo>
                    <a:pt x="402" y="266"/>
                  </a:lnTo>
                  <a:lnTo>
                    <a:pt x="406" y="250"/>
                  </a:lnTo>
                  <a:lnTo>
                    <a:pt x="404" y="232"/>
                  </a:lnTo>
                  <a:lnTo>
                    <a:pt x="402" y="214"/>
                  </a:lnTo>
                  <a:lnTo>
                    <a:pt x="394" y="196"/>
                  </a:lnTo>
                  <a:lnTo>
                    <a:pt x="384" y="182"/>
                  </a:lnTo>
                  <a:lnTo>
                    <a:pt x="370" y="168"/>
                  </a:lnTo>
                  <a:lnTo>
                    <a:pt x="354" y="156"/>
                  </a:lnTo>
                  <a:close/>
                  <a:moveTo>
                    <a:pt x="168" y="408"/>
                  </a:moveTo>
                  <a:lnTo>
                    <a:pt x="168" y="408"/>
                  </a:lnTo>
                  <a:lnTo>
                    <a:pt x="166" y="414"/>
                  </a:lnTo>
                  <a:lnTo>
                    <a:pt x="166" y="420"/>
                  </a:lnTo>
                  <a:lnTo>
                    <a:pt x="166" y="432"/>
                  </a:lnTo>
                  <a:lnTo>
                    <a:pt x="172" y="442"/>
                  </a:lnTo>
                  <a:lnTo>
                    <a:pt x="176" y="448"/>
                  </a:lnTo>
                  <a:lnTo>
                    <a:pt x="182" y="452"/>
                  </a:lnTo>
                  <a:lnTo>
                    <a:pt x="192" y="456"/>
                  </a:lnTo>
                  <a:lnTo>
                    <a:pt x="202" y="456"/>
                  </a:lnTo>
                  <a:lnTo>
                    <a:pt x="212" y="452"/>
                  </a:lnTo>
                  <a:lnTo>
                    <a:pt x="220" y="448"/>
                  </a:lnTo>
                  <a:lnTo>
                    <a:pt x="168" y="408"/>
                  </a:lnTo>
                  <a:close/>
                </a:path>
              </a:pathLst>
            </a:custGeom>
            <a:solidFill>
              <a:srgbClr val="4BB199"/>
            </a:solidFill>
            <a:ln w="9525">
              <a:noFill/>
            </a:ln>
          </p:spPr>
          <p:txBody>
            <a:bodyPr/>
            <a:lstStyle/>
            <a:p>
              <a:endParaRPr lang="zh-CN" altLang="en-US"/>
            </a:p>
          </p:txBody>
        </p:sp>
      </p:grpSp>
      <p:grpSp>
        <p:nvGrpSpPr>
          <p:cNvPr id="5137" name="组合 35"/>
          <p:cNvGrpSpPr/>
          <p:nvPr/>
        </p:nvGrpSpPr>
        <p:grpSpPr>
          <a:xfrm>
            <a:off x="5397500" y="2159000"/>
            <a:ext cx="706438" cy="706438"/>
            <a:chOff x="0" y="0"/>
            <a:chExt cx="706681" cy="706681"/>
          </a:xfrm>
        </p:grpSpPr>
        <p:grpSp>
          <p:nvGrpSpPr>
            <p:cNvPr id="5138" name="椭圆 32"/>
            <p:cNvGrpSpPr/>
            <p:nvPr/>
          </p:nvGrpSpPr>
          <p:grpSpPr>
            <a:xfrm>
              <a:off x="-69620" y="-31507"/>
              <a:ext cx="847635" cy="847635"/>
              <a:chOff x="0" y="0"/>
              <a:chExt cx="847344" cy="847344"/>
            </a:xfrm>
          </p:grpSpPr>
          <p:pic>
            <p:nvPicPr>
              <p:cNvPr id="5139" name="椭圆 32"/>
              <p:cNvPicPr/>
              <p:nvPr/>
            </p:nvPicPr>
            <p:blipFill>
              <a:blip r:embed="rId2"/>
              <a:stretch>
                <a:fillRect/>
              </a:stretch>
            </p:blipFill>
            <p:spPr>
              <a:xfrm>
                <a:off x="0" y="0"/>
                <a:ext cx="847344" cy="847344"/>
              </a:xfrm>
              <a:prstGeom prst="rect">
                <a:avLst/>
              </a:prstGeom>
              <a:noFill/>
              <a:ln w="9525">
                <a:noFill/>
              </a:ln>
            </p:spPr>
          </p:pic>
          <p:sp>
            <p:nvSpPr>
              <p:cNvPr id="5140" name="文本框 4116"/>
              <p:cNvSpPr txBox="1"/>
              <p:nvPr/>
            </p:nvSpPr>
            <p:spPr>
              <a:xfrm>
                <a:off x="173051" y="134951"/>
                <a:ext cx="499528" cy="499528"/>
              </a:xfrm>
              <a:prstGeom prst="rect">
                <a:avLst/>
              </a:prstGeom>
              <a:noFill/>
              <a:ln w="9525">
                <a:noFill/>
              </a:ln>
            </p:spPr>
            <p:txBody>
              <a:bodyPr anchor="ctr"/>
              <a:lstStyle/>
              <a:p>
                <a:pPr lvl="0" indent="0" algn="ctr" defTabSz="914400" eaLnBrk="1" hangingPunct="1"/>
                <a:endParaRPr lang="zh-CN" altLang="en-US" sz="1800" dirty="0">
                  <a:solidFill>
                    <a:srgbClr val="FFFFFF"/>
                  </a:solidFill>
                  <a:latin typeface="Arial" panose="020B0604020202020204" pitchFamily="34" charset="0"/>
                  <a:ea typeface="微软雅黑" panose="020B0503020204020204" pitchFamily="2" charset="-122"/>
                </a:endParaRPr>
              </a:p>
            </p:txBody>
          </p:sp>
        </p:grpSp>
        <p:pic>
          <p:nvPicPr>
            <p:cNvPr id="5141" name="组合 17"/>
            <p:cNvPicPr/>
            <p:nvPr/>
          </p:nvPicPr>
          <p:blipFill>
            <a:blip r:embed="rId3"/>
            <a:stretch>
              <a:fillRect/>
            </a:stretch>
          </p:blipFill>
          <p:spPr>
            <a:xfrm>
              <a:off x="223089" y="127044"/>
              <a:ext cx="256120" cy="451259"/>
            </a:xfrm>
            <a:prstGeom prst="rect">
              <a:avLst/>
            </a:prstGeom>
            <a:noFill/>
            <a:ln w="9525">
              <a:noFill/>
            </a:ln>
          </p:spPr>
        </p:pic>
      </p:grpSp>
      <p:grpSp>
        <p:nvGrpSpPr>
          <p:cNvPr id="5142" name="组合 34"/>
          <p:cNvGrpSpPr/>
          <p:nvPr/>
        </p:nvGrpSpPr>
        <p:grpSpPr>
          <a:xfrm>
            <a:off x="7458075" y="2189163"/>
            <a:ext cx="706438" cy="706437"/>
            <a:chOff x="0" y="0"/>
            <a:chExt cx="706681" cy="706681"/>
          </a:xfrm>
        </p:grpSpPr>
        <p:grpSp>
          <p:nvGrpSpPr>
            <p:cNvPr id="5143" name="椭圆 33"/>
            <p:cNvGrpSpPr/>
            <p:nvPr/>
          </p:nvGrpSpPr>
          <p:grpSpPr>
            <a:xfrm>
              <a:off x="-69747" y="-31190"/>
              <a:ext cx="847635" cy="847637"/>
              <a:chOff x="0" y="0"/>
              <a:chExt cx="847344" cy="847344"/>
            </a:xfrm>
          </p:grpSpPr>
          <p:pic>
            <p:nvPicPr>
              <p:cNvPr id="5144" name="椭圆 33"/>
              <p:cNvPicPr/>
              <p:nvPr/>
            </p:nvPicPr>
            <p:blipFill>
              <a:blip r:embed="rId2"/>
              <a:stretch>
                <a:fillRect/>
              </a:stretch>
            </p:blipFill>
            <p:spPr>
              <a:xfrm>
                <a:off x="0" y="0"/>
                <a:ext cx="847344" cy="847344"/>
              </a:xfrm>
              <a:prstGeom prst="rect">
                <a:avLst/>
              </a:prstGeom>
              <a:noFill/>
              <a:ln w="9525">
                <a:noFill/>
              </a:ln>
            </p:spPr>
          </p:pic>
          <p:sp>
            <p:nvSpPr>
              <p:cNvPr id="5145" name="文本框 4121"/>
              <p:cNvSpPr txBox="1"/>
              <p:nvPr/>
            </p:nvSpPr>
            <p:spPr>
              <a:xfrm>
                <a:off x="173178" y="134634"/>
                <a:ext cx="499528" cy="499527"/>
              </a:xfrm>
              <a:prstGeom prst="rect">
                <a:avLst/>
              </a:prstGeom>
              <a:noFill/>
              <a:ln w="9525">
                <a:noFill/>
              </a:ln>
            </p:spPr>
            <p:txBody>
              <a:bodyPr anchor="ctr"/>
              <a:lstStyle/>
              <a:p>
                <a:pPr lvl="0" indent="0" algn="ctr" defTabSz="914400" eaLnBrk="1" hangingPunct="1"/>
                <a:endParaRPr lang="zh-CN" altLang="en-US" sz="1800" dirty="0">
                  <a:solidFill>
                    <a:srgbClr val="FFFFFF"/>
                  </a:solidFill>
                  <a:latin typeface="Arial" panose="020B0604020202020204" pitchFamily="34" charset="0"/>
                  <a:ea typeface="微软雅黑" panose="020B0503020204020204" pitchFamily="2" charset="-122"/>
                </a:endParaRPr>
              </a:p>
            </p:txBody>
          </p:sp>
        </p:grpSp>
        <p:sp>
          <p:nvSpPr>
            <p:cNvPr id="5146" name="Freeform 23"/>
            <p:cNvSpPr>
              <a:spLocks noEditPoints="1"/>
            </p:cNvSpPr>
            <p:nvPr/>
          </p:nvSpPr>
          <p:spPr>
            <a:xfrm>
              <a:off x="201682" y="228679"/>
              <a:ext cx="303316" cy="249323"/>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740" h="610">
                  <a:moveTo>
                    <a:pt x="296" y="120"/>
                  </a:moveTo>
                  <a:lnTo>
                    <a:pt x="296" y="120"/>
                  </a:lnTo>
                  <a:lnTo>
                    <a:pt x="300" y="120"/>
                  </a:lnTo>
                  <a:lnTo>
                    <a:pt x="304" y="118"/>
                  </a:lnTo>
                  <a:lnTo>
                    <a:pt x="308" y="114"/>
                  </a:lnTo>
                  <a:lnTo>
                    <a:pt x="312" y="110"/>
                  </a:lnTo>
                  <a:lnTo>
                    <a:pt x="312" y="104"/>
                  </a:lnTo>
                  <a:lnTo>
                    <a:pt x="312" y="100"/>
                  </a:lnTo>
                  <a:lnTo>
                    <a:pt x="308" y="96"/>
                  </a:lnTo>
                  <a:lnTo>
                    <a:pt x="304" y="94"/>
                  </a:lnTo>
                  <a:lnTo>
                    <a:pt x="280" y="90"/>
                  </a:lnTo>
                  <a:lnTo>
                    <a:pt x="254" y="88"/>
                  </a:lnTo>
                  <a:lnTo>
                    <a:pt x="230" y="88"/>
                  </a:lnTo>
                  <a:lnTo>
                    <a:pt x="204" y="90"/>
                  </a:lnTo>
                  <a:lnTo>
                    <a:pt x="180" y="96"/>
                  </a:lnTo>
                  <a:lnTo>
                    <a:pt x="154" y="104"/>
                  </a:lnTo>
                  <a:lnTo>
                    <a:pt x="130" y="112"/>
                  </a:lnTo>
                  <a:lnTo>
                    <a:pt x="106" y="124"/>
                  </a:lnTo>
                  <a:lnTo>
                    <a:pt x="102" y="128"/>
                  </a:lnTo>
                  <a:lnTo>
                    <a:pt x="98" y="132"/>
                  </a:lnTo>
                  <a:lnTo>
                    <a:pt x="96" y="138"/>
                  </a:lnTo>
                  <a:lnTo>
                    <a:pt x="98" y="142"/>
                  </a:lnTo>
                  <a:lnTo>
                    <a:pt x="100" y="146"/>
                  </a:lnTo>
                  <a:lnTo>
                    <a:pt x="104" y="148"/>
                  </a:lnTo>
                  <a:lnTo>
                    <a:pt x="110" y="148"/>
                  </a:lnTo>
                  <a:lnTo>
                    <a:pt x="114" y="148"/>
                  </a:lnTo>
                  <a:lnTo>
                    <a:pt x="136" y="136"/>
                  </a:lnTo>
                  <a:lnTo>
                    <a:pt x="160" y="128"/>
                  </a:lnTo>
                  <a:lnTo>
                    <a:pt x="182" y="120"/>
                  </a:lnTo>
                  <a:lnTo>
                    <a:pt x="204" y="116"/>
                  </a:lnTo>
                  <a:lnTo>
                    <a:pt x="228" y="114"/>
                  </a:lnTo>
                  <a:lnTo>
                    <a:pt x="250" y="114"/>
                  </a:lnTo>
                  <a:lnTo>
                    <a:pt x="272" y="116"/>
                  </a:lnTo>
                  <a:lnTo>
                    <a:pt x="296" y="120"/>
                  </a:lnTo>
                  <a:close/>
                  <a:moveTo>
                    <a:pt x="420" y="580"/>
                  </a:moveTo>
                  <a:lnTo>
                    <a:pt x="420" y="610"/>
                  </a:lnTo>
                  <a:lnTo>
                    <a:pt x="318" y="610"/>
                  </a:lnTo>
                  <a:lnTo>
                    <a:pt x="318" y="580"/>
                  </a:lnTo>
                  <a:lnTo>
                    <a:pt x="30" y="580"/>
                  </a:lnTo>
                  <a:lnTo>
                    <a:pt x="0" y="580"/>
                  </a:lnTo>
                  <a:lnTo>
                    <a:pt x="0" y="524"/>
                  </a:lnTo>
                  <a:lnTo>
                    <a:pt x="0" y="142"/>
                  </a:lnTo>
                  <a:lnTo>
                    <a:pt x="22" y="142"/>
                  </a:lnTo>
                  <a:lnTo>
                    <a:pt x="22" y="76"/>
                  </a:lnTo>
                  <a:lnTo>
                    <a:pt x="34" y="58"/>
                  </a:lnTo>
                  <a:lnTo>
                    <a:pt x="74" y="38"/>
                  </a:lnTo>
                  <a:lnTo>
                    <a:pt x="118" y="22"/>
                  </a:lnTo>
                  <a:lnTo>
                    <a:pt x="162" y="10"/>
                  </a:lnTo>
                  <a:lnTo>
                    <a:pt x="184" y="6"/>
                  </a:lnTo>
                  <a:lnTo>
                    <a:pt x="208" y="4"/>
                  </a:lnTo>
                  <a:lnTo>
                    <a:pt x="248" y="0"/>
                  </a:lnTo>
                  <a:lnTo>
                    <a:pt x="290" y="2"/>
                  </a:lnTo>
                  <a:lnTo>
                    <a:pt x="330" y="8"/>
                  </a:lnTo>
                  <a:lnTo>
                    <a:pt x="350" y="12"/>
                  </a:lnTo>
                  <a:lnTo>
                    <a:pt x="370" y="18"/>
                  </a:lnTo>
                  <a:lnTo>
                    <a:pt x="390" y="12"/>
                  </a:lnTo>
                  <a:lnTo>
                    <a:pt x="412" y="8"/>
                  </a:lnTo>
                  <a:lnTo>
                    <a:pt x="452" y="2"/>
                  </a:lnTo>
                  <a:lnTo>
                    <a:pt x="492" y="0"/>
                  </a:lnTo>
                  <a:lnTo>
                    <a:pt x="534" y="4"/>
                  </a:lnTo>
                  <a:lnTo>
                    <a:pt x="556" y="6"/>
                  </a:lnTo>
                  <a:lnTo>
                    <a:pt x="580" y="10"/>
                  </a:lnTo>
                  <a:lnTo>
                    <a:pt x="624" y="22"/>
                  </a:lnTo>
                  <a:lnTo>
                    <a:pt x="666" y="38"/>
                  </a:lnTo>
                  <a:lnTo>
                    <a:pt x="706" y="58"/>
                  </a:lnTo>
                  <a:lnTo>
                    <a:pt x="718" y="76"/>
                  </a:lnTo>
                  <a:lnTo>
                    <a:pt x="718" y="154"/>
                  </a:lnTo>
                  <a:lnTo>
                    <a:pt x="740" y="154"/>
                  </a:lnTo>
                  <a:lnTo>
                    <a:pt x="740" y="580"/>
                  </a:lnTo>
                  <a:lnTo>
                    <a:pt x="734" y="580"/>
                  </a:lnTo>
                  <a:lnTo>
                    <a:pt x="712" y="580"/>
                  </a:lnTo>
                  <a:lnTo>
                    <a:pt x="420" y="580"/>
                  </a:lnTo>
                  <a:close/>
                  <a:moveTo>
                    <a:pt x="712" y="426"/>
                  </a:moveTo>
                  <a:lnTo>
                    <a:pt x="622" y="524"/>
                  </a:lnTo>
                  <a:lnTo>
                    <a:pt x="712" y="524"/>
                  </a:lnTo>
                  <a:lnTo>
                    <a:pt x="712" y="426"/>
                  </a:lnTo>
                  <a:close/>
                  <a:moveTo>
                    <a:pt x="562" y="524"/>
                  </a:moveTo>
                  <a:lnTo>
                    <a:pt x="562" y="524"/>
                  </a:lnTo>
                  <a:lnTo>
                    <a:pt x="530" y="520"/>
                  </a:lnTo>
                  <a:lnTo>
                    <a:pt x="500" y="516"/>
                  </a:lnTo>
                  <a:lnTo>
                    <a:pt x="470" y="516"/>
                  </a:lnTo>
                  <a:lnTo>
                    <a:pt x="442" y="518"/>
                  </a:lnTo>
                  <a:lnTo>
                    <a:pt x="414" y="524"/>
                  </a:lnTo>
                  <a:lnTo>
                    <a:pt x="562" y="524"/>
                  </a:lnTo>
                  <a:close/>
                  <a:moveTo>
                    <a:pt x="328" y="524"/>
                  </a:moveTo>
                  <a:lnTo>
                    <a:pt x="328" y="524"/>
                  </a:lnTo>
                  <a:lnTo>
                    <a:pt x="300" y="518"/>
                  </a:lnTo>
                  <a:lnTo>
                    <a:pt x="270" y="516"/>
                  </a:lnTo>
                  <a:lnTo>
                    <a:pt x="242" y="516"/>
                  </a:lnTo>
                  <a:lnTo>
                    <a:pt x="212" y="520"/>
                  </a:lnTo>
                  <a:lnTo>
                    <a:pt x="178" y="524"/>
                  </a:lnTo>
                  <a:lnTo>
                    <a:pt x="328" y="524"/>
                  </a:lnTo>
                  <a:close/>
                  <a:moveTo>
                    <a:pt x="446" y="310"/>
                  </a:moveTo>
                  <a:lnTo>
                    <a:pt x="446" y="310"/>
                  </a:lnTo>
                  <a:lnTo>
                    <a:pt x="468" y="304"/>
                  </a:lnTo>
                  <a:lnTo>
                    <a:pt x="490" y="302"/>
                  </a:lnTo>
                  <a:lnTo>
                    <a:pt x="514" y="302"/>
                  </a:lnTo>
                  <a:lnTo>
                    <a:pt x="536" y="304"/>
                  </a:lnTo>
                  <a:lnTo>
                    <a:pt x="558" y="308"/>
                  </a:lnTo>
                  <a:lnTo>
                    <a:pt x="582" y="314"/>
                  </a:lnTo>
                  <a:lnTo>
                    <a:pt x="604" y="322"/>
                  </a:lnTo>
                  <a:lnTo>
                    <a:pt x="626" y="332"/>
                  </a:lnTo>
                  <a:lnTo>
                    <a:pt x="632" y="334"/>
                  </a:lnTo>
                  <a:lnTo>
                    <a:pt x="636" y="334"/>
                  </a:lnTo>
                  <a:lnTo>
                    <a:pt x="640" y="332"/>
                  </a:lnTo>
                  <a:lnTo>
                    <a:pt x="642" y="328"/>
                  </a:lnTo>
                  <a:lnTo>
                    <a:pt x="644" y="322"/>
                  </a:lnTo>
                  <a:lnTo>
                    <a:pt x="642" y="318"/>
                  </a:lnTo>
                  <a:lnTo>
                    <a:pt x="640" y="314"/>
                  </a:lnTo>
                  <a:lnTo>
                    <a:pt x="636" y="310"/>
                  </a:lnTo>
                  <a:lnTo>
                    <a:pt x="610" y="298"/>
                  </a:lnTo>
                  <a:lnTo>
                    <a:pt x="586" y="290"/>
                  </a:lnTo>
                  <a:lnTo>
                    <a:pt x="560" y="284"/>
                  </a:lnTo>
                  <a:lnTo>
                    <a:pt x="536" y="278"/>
                  </a:lnTo>
                  <a:lnTo>
                    <a:pt x="510" y="276"/>
                  </a:lnTo>
                  <a:lnTo>
                    <a:pt x="486" y="276"/>
                  </a:lnTo>
                  <a:lnTo>
                    <a:pt x="462" y="280"/>
                  </a:lnTo>
                  <a:lnTo>
                    <a:pt x="436" y="284"/>
                  </a:lnTo>
                  <a:lnTo>
                    <a:pt x="432" y="286"/>
                  </a:lnTo>
                  <a:lnTo>
                    <a:pt x="430" y="290"/>
                  </a:lnTo>
                  <a:lnTo>
                    <a:pt x="428" y="294"/>
                  </a:lnTo>
                  <a:lnTo>
                    <a:pt x="428" y="300"/>
                  </a:lnTo>
                  <a:lnTo>
                    <a:pt x="432" y="304"/>
                  </a:lnTo>
                  <a:lnTo>
                    <a:pt x="436" y="308"/>
                  </a:lnTo>
                  <a:lnTo>
                    <a:pt x="440" y="310"/>
                  </a:lnTo>
                  <a:lnTo>
                    <a:pt x="446" y="310"/>
                  </a:lnTo>
                  <a:close/>
                  <a:moveTo>
                    <a:pt x="446" y="248"/>
                  </a:moveTo>
                  <a:lnTo>
                    <a:pt x="446" y="248"/>
                  </a:lnTo>
                  <a:lnTo>
                    <a:pt x="468" y="242"/>
                  </a:lnTo>
                  <a:lnTo>
                    <a:pt x="490" y="240"/>
                  </a:lnTo>
                  <a:lnTo>
                    <a:pt x="514" y="240"/>
                  </a:lnTo>
                  <a:lnTo>
                    <a:pt x="536" y="242"/>
                  </a:lnTo>
                  <a:lnTo>
                    <a:pt x="558" y="246"/>
                  </a:lnTo>
                  <a:lnTo>
                    <a:pt x="582" y="252"/>
                  </a:lnTo>
                  <a:lnTo>
                    <a:pt x="604" y="260"/>
                  </a:lnTo>
                  <a:lnTo>
                    <a:pt x="626" y="270"/>
                  </a:lnTo>
                  <a:lnTo>
                    <a:pt x="632" y="272"/>
                  </a:lnTo>
                  <a:lnTo>
                    <a:pt x="636" y="272"/>
                  </a:lnTo>
                  <a:lnTo>
                    <a:pt x="640" y="268"/>
                  </a:lnTo>
                  <a:lnTo>
                    <a:pt x="642" y="264"/>
                  </a:lnTo>
                  <a:lnTo>
                    <a:pt x="644" y="260"/>
                  </a:lnTo>
                  <a:lnTo>
                    <a:pt x="642" y="256"/>
                  </a:lnTo>
                  <a:lnTo>
                    <a:pt x="640" y="250"/>
                  </a:lnTo>
                  <a:lnTo>
                    <a:pt x="636" y="248"/>
                  </a:lnTo>
                  <a:lnTo>
                    <a:pt x="610" y="236"/>
                  </a:lnTo>
                  <a:lnTo>
                    <a:pt x="586" y="228"/>
                  </a:lnTo>
                  <a:lnTo>
                    <a:pt x="560" y="220"/>
                  </a:lnTo>
                  <a:lnTo>
                    <a:pt x="536" y="216"/>
                  </a:lnTo>
                  <a:lnTo>
                    <a:pt x="510" y="214"/>
                  </a:lnTo>
                  <a:lnTo>
                    <a:pt x="486" y="214"/>
                  </a:lnTo>
                  <a:lnTo>
                    <a:pt x="462" y="218"/>
                  </a:lnTo>
                  <a:lnTo>
                    <a:pt x="436" y="222"/>
                  </a:lnTo>
                  <a:lnTo>
                    <a:pt x="432" y="224"/>
                  </a:lnTo>
                  <a:lnTo>
                    <a:pt x="430" y="228"/>
                  </a:lnTo>
                  <a:lnTo>
                    <a:pt x="428" y="232"/>
                  </a:lnTo>
                  <a:lnTo>
                    <a:pt x="428" y="238"/>
                  </a:lnTo>
                  <a:lnTo>
                    <a:pt x="432" y="242"/>
                  </a:lnTo>
                  <a:lnTo>
                    <a:pt x="436" y="246"/>
                  </a:lnTo>
                  <a:lnTo>
                    <a:pt x="440" y="248"/>
                  </a:lnTo>
                  <a:lnTo>
                    <a:pt x="446" y="248"/>
                  </a:lnTo>
                  <a:close/>
                  <a:moveTo>
                    <a:pt x="446" y="186"/>
                  </a:moveTo>
                  <a:lnTo>
                    <a:pt x="446" y="186"/>
                  </a:lnTo>
                  <a:lnTo>
                    <a:pt x="468" y="182"/>
                  </a:lnTo>
                  <a:lnTo>
                    <a:pt x="490" y="180"/>
                  </a:lnTo>
                  <a:lnTo>
                    <a:pt x="514" y="178"/>
                  </a:lnTo>
                  <a:lnTo>
                    <a:pt x="536" y="180"/>
                  </a:lnTo>
                  <a:lnTo>
                    <a:pt x="558" y="184"/>
                  </a:lnTo>
                  <a:lnTo>
                    <a:pt x="582" y="190"/>
                  </a:lnTo>
                  <a:lnTo>
                    <a:pt x="604" y="200"/>
                  </a:lnTo>
                  <a:lnTo>
                    <a:pt x="626" y="210"/>
                  </a:lnTo>
                  <a:lnTo>
                    <a:pt x="632" y="210"/>
                  </a:lnTo>
                  <a:lnTo>
                    <a:pt x="636" y="210"/>
                  </a:lnTo>
                  <a:lnTo>
                    <a:pt x="640" y="208"/>
                  </a:lnTo>
                  <a:lnTo>
                    <a:pt x="642" y="204"/>
                  </a:lnTo>
                  <a:lnTo>
                    <a:pt x="644" y="198"/>
                  </a:lnTo>
                  <a:lnTo>
                    <a:pt x="642" y="194"/>
                  </a:lnTo>
                  <a:lnTo>
                    <a:pt x="640" y="190"/>
                  </a:lnTo>
                  <a:lnTo>
                    <a:pt x="636" y="186"/>
                  </a:lnTo>
                  <a:lnTo>
                    <a:pt x="610" y="176"/>
                  </a:lnTo>
                  <a:lnTo>
                    <a:pt x="586" y="166"/>
                  </a:lnTo>
                  <a:lnTo>
                    <a:pt x="560" y="160"/>
                  </a:lnTo>
                  <a:lnTo>
                    <a:pt x="536" y="156"/>
                  </a:lnTo>
                  <a:lnTo>
                    <a:pt x="510" y="154"/>
                  </a:lnTo>
                  <a:lnTo>
                    <a:pt x="486" y="154"/>
                  </a:lnTo>
                  <a:lnTo>
                    <a:pt x="462" y="156"/>
                  </a:lnTo>
                  <a:lnTo>
                    <a:pt x="436" y="160"/>
                  </a:lnTo>
                  <a:lnTo>
                    <a:pt x="432" y="164"/>
                  </a:lnTo>
                  <a:lnTo>
                    <a:pt x="430" y="166"/>
                  </a:lnTo>
                  <a:lnTo>
                    <a:pt x="428" y="172"/>
                  </a:lnTo>
                  <a:lnTo>
                    <a:pt x="428" y="176"/>
                  </a:lnTo>
                  <a:lnTo>
                    <a:pt x="432" y="182"/>
                  </a:lnTo>
                  <a:lnTo>
                    <a:pt x="436" y="184"/>
                  </a:lnTo>
                  <a:lnTo>
                    <a:pt x="440" y="186"/>
                  </a:lnTo>
                  <a:lnTo>
                    <a:pt x="446" y="186"/>
                  </a:lnTo>
                  <a:close/>
                  <a:moveTo>
                    <a:pt x="446" y="122"/>
                  </a:moveTo>
                  <a:lnTo>
                    <a:pt x="446" y="122"/>
                  </a:lnTo>
                  <a:lnTo>
                    <a:pt x="468" y="118"/>
                  </a:lnTo>
                  <a:lnTo>
                    <a:pt x="490" y="116"/>
                  </a:lnTo>
                  <a:lnTo>
                    <a:pt x="514" y="116"/>
                  </a:lnTo>
                  <a:lnTo>
                    <a:pt x="536" y="118"/>
                  </a:lnTo>
                  <a:lnTo>
                    <a:pt x="558" y="122"/>
                  </a:lnTo>
                  <a:lnTo>
                    <a:pt x="582" y="128"/>
                  </a:lnTo>
                  <a:lnTo>
                    <a:pt x="604" y="136"/>
                  </a:lnTo>
                  <a:lnTo>
                    <a:pt x="626" y="146"/>
                  </a:lnTo>
                  <a:lnTo>
                    <a:pt x="632" y="148"/>
                  </a:lnTo>
                  <a:lnTo>
                    <a:pt x="636" y="146"/>
                  </a:lnTo>
                  <a:lnTo>
                    <a:pt x="640" y="144"/>
                  </a:lnTo>
                  <a:lnTo>
                    <a:pt x="642" y="140"/>
                  </a:lnTo>
                  <a:lnTo>
                    <a:pt x="644" y="136"/>
                  </a:lnTo>
                  <a:lnTo>
                    <a:pt x="642" y="130"/>
                  </a:lnTo>
                  <a:lnTo>
                    <a:pt x="640" y="126"/>
                  </a:lnTo>
                  <a:lnTo>
                    <a:pt x="636" y="122"/>
                  </a:lnTo>
                  <a:lnTo>
                    <a:pt x="610" y="112"/>
                  </a:lnTo>
                  <a:lnTo>
                    <a:pt x="586" y="102"/>
                  </a:lnTo>
                  <a:lnTo>
                    <a:pt x="560" y="96"/>
                  </a:lnTo>
                  <a:lnTo>
                    <a:pt x="536" y="92"/>
                  </a:lnTo>
                  <a:lnTo>
                    <a:pt x="510" y="90"/>
                  </a:lnTo>
                  <a:lnTo>
                    <a:pt x="486" y="90"/>
                  </a:lnTo>
                  <a:lnTo>
                    <a:pt x="462" y="92"/>
                  </a:lnTo>
                  <a:lnTo>
                    <a:pt x="436" y="98"/>
                  </a:lnTo>
                  <a:lnTo>
                    <a:pt x="432" y="100"/>
                  </a:lnTo>
                  <a:lnTo>
                    <a:pt x="430" y="104"/>
                  </a:lnTo>
                  <a:lnTo>
                    <a:pt x="428" y="108"/>
                  </a:lnTo>
                  <a:lnTo>
                    <a:pt x="428" y="112"/>
                  </a:lnTo>
                  <a:lnTo>
                    <a:pt x="432" y="118"/>
                  </a:lnTo>
                  <a:lnTo>
                    <a:pt x="436" y="120"/>
                  </a:lnTo>
                  <a:lnTo>
                    <a:pt x="440" y="122"/>
                  </a:lnTo>
                  <a:lnTo>
                    <a:pt x="446" y="122"/>
                  </a:lnTo>
                  <a:close/>
                  <a:moveTo>
                    <a:pt x="212" y="48"/>
                  </a:moveTo>
                  <a:lnTo>
                    <a:pt x="212" y="48"/>
                  </a:lnTo>
                  <a:lnTo>
                    <a:pt x="246" y="44"/>
                  </a:lnTo>
                  <a:lnTo>
                    <a:pt x="280" y="46"/>
                  </a:lnTo>
                  <a:lnTo>
                    <a:pt x="314" y="50"/>
                  </a:lnTo>
                  <a:lnTo>
                    <a:pt x="348" y="58"/>
                  </a:lnTo>
                  <a:lnTo>
                    <a:pt x="348" y="484"/>
                  </a:lnTo>
                  <a:lnTo>
                    <a:pt x="332" y="480"/>
                  </a:lnTo>
                  <a:lnTo>
                    <a:pt x="316" y="476"/>
                  </a:lnTo>
                  <a:lnTo>
                    <a:pt x="282" y="472"/>
                  </a:lnTo>
                  <a:lnTo>
                    <a:pt x="244" y="472"/>
                  </a:lnTo>
                  <a:lnTo>
                    <a:pt x="208" y="476"/>
                  </a:lnTo>
                  <a:lnTo>
                    <a:pt x="170" y="480"/>
                  </a:lnTo>
                  <a:lnTo>
                    <a:pt x="134" y="488"/>
                  </a:lnTo>
                  <a:lnTo>
                    <a:pt x="66" y="502"/>
                  </a:lnTo>
                  <a:lnTo>
                    <a:pt x="66" y="90"/>
                  </a:lnTo>
                  <a:lnTo>
                    <a:pt x="102" y="74"/>
                  </a:lnTo>
                  <a:lnTo>
                    <a:pt x="136" y="62"/>
                  </a:lnTo>
                  <a:lnTo>
                    <a:pt x="174" y="52"/>
                  </a:lnTo>
                  <a:lnTo>
                    <a:pt x="212" y="48"/>
                  </a:lnTo>
                  <a:close/>
                  <a:moveTo>
                    <a:pt x="588" y="482"/>
                  </a:moveTo>
                  <a:lnTo>
                    <a:pt x="576" y="410"/>
                  </a:lnTo>
                  <a:lnTo>
                    <a:pt x="570" y="382"/>
                  </a:lnTo>
                  <a:lnTo>
                    <a:pt x="598" y="384"/>
                  </a:lnTo>
                  <a:lnTo>
                    <a:pt x="674" y="388"/>
                  </a:lnTo>
                  <a:lnTo>
                    <a:pt x="674" y="90"/>
                  </a:lnTo>
                  <a:lnTo>
                    <a:pt x="640" y="74"/>
                  </a:lnTo>
                  <a:lnTo>
                    <a:pt x="604" y="62"/>
                  </a:lnTo>
                  <a:lnTo>
                    <a:pt x="568" y="52"/>
                  </a:lnTo>
                  <a:lnTo>
                    <a:pt x="530" y="48"/>
                  </a:lnTo>
                  <a:lnTo>
                    <a:pt x="494" y="44"/>
                  </a:lnTo>
                  <a:lnTo>
                    <a:pt x="460" y="46"/>
                  </a:lnTo>
                  <a:lnTo>
                    <a:pt x="426" y="50"/>
                  </a:lnTo>
                  <a:lnTo>
                    <a:pt x="392" y="58"/>
                  </a:lnTo>
                  <a:lnTo>
                    <a:pt x="392" y="484"/>
                  </a:lnTo>
                  <a:lnTo>
                    <a:pt x="408" y="480"/>
                  </a:lnTo>
                  <a:lnTo>
                    <a:pt x="426" y="476"/>
                  </a:lnTo>
                  <a:lnTo>
                    <a:pt x="460" y="472"/>
                  </a:lnTo>
                  <a:lnTo>
                    <a:pt x="496" y="472"/>
                  </a:lnTo>
                  <a:lnTo>
                    <a:pt x="534" y="476"/>
                  </a:lnTo>
                  <a:lnTo>
                    <a:pt x="588" y="482"/>
                  </a:lnTo>
                  <a:close/>
                  <a:moveTo>
                    <a:pt x="664" y="432"/>
                  </a:moveTo>
                  <a:lnTo>
                    <a:pt x="624" y="430"/>
                  </a:lnTo>
                  <a:lnTo>
                    <a:pt x="630" y="470"/>
                  </a:lnTo>
                  <a:lnTo>
                    <a:pt x="664" y="432"/>
                  </a:lnTo>
                  <a:close/>
                  <a:moveTo>
                    <a:pt x="296" y="306"/>
                  </a:moveTo>
                  <a:lnTo>
                    <a:pt x="296" y="306"/>
                  </a:lnTo>
                  <a:lnTo>
                    <a:pt x="300" y="306"/>
                  </a:lnTo>
                  <a:lnTo>
                    <a:pt x="304" y="304"/>
                  </a:lnTo>
                  <a:lnTo>
                    <a:pt x="308" y="302"/>
                  </a:lnTo>
                  <a:lnTo>
                    <a:pt x="312" y="296"/>
                  </a:lnTo>
                  <a:lnTo>
                    <a:pt x="312" y="292"/>
                  </a:lnTo>
                  <a:lnTo>
                    <a:pt x="312" y="286"/>
                  </a:lnTo>
                  <a:lnTo>
                    <a:pt x="308" y="284"/>
                  </a:lnTo>
                  <a:lnTo>
                    <a:pt x="304" y="280"/>
                  </a:lnTo>
                  <a:lnTo>
                    <a:pt x="280" y="276"/>
                  </a:lnTo>
                  <a:lnTo>
                    <a:pt x="254" y="274"/>
                  </a:lnTo>
                  <a:lnTo>
                    <a:pt x="230" y="276"/>
                  </a:lnTo>
                  <a:lnTo>
                    <a:pt x="204" y="278"/>
                  </a:lnTo>
                  <a:lnTo>
                    <a:pt x="180" y="284"/>
                  </a:lnTo>
                  <a:lnTo>
                    <a:pt x="154" y="290"/>
                  </a:lnTo>
                  <a:lnTo>
                    <a:pt x="130" y="300"/>
                  </a:lnTo>
                  <a:lnTo>
                    <a:pt x="106" y="312"/>
                  </a:lnTo>
                  <a:lnTo>
                    <a:pt x="102" y="314"/>
                  </a:lnTo>
                  <a:lnTo>
                    <a:pt x="98" y="320"/>
                  </a:lnTo>
                  <a:lnTo>
                    <a:pt x="96" y="324"/>
                  </a:lnTo>
                  <a:lnTo>
                    <a:pt x="98" y="330"/>
                  </a:lnTo>
                  <a:lnTo>
                    <a:pt x="100" y="334"/>
                  </a:lnTo>
                  <a:lnTo>
                    <a:pt x="104" y="336"/>
                  </a:lnTo>
                  <a:lnTo>
                    <a:pt x="110" y="336"/>
                  </a:lnTo>
                  <a:lnTo>
                    <a:pt x="114" y="334"/>
                  </a:lnTo>
                  <a:lnTo>
                    <a:pt x="136" y="324"/>
                  </a:lnTo>
                  <a:lnTo>
                    <a:pt x="160" y="314"/>
                  </a:lnTo>
                  <a:lnTo>
                    <a:pt x="182" y="308"/>
                  </a:lnTo>
                  <a:lnTo>
                    <a:pt x="204" y="304"/>
                  </a:lnTo>
                  <a:lnTo>
                    <a:pt x="228" y="300"/>
                  </a:lnTo>
                  <a:lnTo>
                    <a:pt x="250" y="300"/>
                  </a:lnTo>
                  <a:lnTo>
                    <a:pt x="272" y="302"/>
                  </a:lnTo>
                  <a:lnTo>
                    <a:pt x="296" y="306"/>
                  </a:lnTo>
                  <a:close/>
                  <a:moveTo>
                    <a:pt x="296" y="244"/>
                  </a:moveTo>
                  <a:lnTo>
                    <a:pt x="296" y="244"/>
                  </a:lnTo>
                  <a:lnTo>
                    <a:pt x="300" y="244"/>
                  </a:lnTo>
                  <a:lnTo>
                    <a:pt x="304" y="242"/>
                  </a:lnTo>
                  <a:lnTo>
                    <a:pt x="308" y="238"/>
                  </a:lnTo>
                  <a:lnTo>
                    <a:pt x="312" y="234"/>
                  </a:lnTo>
                  <a:lnTo>
                    <a:pt x="312" y="228"/>
                  </a:lnTo>
                  <a:lnTo>
                    <a:pt x="312" y="224"/>
                  </a:lnTo>
                  <a:lnTo>
                    <a:pt x="308" y="220"/>
                  </a:lnTo>
                  <a:lnTo>
                    <a:pt x="304" y="218"/>
                  </a:lnTo>
                  <a:lnTo>
                    <a:pt x="280" y="214"/>
                  </a:lnTo>
                  <a:lnTo>
                    <a:pt x="254" y="212"/>
                  </a:lnTo>
                  <a:lnTo>
                    <a:pt x="230" y="212"/>
                  </a:lnTo>
                  <a:lnTo>
                    <a:pt x="204" y="216"/>
                  </a:lnTo>
                  <a:lnTo>
                    <a:pt x="180" y="220"/>
                  </a:lnTo>
                  <a:lnTo>
                    <a:pt x="154" y="228"/>
                  </a:lnTo>
                  <a:lnTo>
                    <a:pt x="130" y="238"/>
                  </a:lnTo>
                  <a:lnTo>
                    <a:pt x="106" y="250"/>
                  </a:lnTo>
                  <a:lnTo>
                    <a:pt x="102" y="252"/>
                  </a:lnTo>
                  <a:lnTo>
                    <a:pt x="98" y="258"/>
                  </a:lnTo>
                  <a:lnTo>
                    <a:pt x="96" y="262"/>
                  </a:lnTo>
                  <a:lnTo>
                    <a:pt x="98" y="266"/>
                  </a:lnTo>
                  <a:lnTo>
                    <a:pt x="100" y="270"/>
                  </a:lnTo>
                  <a:lnTo>
                    <a:pt x="104" y="274"/>
                  </a:lnTo>
                  <a:lnTo>
                    <a:pt x="110" y="274"/>
                  </a:lnTo>
                  <a:lnTo>
                    <a:pt x="114" y="272"/>
                  </a:lnTo>
                  <a:lnTo>
                    <a:pt x="136" y="262"/>
                  </a:lnTo>
                  <a:lnTo>
                    <a:pt x="160" y="252"/>
                  </a:lnTo>
                  <a:lnTo>
                    <a:pt x="182" y="246"/>
                  </a:lnTo>
                  <a:lnTo>
                    <a:pt x="204" y="242"/>
                  </a:lnTo>
                  <a:lnTo>
                    <a:pt x="228" y="238"/>
                  </a:lnTo>
                  <a:lnTo>
                    <a:pt x="250" y="238"/>
                  </a:lnTo>
                  <a:lnTo>
                    <a:pt x="272" y="240"/>
                  </a:lnTo>
                  <a:lnTo>
                    <a:pt x="296" y="244"/>
                  </a:lnTo>
                  <a:close/>
                  <a:moveTo>
                    <a:pt x="296" y="182"/>
                  </a:moveTo>
                  <a:lnTo>
                    <a:pt x="296" y="182"/>
                  </a:lnTo>
                  <a:lnTo>
                    <a:pt x="272" y="178"/>
                  </a:lnTo>
                  <a:lnTo>
                    <a:pt x="250" y="178"/>
                  </a:lnTo>
                  <a:lnTo>
                    <a:pt x="228" y="178"/>
                  </a:lnTo>
                  <a:lnTo>
                    <a:pt x="204" y="180"/>
                  </a:lnTo>
                  <a:lnTo>
                    <a:pt x="182" y="184"/>
                  </a:lnTo>
                  <a:lnTo>
                    <a:pt x="160" y="192"/>
                  </a:lnTo>
                  <a:lnTo>
                    <a:pt x="136" y="200"/>
                  </a:lnTo>
                  <a:lnTo>
                    <a:pt x="114" y="210"/>
                  </a:lnTo>
                  <a:lnTo>
                    <a:pt x="110" y="212"/>
                  </a:lnTo>
                  <a:lnTo>
                    <a:pt x="104" y="212"/>
                  </a:lnTo>
                  <a:lnTo>
                    <a:pt x="100" y="210"/>
                  </a:lnTo>
                  <a:lnTo>
                    <a:pt x="98" y="206"/>
                  </a:lnTo>
                  <a:lnTo>
                    <a:pt x="96" y="200"/>
                  </a:lnTo>
                  <a:lnTo>
                    <a:pt x="98" y="196"/>
                  </a:lnTo>
                  <a:lnTo>
                    <a:pt x="102" y="192"/>
                  </a:lnTo>
                  <a:lnTo>
                    <a:pt x="106" y="188"/>
                  </a:lnTo>
                  <a:lnTo>
                    <a:pt x="130" y="176"/>
                  </a:lnTo>
                  <a:lnTo>
                    <a:pt x="154" y="166"/>
                  </a:lnTo>
                  <a:lnTo>
                    <a:pt x="180" y="160"/>
                  </a:lnTo>
                  <a:lnTo>
                    <a:pt x="204" y="154"/>
                  </a:lnTo>
                  <a:lnTo>
                    <a:pt x="230" y="152"/>
                  </a:lnTo>
                  <a:lnTo>
                    <a:pt x="254" y="152"/>
                  </a:lnTo>
                  <a:lnTo>
                    <a:pt x="280" y="154"/>
                  </a:lnTo>
                  <a:lnTo>
                    <a:pt x="304" y="158"/>
                  </a:lnTo>
                  <a:lnTo>
                    <a:pt x="308" y="160"/>
                  </a:lnTo>
                  <a:lnTo>
                    <a:pt x="312" y="164"/>
                  </a:lnTo>
                  <a:lnTo>
                    <a:pt x="312" y="168"/>
                  </a:lnTo>
                  <a:lnTo>
                    <a:pt x="312" y="172"/>
                  </a:lnTo>
                  <a:lnTo>
                    <a:pt x="308" y="178"/>
                  </a:lnTo>
                  <a:lnTo>
                    <a:pt x="304" y="182"/>
                  </a:lnTo>
                  <a:lnTo>
                    <a:pt x="300" y="182"/>
                  </a:lnTo>
                  <a:lnTo>
                    <a:pt x="296" y="182"/>
                  </a:lnTo>
                  <a:close/>
                </a:path>
              </a:pathLst>
            </a:custGeom>
            <a:solidFill>
              <a:srgbClr val="4BB199"/>
            </a:solidFill>
            <a:ln w="9525">
              <a:noFill/>
            </a:ln>
          </p:spPr>
          <p:txBody>
            <a:bodyPr/>
            <a:lstStyle/>
            <a:p>
              <a:endParaRPr lang="zh-CN" alt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additive="base">
                                        <p:cTn id="7" dur="500" fill="hold"/>
                                        <p:tgtEl>
                                          <p:spTgt spid="5123"/>
                                        </p:tgtEl>
                                        <p:attrNameLst>
                                          <p:attrName>ppt_x</p:attrName>
                                        </p:attrNameLst>
                                      </p:cBhvr>
                                      <p:tavLst>
                                        <p:tav tm="0">
                                          <p:val>
                                            <p:strVal val="#ppt_x"/>
                                          </p:val>
                                        </p:tav>
                                        <p:tav tm="100000">
                                          <p:val>
                                            <p:strVal val="#ppt_x"/>
                                          </p:val>
                                        </p:tav>
                                      </p:tavLst>
                                    </p:anim>
                                    <p:anim calcmode="lin" valueType="num">
                                      <p:cBhvr additive="base">
                                        <p:cTn id="8" dur="500" fill="hold"/>
                                        <p:tgtEl>
                                          <p:spTgt spid="512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124"/>
                                        </p:tgtEl>
                                        <p:attrNameLst>
                                          <p:attrName>style.visibility</p:attrName>
                                        </p:attrNameLst>
                                      </p:cBhvr>
                                      <p:to>
                                        <p:strVal val="visible"/>
                                      </p:to>
                                    </p:set>
                                    <p:anim calcmode="lin" valueType="num">
                                      <p:cBhvr additive="base">
                                        <p:cTn id="11" dur="500" fill="hold"/>
                                        <p:tgtEl>
                                          <p:spTgt spid="5124"/>
                                        </p:tgtEl>
                                        <p:attrNameLst>
                                          <p:attrName>ppt_x</p:attrName>
                                        </p:attrNameLst>
                                      </p:cBhvr>
                                      <p:tavLst>
                                        <p:tav tm="0">
                                          <p:val>
                                            <p:strVal val="#ppt_x"/>
                                          </p:val>
                                        </p:tav>
                                        <p:tav tm="100000">
                                          <p:val>
                                            <p:strVal val="#ppt_x"/>
                                          </p:val>
                                        </p:tav>
                                      </p:tavLst>
                                    </p:anim>
                                    <p:anim calcmode="lin" valueType="num">
                                      <p:cBhvr additive="base">
                                        <p:cTn id="12" dur="500" fill="hold"/>
                                        <p:tgtEl>
                                          <p:spTgt spid="512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125"/>
                                        </p:tgtEl>
                                        <p:attrNameLst>
                                          <p:attrName>style.visibility</p:attrName>
                                        </p:attrNameLst>
                                      </p:cBhvr>
                                      <p:to>
                                        <p:strVal val="visible"/>
                                      </p:to>
                                    </p:set>
                                    <p:anim calcmode="lin" valueType="num">
                                      <p:cBhvr additive="base">
                                        <p:cTn id="15" dur="500" fill="hold"/>
                                        <p:tgtEl>
                                          <p:spTgt spid="5125"/>
                                        </p:tgtEl>
                                        <p:attrNameLst>
                                          <p:attrName>ppt_x</p:attrName>
                                        </p:attrNameLst>
                                      </p:cBhvr>
                                      <p:tavLst>
                                        <p:tav tm="0">
                                          <p:val>
                                            <p:strVal val="#ppt_x"/>
                                          </p:val>
                                        </p:tav>
                                        <p:tav tm="100000">
                                          <p:val>
                                            <p:strVal val="#ppt_x"/>
                                          </p:val>
                                        </p:tav>
                                      </p:tavLst>
                                    </p:anim>
                                    <p:anim calcmode="lin" valueType="num">
                                      <p:cBhvr additive="base">
                                        <p:cTn id="16" dur="500" fill="hold"/>
                                        <p:tgtEl>
                                          <p:spTgt spid="512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126"/>
                                        </p:tgtEl>
                                        <p:attrNameLst>
                                          <p:attrName>style.visibility</p:attrName>
                                        </p:attrNameLst>
                                      </p:cBhvr>
                                      <p:to>
                                        <p:strVal val="visible"/>
                                      </p:to>
                                    </p:set>
                                    <p:anim calcmode="lin" valueType="num">
                                      <p:cBhvr additive="base">
                                        <p:cTn id="19" dur="500" fill="hold"/>
                                        <p:tgtEl>
                                          <p:spTgt spid="5126"/>
                                        </p:tgtEl>
                                        <p:attrNameLst>
                                          <p:attrName>ppt_x</p:attrName>
                                        </p:attrNameLst>
                                      </p:cBhvr>
                                      <p:tavLst>
                                        <p:tav tm="0">
                                          <p:val>
                                            <p:strVal val="#ppt_x"/>
                                          </p:val>
                                        </p:tav>
                                        <p:tav tm="100000">
                                          <p:val>
                                            <p:strVal val="#ppt_x"/>
                                          </p:val>
                                        </p:tav>
                                      </p:tavLst>
                                    </p:anim>
                                    <p:anim calcmode="lin" valueType="num">
                                      <p:cBhvr additive="base">
                                        <p:cTn id="20" dur="500" fill="hold"/>
                                        <p:tgtEl>
                                          <p:spTgt spid="5126"/>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127"/>
                                        </p:tgtEl>
                                        <p:attrNameLst>
                                          <p:attrName>style.visibility</p:attrName>
                                        </p:attrNameLst>
                                      </p:cBhvr>
                                      <p:to>
                                        <p:strVal val="visible"/>
                                      </p:to>
                                    </p:set>
                                    <p:anim calcmode="lin" valueType="num">
                                      <p:cBhvr additive="base">
                                        <p:cTn id="23" dur="500" fill="hold"/>
                                        <p:tgtEl>
                                          <p:spTgt spid="5127"/>
                                        </p:tgtEl>
                                        <p:attrNameLst>
                                          <p:attrName>ppt_x</p:attrName>
                                        </p:attrNameLst>
                                      </p:cBhvr>
                                      <p:tavLst>
                                        <p:tav tm="0">
                                          <p:val>
                                            <p:strVal val="#ppt_x"/>
                                          </p:val>
                                        </p:tav>
                                        <p:tav tm="100000">
                                          <p:val>
                                            <p:strVal val="#ppt_x"/>
                                          </p:val>
                                        </p:tav>
                                      </p:tavLst>
                                    </p:anim>
                                    <p:anim calcmode="lin" valueType="num">
                                      <p:cBhvr additive="base">
                                        <p:cTn id="24" dur="500" fill="hold"/>
                                        <p:tgtEl>
                                          <p:spTgt spid="5127"/>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5132"/>
                                        </p:tgtEl>
                                        <p:attrNameLst>
                                          <p:attrName>style.visibility</p:attrName>
                                        </p:attrNameLst>
                                      </p:cBhvr>
                                      <p:to>
                                        <p:strVal val="visible"/>
                                      </p:to>
                                    </p:set>
                                    <p:anim calcmode="lin" valueType="num">
                                      <p:cBhvr additive="base">
                                        <p:cTn id="27" dur="500" fill="hold"/>
                                        <p:tgtEl>
                                          <p:spTgt spid="5132"/>
                                        </p:tgtEl>
                                        <p:attrNameLst>
                                          <p:attrName>ppt_x</p:attrName>
                                        </p:attrNameLst>
                                      </p:cBhvr>
                                      <p:tavLst>
                                        <p:tav tm="0">
                                          <p:val>
                                            <p:strVal val="#ppt_x"/>
                                          </p:val>
                                        </p:tav>
                                        <p:tav tm="100000">
                                          <p:val>
                                            <p:strVal val="#ppt_x"/>
                                          </p:val>
                                        </p:tav>
                                      </p:tavLst>
                                    </p:anim>
                                    <p:anim calcmode="lin" valueType="num">
                                      <p:cBhvr additive="base">
                                        <p:cTn id="28" dur="500" fill="hold"/>
                                        <p:tgtEl>
                                          <p:spTgt spid="5132"/>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5137"/>
                                        </p:tgtEl>
                                        <p:attrNameLst>
                                          <p:attrName>style.visibility</p:attrName>
                                        </p:attrNameLst>
                                      </p:cBhvr>
                                      <p:to>
                                        <p:strVal val="visible"/>
                                      </p:to>
                                    </p:set>
                                    <p:anim calcmode="lin" valueType="num">
                                      <p:cBhvr additive="base">
                                        <p:cTn id="31" dur="500" fill="hold"/>
                                        <p:tgtEl>
                                          <p:spTgt spid="5137"/>
                                        </p:tgtEl>
                                        <p:attrNameLst>
                                          <p:attrName>ppt_x</p:attrName>
                                        </p:attrNameLst>
                                      </p:cBhvr>
                                      <p:tavLst>
                                        <p:tav tm="0">
                                          <p:val>
                                            <p:strVal val="#ppt_x"/>
                                          </p:val>
                                        </p:tav>
                                        <p:tav tm="100000">
                                          <p:val>
                                            <p:strVal val="#ppt_x"/>
                                          </p:val>
                                        </p:tav>
                                      </p:tavLst>
                                    </p:anim>
                                    <p:anim calcmode="lin" valueType="num">
                                      <p:cBhvr additive="base">
                                        <p:cTn id="32" dur="500" fill="hold"/>
                                        <p:tgtEl>
                                          <p:spTgt spid="5137"/>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5142"/>
                                        </p:tgtEl>
                                        <p:attrNameLst>
                                          <p:attrName>style.visibility</p:attrName>
                                        </p:attrNameLst>
                                      </p:cBhvr>
                                      <p:to>
                                        <p:strVal val="visible"/>
                                      </p:to>
                                    </p:set>
                                    <p:anim calcmode="lin" valueType="num">
                                      <p:cBhvr additive="base">
                                        <p:cTn id="35" dur="500" fill="hold"/>
                                        <p:tgtEl>
                                          <p:spTgt spid="5142"/>
                                        </p:tgtEl>
                                        <p:attrNameLst>
                                          <p:attrName>ppt_x</p:attrName>
                                        </p:attrNameLst>
                                      </p:cBhvr>
                                      <p:tavLst>
                                        <p:tav tm="0">
                                          <p:val>
                                            <p:strVal val="#ppt_x"/>
                                          </p:val>
                                        </p:tav>
                                        <p:tav tm="100000">
                                          <p:val>
                                            <p:strVal val="#ppt_x"/>
                                          </p:val>
                                        </p:tav>
                                      </p:tavLst>
                                    </p:anim>
                                    <p:anim calcmode="lin" valueType="num">
                                      <p:cBhvr additive="base">
                                        <p:cTn id="36" dur="500" fill="hold"/>
                                        <p:tgtEl>
                                          <p:spTgt spid="51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P spid="5124" grpId="0"/>
      <p:bldP spid="5125" grpId="0"/>
      <p:bldP spid="51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矩形 40"/>
          <p:cNvSpPr/>
          <p:nvPr/>
        </p:nvSpPr>
        <p:spPr>
          <a:xfrm>
            <a:off x="4146550" y="1693863"/>
            <a:ext cx="4997450" cy="2298700"/>
          </a:xfrm>
          <a:prstGeom prst="rect">
            <a:avLst/>
          </a:prstGeom>
          <a:solidFill>
            <a:schemeClr val="bg1">
              <a:alpha val="70000"/>
            </a:schemeClr>
          </a:solidFill>
          <a:ln w="9525">
            <a:noFill/>
          </a:ln>
        </p:spPr>
        <p:txBody>
          <a:bodyPr anchor="ctr"/>
          <a:lstStyle/>
          <a:p>
            <a:pPr lvl="0" indent="0" algn="ctr" eaLnBrk="1" hangingPunct="1"/>
            <a:endParaRPr lang="zh-CN" altLang="en-US" dirty="0">
              <a:solidFill>
                <a:srgbClr val="FFFFFF"/>
              </a:solidFill>
              <a:latin typeface="Arial" panose="020B0604020202020204" pitchFamily="34" charset="0"/>
              <a:ea typeface="微软雅黑" panose="020B0503020204020204" pitchFamily="2" charset="-122"/>
            </a:endParaRPr>
          </a:p>
        </p:txBody>
      </p:sp>
      <p:sp>
        <p:nvSpPr>
          <p:cNvPr id="6146" name="矩形 37"/>
          <p:cNvSpPr/>
          <p:nvPr/>
        </p:nvSpPr>
        <p:spPr>
          <a:xfrm>
            <a:off x="3903663" y="401638"/>
            <a:ext cx="1338262" cy="369887"/>
          </a:xfrm>
          <a:prstGeom prst="rect">
            <a:avLst/>
          </a:prstGeom>
          <a:noFill/>
          <a:ln w="9525">
            <a:noFill/>
          </a:ln>
        </p:spPr>
        <p:txBody>
          <a:bodyPr wrap="none" anchor="t">
            <a:spAutoFit/>
          </a:bodyPr>
          <a:lstStyle/>
          <a:p>
            <a:pPr lvl="0" indent="0" defTabSz="914400" eaLnBrk="1" hangingPunct="1"/>
            <a:r>
              <a:rPr lang="zh-CN" altLang="en-US" sz="18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选题的背景</a:t>
            </a:r>
            <a:endParaRPr lang="zh-CN" altLang="en-US" sz="1800" dirty="0">
              <a:solidFill>
                <a:srgbClr val="FFFFFF"/>
              </a:solidFill>
              <a:latin typeface="Arial" panose="020B0604020202020204" pitchFamily="34" charset="0"/>
              <a:ea typeface="微软雅黑" panose="020B0503020204020204" pitchFamily="2" charset="-122"/>
            </a:endParaRPr>
          </a:p>
        </p:txBody>
      </p:sp>
      <p:sp>
        <p:nvSpPr>
          <p:cNvPr id="6147" name="矩形 14"/>
          <p:cNvSpPr/>
          <p:nvPr/>
        </p:nvSpPr>
        <p:spPr>
          <a:xfrm>
            <a:off x="3489325" y="771525"/>
            <a:ext cx="2165350" cy="276225"/>
          </a:xfrm>
          <a:prstGeom prst="rect">
            <a:avLst/>
          </a:prstGeom>
          <a:noFill/>
          <a:ln w="9525">
            <a:noFill/>
          </a:ln>
        </p:spPr>
        <p:txBody>
          <a:bodyPr wrap="none" anchor="t">
            <a:spAutoFit/>
          </a:bodyPr>
          <a:lstStyle/>
          <a:p>
            <a:pPr lvl="0" indent="0" defTabSz="914400" eaLnBrk="1" hangingPunct="1"/>
            <a:r>
              <a:rPr lang="en-US" altLang="x-none" sz="1200" dirty="0">
                <a:solidFill>
                  <a:srgbClr val="FFFFFF"/>
                </a:solidFill>
                <a:latin typeface="Arial" panose="020B0604020202020204" pitchFamily="34" charset="0"/>
                <a:ea typeface="宋体" panose="02010600030101010101" pitchFamily="2" charset="-122"/>
              </a:rPr>
              <a:t>The topics of the background</a:t>
            </a:r>
            <a:endParaRPr lang="zh-CN" altLang="en-US" sz="1200" dirty="0">
              <a:solidFill>
                <a:srgbClr val="FFFFFF"/>
              </a:solidFill>
              <a:latin typeface="Calibri" panose="020F0502020204030204" pitchFamily="2" charset="0"/>
              <a:ea typeface="宋体" panose="02010600030101010101" pitchFamily="2" charset="-122"/>
            </a:endParaRPr>
          </a:p>
        </p:txBody>
      </p:sp>
      <p:pic>
        <p:nvPicPr>
          <p:cNvPr id="6148" name="图片 1"/>
          <p:cNvPicPr>
            <a:picLocks noChangeAspect="1"/>
          </p:cNvPicPr>
          <p:nvPr/>
        </p:nvPicPr>
        <p:blipFill>
          <a:blip r:embed="rId2"/>
          <a:stretch>
            <a:fillRect/>
          </a:stretch>
        </p:blipFill>
        <p:spPr>
          <a:xfrm>
            <a:off x="757238" y="1693863"/>
            <a:ext cx="3389312" cy="2298700"/>
          </a:xfrm>
          <a:prstGeom prst="rect">
            <a:avLst/>
          </a:prstGeom>
          <a:noFill/>
          <a:ln w="9525">
            <a:noFill/>
          </a:ln>
        </p:spPr>
      </p:pic>
      <p:sp>
        <p:nvSpPr>
          <p:cNvPr id="6149" name="TextBox 46"/>
          <p:cNvSpPr txBox="1"/>
          <p:nvPr/>
        </p:nvSpPr>
        <p:spPr>
          <a:xfrm>
            <a:off x="4524375" y="2419350"/>
            <a:ext cx="4572000" cy="1322388"/>
          </a:xfrm>
          <a:prstGeom prst="rect">
            <a:avLst/>
          </a:prstGeom>
          <a:noFill/>
          <a:ln w="9525">
            <a:noFill/>
          </a:ln>
        </p:spPr>
        <p:txBody>
          <a:bodyPr anchor="t">
            <a:spAutoFit/>
          </a:bodyPr>
          <a:lstStyle/>
          <a:p>
            <a:pPr lvl="0" indent="0" defTabSz="522605" eaLnBrk="1" hangingPunct="1"/>
            <a:r>
              <a:rPr lang="en-US" altLang="x-none" sz="800" dirty="0">
                <a:solidFill>
                  <a:srgbClr val="404040"/>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 Donec quam felis. Lorem ipsum dolor sit amet, consectetuer adipiscing elit. Aenean commodo ligula eget dolor. Aenean massa. Cum sociis natoque penatibus et magnis dis parturient montes, nascetur ridiculus mus. Donec quam felis. Lorem ipsum dolor sit amet, consectetuer adipiscing elit. Aenean commodo ligula eget dolor. Aenean massa. Cum sociis natoque penatibus et magnis dis parturient montes, nascetur ridiculus mus. Donec quam felis. Lorem ipsum dolor sit amet, consectetuer adipiscing elit. Aenean commodo ligula eget dolor. Aenean massa. Cum sociis natoque penatibus et magnis dis parturient montes, nascetur ridiculus mus. Donec quam felis.</a:t>
            </a:r>
          </a:p>
        </p:txBody>
      </p:sp>
      <p:sp>
        <p:nvSpPr>
          <p:cNvPr id="6150" name="矩形 42"/>
          <p:cNvSpPr/>
          <p:nvPr/>
        </p:nvSpPr>
        <p:spPr>
          <a:xfrm>
            <a:off x="5919788" y="1824038"/>
            <a:ext cx="1338262" cy="369887"/>
          </a:xfrm>
          <a:prstGeom prst="rect">
            <a:avLst/>
          </a:prstGeom>
          <a:noFill/>
          <a:ln w="9525">
            <a:noFill/>
          </a:ln>
        </p:spPr>
        <p:txBody>
          <a:bodyPr wrap="none" anchor="t">
            <a:spAutoFit/>
          </a:bodyPr>
          <a:lstStyle/>
          <a:p>
            <a:pPr lvl="0" indent="0" defTabSz="914400" eaLnBrk="1" hangingPunct="1"/>
            <a:r>
              <a:rPr lang="zh-CN" altLang="en-US" sz="1800" dirty="0">
                <a:solidFill>
                  <a:srgbClr val="404040"/>
                </a:solidFill>
                <a:latin typeface="微软雅黑" panose="020B0503020204020204" pitchFamily="2" charset="-122"/>
                <a:ea typeface="微软雅黑" panose="020B0503020204020204" pitchFamily="2" charset="-122"/>
                <a:sym typeface="微软雅黑" panose="020B0503020204020204" pitchFamily="2" charset="-122"/>
              </a:rPr>
              <a:t>选题的背景</a:t>
            </a:r>
            <a:endParaRPr lang="zh-CN" altLang="en-US" sz="1800" dirty="0">
              <a:solidFill>
                <a:srgbClr val="404040"/>
              </a:solidFill>
              <a:latin typeface="Arial" panose="020B0604020202020204" pitchFamily="34" charset="0"/>
              <a:ea typeface="微软雅黑" panose="020B0503020204020204" pitchFamily="2" charset="-122"/>
            </a:endParaRPr>
          </a:p>
        </p:txBody>
      </p:sp>
      <p:sp>
        <p:nvSpPr>
          <p:cNvPr id="6151" name="矩形 14"/>
          <p:cNvSpPr/>
          <p:nvPr/>
        </p:nvSpPr>
        <p:spPr>
          <a:xfrm>
            <a:off x="5588000" y="2171700"/>
            <a:ext cx="2001838" cy="261938"/>
          </a:xfrm>
          <a:prstGeom prst="rect">
            <a:avLst/>
          </a:prstGeom>
          <a:noFill/>
          <a:ln w="9525">
            <a:noFill/>
          </a:ln>
        </p:spPr>
        <p:txBody>
          <a:bodyPr wrap="none" anchor="t">
            <a:spAutoFit/>
          </a:bodyPr>
          <a:lstStyle/>
          <a:p>
            <a:pPr lvl="0" indent="0" defTabSz="914400" eaLnBrk="1" hangingPunct="1"/>
            <a:r>
              <a:rPr lang="en-US" altLang="x-none" sz="1100" dirty="0">
                <a:solidFill>
                  <a:srgbClr val="404040"/>
                </a:solidFill>
                <a:latin typeface="Arial" panose="020B0604020202020204" pitchFamily="34" charset="0"/>
                <a:ea typeface="宋体" panose="02010600030101010101" pitchFamily="2" charset="-122"/>
              </a:rPr>
              <a:t>The topics of the background</a:t>
            </a:r>
            <a:endParaRPr lang="zh-CN" altLang="en-US" sz="1100" dirty="0">
              <a:solidFill>
                <a:srgbClr val="404040"/>
              </a:solidFill>
              <a:latin typeface="Calibri" panose="020F0502020204030204" pitchFamily="2"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149">
                                            <p:txEl>
                                              <p:pRg st="0" end="0"/>
                                            </p:txEl>
                                          </p:spTgt>
                                        </p:tgtEl>
                                        <p:attrNameLst>
                                          <p:attrName>style.visibility</p:attrName>
                                        </p:attrNameLst>
                                      </p:cBhvr>
                                      <p:to>
                                        <p:strVal val="visible"/>
                                      </p:to>
                                    </p:set>
                                    <p:anim calcmode="discrete" valueType="clr">
                                      <p:cBhvr override="childStyle">
                                        <p:cTn id="7" dur="80"/>
                                        <p:tgtEl>
                                          <p:spTgt spid="6149">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149">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6149">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矩形 37"/>
          <p:cNvSpPr/>
          <p:nvPr/>
        </p:nvSpPr>
        <p:spPr>
          <a:xfrm>
            <a:off x="3903663" y="401638"/>
            <a:ext cx="1338262" cy="369887"/>
          </a:xfrm>
          <a:prstGeom prst="rect">
            <a:avLst/>
          </a:prstGeom>
          <a:noFill/>
          <a:ln w="9525">
            <a:noFill/>
          </a:ln>
        </p:spPr>
        <p:txBody>
          <a:bodyPr wrap="none" anchor="t">
            <a:spAutoFit/>
          </a:bodyPr>
          <a:lstStyle/>
          <a:p>
            <a:pPr lvl="0" indent="0" defTabSz="914400" eaLnBrk="1" hangingPunct="1"/>
            <a:r>
              <a:rPr lang="zh-CN" altLang="en-US" sz="18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选题的背景</a:t>
            </a:r>
            <a:endParaRPr lang="zh-CN" altLang="en-US" sz="1800" dirty="0">
              <a:solidFill>
                <a:srgbClr val="FFFFFF"/>
              </a:solidFill>
              <a:latin typeface="Arial" panose="020B0604020202020204" pitchFamily="34" charset="0"/>
              <a:ea typeface="微软雅黑" panose="020B0503020204020204" pitchFamily="2" charset="-122"/>
            </a:endParaRPr>
          </a:p>
        </p:txBody>
      </p:sp>
      <p:sp>
        <p:nvSpPr>
          <p:cNvPr id="7170" name="矩形 14"/>
          <p:cNvSpPr/>
          <p:nvPr/>
        </p:nvSpPr>
        <p:spPr>
          <a:xfrm>
            <a:off x="3489325" y="771525"/>
            <a:ext cx="2165350" cy="276225"/>
          </a:xfrm>
          <a:prstGeom prst="rect">
            <a:avLst/>
          </a:prstGeom>
          <a:noFill/>
          <a:ln w="9525">
            <a:noFill/>
          </a:ln>
        </p:spPr>
        <p:txBody>
          <a:bodyPr wrap="none" anchor="t">
            <a:spAutoFit/>
          </a:bodyPr>
          <a:lstStyle/>
          <a:p>
            <a:pPr lvl="0" indent="0" defTabSz="914400" eaLnBrk="1" hangingPunct="1"/>
            <a:r>
              <a:rPr lang="en-US" altLang="x-none" sz="1200" dirty="0">
                <a:solidFill>
                  <a:srgbClr val="FFFFFF"/>
                </a:solidFill>
                <a:latin typeface="Arial" panose="020B0604020202020204" pitchFamily="34" charset="0"/>
                <a:ea typeface="宋体" panose="02010600030101010101" pitchFamily="2" charset="-122"/>
              </a:rPr>
              <a:t>The topics of the background</a:t>
            </a:r>
            <a:endParaRPr lang="zh-CN" altLang="en-US" sz="1200" dirty="0">
              <a:solidFill>
                <a:srgbClr val="FFFFFF"/>
              </a:solidFill>
              <a:latin typeface="Calibri" panose="020F0502020204030204" pitchFamily="2" charset="0"/>
              <a:ea typeface="宋体" panose="02010600030101010101" pitchFamily="2" charset="-122"/>
            </a:endParaRPr>
          </a:p>
        </p:txBody>
      </p:sp>
      <p:sp>
        <p:nvSpPr>
          <p:cNvPr id="7171" name="TextBox 46"/>
          <p:cNvSpPr txBox="1"/>
          <p:nvPr/>
        </p:nvSpPr>
        <p:spPr>
          <a:xfrm>
            <a:off x="1436688" y="1863725"/>
            <a:ext cx="2808287" cy="708025"/>
          </a:xfrm>
          <a:prstGeom prst="rect">
            <a:avLst/>
          </a:prstGeom>
          <a:noFill/>
          <a:ln w="9525">
            <a:noFill/>
          </a:ln>
        </p:spPr>
        <p:txBody>
          <a:bodyPr anchor="t">
            <a:spAutoFit/>
          </a:bodyPr>
          <a:lstStyle/>
          <a:p>
            <a:pPr lvl="0" indent="0" defTabSz="522605" eaLnBrk="1" hangingPunct="1"/>
            <a:r>
              <a:rPr lang="en-US" altLang="x-none" sz="8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 Donec quam felis, ultricies nec, pellentesque eu, pretium quis, sem. </a:t>
            </a:r>
          </a:p>
        </p:txBody>
      </p:sp>
      <p:sp>
        <p:nvSpPr>
          <p:cNvPr id="7172" name="矩形 15"/>
          <p:cNvSpPr/>
          <p:nvPr/>
        </p:nvSpPr>
        <p:spPr>
          <a:xfrm>
            <a:off x="1436688" y="1590675"/>
            <a:ext cx="800100" cy="338138"/>
          </a:xfrm>
          <a:prstGeom prst="rect">
            <a:avLst/>
          </a:prstGeom>
          <a:noFill/>
          <a:ln w="9525">
            <a:noFill/>
          </a:ln>
        </p:spPr>
        <p:txBody>
          <a:bodyPr wrap="none" anchor="t">
            <a:spAutoFit/>
          </a:bodyPr>
          <a:lstStyle/>
          <a:p>
            <a:pPr lvl="0" indent="0" defTabSz="914400" eaLnBrk="1" hangingPunct="1"/>
            <a:r>
              <a:rPr lang="zh-CN" altLang="en-US" sz="16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意义一</a:t>
            </a:r>
            <a:endParaRPr lang="zh-CN" altLang="en-US" sz="1600" dirty="0">
              <a:solidFill>
                <a:schemeClr val="bg1"/>
              </a:solidFill>
              <a:latin typeface="Arial" panose="020B0604020202020204" pitchFamily="34" charset="0"/>
              <a:ea typeface="微软雅黑" panose="020B0503020204020204" pitchFamily="2" charset="-122"/>
            </a:endParaRPr>
          </a:p>
        </p:txBody>
      </p:sp>
      <p:sp>
        <p:nvSpPr>
          <p:cNvPr id="7173" name="TextBox 46"/>
          <p:cNvSpPr txBox="1"/>
          <p:nvPr/>
        </p:nvSpPr>
        <p:spPr>
          <a:xfrm>
            <a:off x="1436688" y="3000375"/>
            <a:ext cx="2808287" cy="708025"/>
          </a:xfrm>
          <a:prstGeom prst="rect">
            <a:avLst/>
          </a:prstGeom>
          <a:noFill/>
          <a:ln w="9525">
            <a:noFill/>
          </a:ln>
        </p:spPr>
        <p:txBody>
          <a:bodyPr anchor="t">
            <a:spAutoFit/>
          </a:bodyPr>
          <a:lstStyle/>
          <a:p>
            <a:pPr lvl="0" indent="0" defTabSz="522605" eaLnBrk="1" hangingPunct="1"/>
            <a:r>
              <a:rPr lang="en-US" altLang="x-none" sz="8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 Donec quam felis, ultricies nec, pellentesque eu, pretium quis, sem. </a:t>
            </a:r>
          </a:p>
        </p:txBody>
      </p:sp>
      <p:sp>
        <p:nvSpPr>
          <p:cNvPr id="7174" name="矩形 17"/>
          <p:cNvSpPr/>
          <p:nvPr/>
        </p:nvSpPr>
        <p:spPr>
          <a:xfrm>
            <a:off x="1436688" y="2727325"/>
            <a:ext cx="800100" cy="338138"/>
          </a:xfrm>
          <a:prstGeom prst="rect">
            <a:avLst/>
          </a:prstGeom>
          <a:noFill/>
          <a:ln w="9525">
            <a:noFill/>
          </a:ln>
        </p:spPr>
        <p:txBody>
          <a:bodyPr wrap="none" anchor="t">
            <a:spAutoFit/>
          </a:bodyPr>
          <a:lstStyle/>
          <a:p>
            <a:pPr lvl="0" indent="0" defTabSz="914400" eaLnBrk="1" hangingPunct="1"/>
            <a:r>
              <a:rPr lang="zh-CN" altLang="en-US" sz="16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意义三</a:t>
            </a:r>
            <a:endParaRPr lang="zh-CN" altLang="en-US" sz="1600" dirty="0">
              <a:solidFill>
                <a:schemeClr val="bg1"/>
              </a:solidFill>
              <a:latin typeface="Arial" panose="020B0604020202020204" pitchFamily="34" charset="0"/>
              <a:ea typeface="微软雅黑" panose="020B0503020204020204" pitchFamily="2" charset="-122"/>
            </a:endParaRPr>
          </a:p>
        </p:txBody>
      </p:sp>
      <p:sp>
        <p:nvSpPr>
          <p:cNvPr id="7175" name="TextBox 46"/>
          <p:cNvSpPr txBox="1"/>
          <p:nvPr/>
        </p:nvSpPr>
        <p:spPr>
          <a:xfrm>
            <a:off x="1436688" y="4173538"/>
            <a:ext cx="2808287" cy="708025"/>
          </a:xfrm>
          <a:prstGeom prst="rect">
            <a:avLst/>
          </a:prstGeom>
          <a:noFill/>
          <a:ln w="9525">
            <a:noFill/>
          </a:ln>
        </p:spPr>
        <p:txBody>
          <a:bodyPr anchor="t">
            <a:spAutoFit/>
          </a:bodyPr>
          <a:lstStyle/>
          <a:p>
            <a:pPr lvl="0" indent="0" defTabSz="522605" eaLnBrk="1" hangingPunct="1"/>
            <a:r>
              <a:rPr lang="en-US" altLang="x-none" sz="8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 Donec quam felis, ultricies nec, pellentesque eu, pretium quis, sem. </a:t>
            </a:r>
          </a:p>
        </p:txBody>
      </p:sp>
      <p:sp>
        <p:nvSpPr>
          <p:cNvPr id="7176" name="矩形 19"/>
          <p:cNvSpPr/>
          <p:nvPr/>
        </p:nvSpPr>
        <p:spPr>
          <a:xfrm>
            <a:off x="1436688" y="3900488"/>
            <a:ext cx="800100" cy="339725"/>
          </a:xfrm>
          <a:prstGeom prst="rect">
            <a:avLst/>
          </a:prstGeom>
          <a:noFill/>
          <a:ln w="9525">
            <a:noFill/>
          </a:ln>
        </p:spPr>
        <p:txBody>
          <a:bodyPr wrap="none" anchor="t">
            <a:spAutoFit/>
          </a:bodyPr>
          <a:lstStyle/>
          <a:p>
            <a:pPr lvl="0" indent="0" defTabSz="914400" eaLnBrk="1" hangingPunct="1"/>
            <a:r>
              <a:rPr lang="zh-CN" altLang="en-US" sz="16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意义五</a:t>
            </a:r>
            <a:endParaRPr lang="zh-CN" altLang="en-US" sz="1600" dirty="0">
              <a:solidFill>
                <a:schemeClr val="bg1"/>
              </a:solidFill>
              <a:latin typeface="Arial" panose="020B0604020202020204" pitchFamily="34" charset="0"/>
              <a:ea typeface="微软雅黑" panose="020B0503020204020204" pitchFamily="2" charset="-122"/>
            </a:endParaRPr>
          </a:p>
        </p:txBody>
      </p:sp>
      <p:sp>
        <p:nvSpPr>
          <p:cNvPr id="7177" name="TextBox 46"/>
          <p:cNvSpPr txBox="1"/>
          <p:nvPr/>
        </p:nvSpPr>
        <p:spPr>
          <a:xfrm>
            <a:off x="6130925" y="1863725"/>
            <a:ext cx="2808288" cy="708025"/>
          </a:xfrm>
          <a:prstGeom prst="rect">
            <a:avLst/>
          </a:prstGeom>
          <a:noFill/>
          <a:ln w="9525">
            <a:noFill/>
          </a:ln>
        </p:spPr>
        <p:txBody>
          <a:bodyPr anchor="t">
            <a:spAutoFit/>
          </a:bodyPr>
          <a:lstStyle/>
          <a:p>
            <a:pPr lvl="0" indent="0" defTabSz="522605" eaLnBrk="1" hangingPunct="1"/>
            <a:r>
              <a:rPr lang="en-US" altLang="x-none" sz="8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 Donec quam felis, ultricies nec, pellentesque eu, pretium quis, sem. </a:t>
            </a:r>
          </a:p>
        </p:txBody>
      </p:sp>
      <p:sp>
        <p:nvSpPr>
          <p:cNvPr id="7178" name="矩形 21"/>
          <p:cNvSpPr/>
          <p:nvPr/>
        </p:nvSpPr>
        <p:spPr>
          <a:xfrm>
            <a:off x="6130925" y="1590675"/>
            <a:ext cx="800100" cy="338138"/>
          </a:xfrm>
          <a:prstGeom prst="rect">
            <a:avLst/>
          </a:prstGeom>
          <a:noFill/>
          <a:ln w="9525">
            <a:noFill/>
          </a:ln>
        </p:spPr>
        <p:txBody>
          <a:bodyPr wrap="none" anchor="t">
            <a:spAutoFit/>
          </a:bodyPr>
          <a:lstStyle/>
          <a:p>
            <a:pPr lvl="0" indent="0" defTabSz="914400" eaLnBrk="1" hangingPunct="1"/>
            <a:r>
              <a:rPr lang="zh-CN" altLang="en-US" sz="16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意义二</a:t>
            </a:r>
            <a:endParaRPr lang="zh-CN" altLang="en-US" sz="1600" dirty="0">
              <a:solidFill>
                <a:schemeClr val="bg1"/>
              </a:solidFill>
              <a:latin typeface="Arial" panose="020B0604020202020204" pitchFamily="34" charset="0"/>
              <a:ea typeface="微软雅黑" panose="020B0503020204020204" pitchFamily="2" charset="-122"/>
            </a:endParaRPr>
          </a:p>
        </p:txBody>
      </p:sp>
      <p:sp>
        <p:nvSpPr>
          <p:cNvPr id="7179" name="TextBox 46"/>
          <p:cNvSpPr txBox="1"/>
          <p:nvPr/>
        </p:nvSpPr>
        <p:spPr>
          <a:xfrm>
            <a:off x="6130925" y="3000375"/>
            <a:ext cx="2808288" cy="708025"/>
          </a:xfrm>
          <a:prstGeom prst="rect">
            <a:avLst/>
          </a:prstGeom>
          <a:noFill/>
          <a:ln w="9525">
            <a:noFill/>
          </a:ln>
        </p:spPr>
        <p:txBody>
          <a:bodyPr anchor="t">
            <a:spAutoFit/>
          </a:bodyPr>
          <a:lstStyle/>
          <a:p>
            <a:pPr lvl="0" indent="0" defTabSz="522605" eaLnBrk="1" hangingPunct="1"/>
            <a:r>
              <a:rPr lang="en-US" altLang="x-none" sz="8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 Donec quam felis, ultricies nec, pellentesque eu, pretium quis, sem. </a:t>
            </a:r>
          </a:p>
        </p:txBody>
      </p:sp>
      <p:sp>
        <p:nvSpPr>
          <p:cNvPr id="7180" name="矩形 23"/>
          <p:cNvSpPr/>
          <p:nvPr/>
        </p:nvSpPr>
        <p:spPr>
          <a:xfrm>
            <a:off x="6130925" y="2727325"/>
            <a:ext cx="800100" cy="338138"/>
          </a:xfrm>
          <a:prstGeom prst="rect">
            <a:avLst/>
          </a:prstGeom>
          <a:noFill/>
          <a:ln w="9525">
            <a:noFill/>
          </a:ln>
        </p:spPr>
        <p:txBody>
          <a:bodyPr wrap="none" anchor="t">
            <a:spAutoFit/>
          </a:bodyPr>
          <a:lstStyle/>
          <a:p>
            <a:pPr lvl="0" indent="0" defTabSz="914400" eaLnBrk="1" hangingPunct="1"/>
            <a:r>
              <a:rPr lang="zh-CN" altLang="en-US" sz="16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意义四</a:t>
            </a:r>
            <a:endParaRPr lang="zh-CN" altLang="en-US" sz="1600" dirty="0">
              <a:solidFill>
                <a:schemeClr val="bg1"/>
              </a:solidFill>
              <a:latin typeface="Arial" panose="020B0604020202020204" pitchFamily="34" charset="0"/>
              <a:ea typeface="微软雅黑" panose="020B0503020204020204" pitchFamily="2" charset="-122"/>
            </a:endParaRPr>
          </a:p>
        </p:txBody>
      </p:sp>
      <p:sp>
        <p:nvSpPr>
          <p:cNvPr id="7181" name="TextBox 46"/>
          <p:cNvSpPr txBox="1"/>
          <p:nvPr/>
        </p:nvSpPr>
        <p:spPr>
          <a:xfrm>
            <a:off x="6151563" y="4173538"/>
            <a:ext cx="2808287" cy="708025"/>
          </a:xfrm>
          <a:prstGeom prst="rect">
            <a:avLst/>
          </a:prstGeom>
          <a:noFill/>
          <a:ln w="9525">
            <a:noFill/>
          </a:ln>
        </p:spPr>
        <p:txBody>
          <a:bodyPr anchor="t">
            <a:spAutoFit/>
          </a:bodyPr>
          <a:lstStyle/>
          <a:p>
            <a:pPr lvl="0" indent="0" defTabSz="522605" eaLnBrk="1" hangingPunct="1"/>
            <a:r>
              <a:rPr lang="en-US" altLang="x-none" sz="8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 Donec quam felis, ultricies nec, pellentesque eu, pretium quis, sem. </a:t>
            </a:r>
          </a:p>
        </p:txBody>
      </p:sp>
      <p:sp>
        <p:nvSpPr>
          <p:cNvPr id="7182" name="矩形 25"/>
          <p:cNvSpPr/>
          <p:nvPr/>
        </p:nvSpPr>
        <p:spPr>
          <a:xfrm>
            <a:off x="6151563" y="3900488"/>
            <a:ext cx="800100" cy="339725"/>
          </a:xfrm>
          <a:prstGeom prst="rect">
            <a:avLst/>
          </a:prstGeom>
          <a:noFill/>
          <a:ln w="9525">
            <a:noFill/>
          </a:ln>
        </p:spPr>
        <p:txBody>
          <a:bodyPr wrap="none" anchor="t">
            <a:spAutoFit/>
          </a:bodyPr>
          <a:lstStyle/>
          <a:p>
            <a:pPr lvl="0" indent="0" defTabSz="914400" eaLnBrk="1" hangingPunct="1"/>
            <a:r>
              <a:rPr lang="zh-CN" altLang="en-US" sz="16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意义六</a:t>
            </a:r>
            <a:endParaRPr lang="zh-CN" altLang="en-US" sz="1600" dirty="0">
              <a:solidFill>
                <a:schemeClr val="bg1"/>
              </a:solidFill>
              <a:latin typeface="Arial" panose="020B0604020202020204" pitchFamily="34" charset="0"/>
              <a:ea typeface="微软雅黑" panose="020B0503020204020204" pitchFamily="2" charset="-122"/>
            </a:endParaRPr>
          </a:p>
        </p:txBody>
      </p:sp>
      <p:grpSp>
        <p:nvGrpSpPr>
          <p:cNvPr id="7183" name="组合 2"/>
          <p:cNvGrpSpPr/>
          <p:nvPr/>
        </p:nvGrpSpPr>
        <p:grpSpPr>
          <a:xfrm>
            <a:off x="555625" y="2662238"/>
            <a:ext cx="860425" cy="860425"/>
            <a:chOff x="0" y="0"/>
            <a:chExt cx="860213" cy="860213"/>
          </a:xfrm>
        </p:grpSpPr>
        <p:sp>
          <p:nvSpPr>
            <p:cNvPr id="7184" name="矩形 9"/>
            <p:cNvSpPr/>
            <p:nvPr/>
          </p:nvSpPr>
          <p:spPr>
            <a:xfrm>
              <a:off x="0" y="0"/>
              <a:ext cx="860213" cy="860213"/>
            </a:xfrm>
            <a:prstGeom prst="rect">
              <a:avLst/>
            </a:prstGeom>
            <a:solidFill>
              <a:schemeClr val="bg1">
                <a:alpha val="59999"/>
              </a:schemeClr>
            </a:solidFill>
            <a:ln w="9525">
              <a:noFill/>
            </a:ln>
          </p:spPr>
          <p:txBody>
            <a:bodyPr anchor="ctr"/>
            <a:lstStyle/>
            <a:p>
              <a:pPr lvl="0" indent="0" algn="ctr" eaLnBrk="1" hangingPunct="1"/>
              <a:endParaRPr lang="zh-CN" altLang="en-US" dirty="0">
                <a:solidFill>
                  <a:srgbClr val="FFFFFF"/>
                </a:solidFill>
                <a:latin typeface="Arial" panose="020B0604020202020204" pitchFamily="34" charset="0"/>
                <a:ea typeface="微软雅黑" panose="020B0503020204020204" pitchFamily="2" charset="-122"/>
              </a:endParaRPr>
            </a:p>
          </p:txBody>
        </p:sp>
        <p:sp>
          <p:nvSpPr>
            <p:cNvPr id="7185" name="Freeform 54"/>
            <p:cNvSpPr/>
            <p:nvPr/>
          </p:nvSpPr>
          <p:spPr>
            <a:xfrm>
              <a:off x="171408" y="192040"/>
              <a:ext cx="517397" cy="476133"/>
            </a:xfrm>
            <a:custGeom>
              <a:avLst/>
              <a:gdLst/>
              <a:ahLst/>
              <a:cxnLst>
                <a:cxn ang="0">
                  <a:pos x="496614" y="207489"/>
                </a:cxn>
                <a:cxn ang="0">
                  <a:pos x="475830" y="207489"/>
                </a:cxn>
                <a:cxn ang="0">
                  <a:pos x="455047" y="207489"/>
                </a:cxn>
                <a:cxn ang="0">
                  <a:pos x="455047" y="455384"/>
                </a:cxn>
                <a:cxn ang="0">
                  <a:pos x="403635" y="455384"/>
                </a:cxn>
                <a:cxn ang="0">
                  <a:pos x="403635" y="39314"/>
                </a:cxn>
                <a:cxn ang="0">
                  <a:pos x="403635" y="16381"/>
                </a:cxn>
                <a:cxn ang="0">
                  <a:pos x="403635" y="0"/>
                </a:cxn>
                <a:cxn ang="0">
                  <a:pos x="400354" y="0"/>
                </a:cxn>
                <a:cxn ang="0">
                  <a:pos x="382852" y="0"/>
                </a:cxn>
                <a:cxn ang="0">
                  <a:pos x="380664" y="0"/>
                </a:cxn>
                <a:cxn ang="0">
                  <a:pos x="362069" y="0"/>
                </a:cxn>
                <a:cxn ang="0">
                  <a:pos x="359881" y="0"/>
                </a:cxn>
                <a:cxn ang="0">
                  <a:pos x="341285" y="0"/>
                </a:cxn>
                <a:cxn ang="0">
                  <a:pos x="341285" y="0"/>
                </a:cxn>
                <a:cxn ang="0">
                  <a:pos x="341285" y="455384"/>
                </a:cxn>
                <a:cxn ang="0">
                  <a:pos x="289874" y="455384"/>
                </a:cxn>
                <a:cxn ang="0">
                  <a:pos x="289874" y="145242"/>
                </a:cxn>
                <a:cxn ang="0">
                  <a:pos x="269090" y="145242"/>
                </a:cxn>
                <a:cxn ang="0">
                  <a:pos x="248307" y="145242"/>
                </a:cxn>
                <a:cxn ang="0">
                  <a:pos x="227523" y="145242"/>
                </a:cxn>
                <a:cxn ang="0">
                  <a:pos x="227523" y="455384"/>
                </a:cxn>
                <a:cxn ang="0">
                  <a:pos x="176112" y="455384"/>
                </a:cxn>
                <a:cxn ang="0">
                  <a:pos x="176112" y="330891"/>
                </a:cxn>
                <a:cxn ang="0">
                  <a:pos x="155328" y="330891"/>
                </a:cxn>
                <a:cxn ang="0">
                  <a:pos x="134545" y="330891"/>
                </a:cxn>
                <a:cxn ang="0">
                  <a:pos x="113762" y="330891"/>
                </a:cxn>
                <a:cxn ang="0">
                  <a:pos x="113762" y="455384"/>
                </a:cxn>
                <a:cxn ang="0">
                  <a:pos x="62350" y="455384"/>
                </a:cxn>
                <a:cxn ang="0">
                  <a:pos x="62350" y="269736"/>
                </a:cxn>
                <a:cxn ang="0">
                  <a:pos x="41567" y="269736"/>
                </a:cxn>
                <a:cxn ang="0">
                  <a:pos x="20783" y="269736"/>
                </a:cxn>
                <a:cxn ang="0">
                  <a:pos x="0" y="269736"/>
                </a:cxn>
                <a:cxn ang="0">
                  <a:pos x="0" y="455384"/>
                </a:cxn>
                <a:cxn ang="0">
                  <a:pos x="0" y="455384"/>
                </a:cxn>
                <a:cxn ang="0">
                  <a:pos x="0" y="476133"/>
                </a:cxn>
                <a:cxn ang="0">
                  <a:pos x="517397" y="476133"/>
                </a:cxn>
                <a:cxn ang="0">
                  <a:pos x="517397" y="465213"/>
                </a:cxn>
                <a:cxn ang="0">
                  <a:pos x="517397" y="455384"/>
                </a:cxn>
                <a:cxn ang="0">
                  <a:pos x="517397" y="207489"/>
                </a:cxn>
                <a:cxn ang="0">
                  <a:pos x="496614" y="207489"/>
                </a:cxn>
              </a:cxnLst>
              <a:rect l="0" t="0" r="0" b="0"/>
              <a:pathLst>
                <a:path w="473" h="436">
                  <a:moveTo>
                    <a:pt x="454" y="190"/>
                  </a:moveTo>
                  <a:lnTo>
                    <a:pt x="435" y="190"/>
                  </a:lnTo>
                  <a:lnTo>
                    <a:pt x="416" y="190"/>
                  </a:lnTo>
                  <a:lnTo>
                    <a:pt x="416" y="417"/>
                  </a:lnTo>
                  <a:lnTo>
                    <a:pt x="369" y="417"/>
                  </a:lnTo>
                  <a:lnTo>
                    <a:pt x="369" y="36"/>
                  </a:lnTo>
                  <a:lnTo>
                    <a:pt x="369" y="15"/>
                  </a:lnTo>
                  <a:lnTo>
                    <a:pt x="369" y="0"/>
                  </a:lnTo>
                  <a:lnTo>
                    <a:pt x="366" y="0"/>
                  </a:lnTo>
                  <a:lnTo>
                    <a:pt x="350" y="0"/>
                  </a:lnTo>
                  <a:lnTo>
                    <a:pt x="348" y="0"/>
                  </a:lnTo>
                  <a:lnTo>
                    <a:pt x="331" y="0"/>
                  </a:lnTo>
                  <a:lnTo>
                    <a:pt x="329" y="0"/>
                  </a:lnTo>
                  <a:lnTo>
                    <a:pt x="312" y="0"/>
                  </a:lnTo>
                  <a:lnTo>
                    <a:pt x="312" y="0"/>
                  </a:lnTo>
                  <a:lnTo>
                    <a:pt x="312" y="417"/>
                  </a:lnTo>
                  <a:lnTo>
                    <a:pt x="265" y="417"/>
                  </a:lnTo>
                  <a:lnTo>
                    <a:pt x="265" y="133"/>
                  </a:lnTo>
                  <a:lnTo>
                    <a:pt x="246" y="133"/>
                  </a:lnTo>
                  <a:lnTo>
                    <a:pt x="227" y="133"/>
                  </a:lnTo>
                  <a:lnTo>
                    <a:pt x="208" y="133"/>
                  </a:lnTo>
                  <a:lnTo>
                    <a:pt x="208" y="417"/>
                  </a:lnTo>
                  <a:lnTo>
                    <a:pt x="161" y="417"/>
                  </a:lnTo>
                  <a:lnTo>
                    <a:pt x="161" y="303"/>
                  </a:lnTo>
                  <a:lnTo>
                    <a:pt x="142" y="303"/>
                  </a:lnTo>
                  <a:lnTo>
                    <a:pt x="123" y="303"/>
                  </a:lnTo>
                  <a:lnTo>
                    <a:pt x="104" y="303"/>
                  </a:lnTo>
                  <a:lnTo>
                    <a:pt x="104" y="417"/>
                  </a:lnTo>
                  <a:lnTo>
                    <a:pt x="57" y="417"/>
                  </a:lnTo>
                  <a:lnTo>
                    <a:pt x="57" y="247"/>
                  </a:lnTo>
                  <a:lnTo>
                    <a:pt x="38" y="247"/>
                  </a:lnTo>
                  <a:lnTo>
                    <a:pt x="19" y="247"/>
                  </a:lnTo>
                  <a:lnTo>
                    <a:pt x="0" y="247"/>
                  </a:lnTo>
                  <a:lnTo>
                    <a:pt x="0" y="417"/>
                  </a:lnTo>
                  <a:lnTo>
                    <a:pt x="0" y="417"/>
                  </a:lnTo>
                  <a:lnTo>
                    <a:pt x="0" y="436"/>
                  </a:lnTo>
                  <a:lnTo>
                    <a:pt x="473" y="436"/>
                  </a:lnTo>
                  <a:lnTo>
                    <a:pt x="473" y="426"/>
                  </a:lnTo>
                  <a:lnTo>
                    <a:pt x="473" y="417"/>
                  </a:lnTo>
                  <a:lnTo>
                    <a:pt x="473" y="190"/>
                  </a:lnTo>
                  <a:lnTo>
                    <a:pt x="454" y="190"/>
                  </a:lnTo>
                  <a:close/>
                </a:path>
              </a:pathLst>
            </a:custGeom>
            <a:solidFill>
              <a:schemeClr val="bg1"/>
            </a:solidFill>
            <a:ln w="9525">
              <a:noFill/>
            </a:ln>
          </p:spPr>
          <p:txBody>
            <a:bodyPr/>
            <a:lstStyle/>
            <a:p>
              <a:endParaRPr lang="zh-CN" altLang="en-US"/>
            </a:p>
          </p:txBody>
        </p:sp>
      </p:grpSp>
      <p:grpSp>
        <p:nvGrpSpPr>
          <p:cNvPr id="7186" name="组合 3"/>
          <p:cNvGrpSpPr/>
          <p:nvPr/>
        </p:nvGrpSpPr>
        <p:grpSpPr>
          <a:xfrm>
            <a:off x="5241925" y="2662238"/>
            <a:ext cx="860425" cy="860425"/>
            <a:chOff x="0" y="0"/>
            <a:chExt cx="860213" cy="860213"/>
          </a:xfrm>
        </p:grpSpPr>
        <p:sp>
          <p:nvSpPr>
            <p:cNvPr id="7187" name="矩形 12"/>
            <p:cNvSpPr/>
            <p:nvPr/>
          </p:nvSpPr>
          <p:spPr>
            <a:xfrm>
              <a:off x="0" y="0"/>
              <a:ext cx="860213" cy="860213"/>
            </a:xfrm>
            <a:prstGeom prst="rect">
              <a:avLst/>
            </a:prstGeom>
            <a:solidFill>
              <a:schemeClr val="bg1">
                <a:alpha val="59999"/>
              </a:schemeClr>
            </a:solidFill>
            <a:ln w="9525">
              <a:noFill/>
            </a:ln>
          </p:spPr>
          <p:txBody>
            <a:bodyPr anchor="ctr"/>
            <a:lstStyle/>
            <a:p>
              <a:pPr lvl="0" indent="0" algn="ctr" eaLnBrk="1" hangingPunct="1"/>
              <a:endParaRPr lang="zh-CN" altLang="en-US" dirty="0">
                <a:solidFill>
                  <a:srgbClr val="FFFFFF"/>
                </a:solidFill>
                <a:latin typeface="Arial" panose="020B0604020202020204" pitchFamily="34" charset="0"/>
                <a:ea typeface="微软雅黑" panose="020B0503020204020204" pitchFamily="2" charset="-122"/>
              </a:endParaRPr>
            </a:p>
          </p:txBody>
        </p:sp>
        <p:sp>
          <p:nvSpPr>
            <p:cNvPr id="7188" name="Freeform 9"/>
            <p:cNvSpPr>
              <a:spLocks noEditPoints="1"/>
            </p:cNvSpPr>
            <p:nvPr/>
          </p:nvSpPr>
          <p:spPr>
            <a:xfrm>
              <a:off x="225369" y="223782"/>
              <a:ext cx="409474" cy="444390"/>
            </a:xfrm>
            <a:custGeom>
              <a:avLst/>
              <a:gdLst/>
              <a:ahLst/>
              <a:cxnLst>
                <a:cxn ang="0">
                  <a:pos x="393980" y="106654"/>
                </a:cxn>
                <a:cxn ang="0">
                  <a:pos x="272245" y="93322"/>
                </a:cxn>
                <a:cxn ang="0">
                  <a:pos x="128376" y="91100"/>
                </a:cxn>
                <a:cxn ang="0">
                  <a:pos x="15494" y="106654"/>
                </a:cxn>
                <a:cxn ang="0">
                  <a:pos x="61974" y="222195"/>
                </a:cxn>
                <a:cxn ang="0">
                  <a:pos x="70828" y="359956"/>
                </a:cxn>
                <a:cxn ang="0">
                  <a:pos x="201417" y="444390"/>
                </a:cxn>
                <a:cxn ang="0">
                  <a:pos x="338646" y="359956"/>
                </a:cxn>
                <a:cxn ang="0">
                  <a:pos x="347500" y="222195"/>
                </a:cxn>
                <a:cxn ang="0">
                  <a:pos x="378487" y="115541"/>
                </a:cxn>
                <a:cxn ang="0">
                  <a:pos x="285525" y="171090"/>
                </a:cxn>
                <a:cxn ang="0">
                  <a:pos x="338646" y="99988"/>
                </a:cxn>
                <a:cxn ang="0">
                  <a:pos x="203630" y="302185"/>
                </a:cxn>
                <a:cxn ang="0">
                  <a:pos x="130589" y="257746"/>
                </a:cxn>
                <a:cxn ang="0">
                  <a:pos x="130589" y="186644"/>
                </a:cxn>
                <a:cxn ang="0">
                  <a:pos x="203630" y="139983"/>
                </a:cxn>
                <a:cxn ang="0">
                  <a:pos x="270032" y="179978"/>
                </a:cxn>
                <a:cxn ang="0">
                  <a:pos x="270032" y="264412"/>
                </a:cxn>
                <a:cxn ang="0">
                  <a:pos x="267818" y="286632"/>
                </a:cxn>
                <a:cxn ang="0">
                  <a:pos x="223551" y="313295"/>
                </a:cxn>
                <a:cxn ang="0">
                  <a:pos x="267818" y="286632"/>
                </a:cxn>
                <a:cxn ang="0">
                  <a:pos x="141656" y="328849"/>
                </a:cxn>
                <a:cxn ang="0">
                  <a:pos x="159363" y="297741"/>
                </a:cxn>
                <a:cxn ang="0">
                  <a:pos x="112882" y="244414"/>
                </a:cxn>
                <a:cxn ang="0">
                  <a:pos x="112882" y="199975"/>
                </a:cxn>
                <a:cxn ang="0">
                  <a:pos x="112882" y="244414"/>
                </a:cxn>
                <a:cxn ang="0">
                  <a:pos x="141656" y="113319"/>
                </a:cxn>
                <a:cxn ang="0">
                  <a:pos x="159363" y="146649"/>
                </a:cxn>
                <a:cxn ang="0">
                  <a:pos x="223551" y="131095"/>
                </a:cxn>
                <a:cxn ang="0">
                  <a:pos x="267818" y="157758"/>
                </a:cxn>
                <a:cxn ang="0">
                  <a:pos x="223551" y="131095"/>
                </a:cxn>
                <a:cxn ang="0">
                  <a:pos x="320939" y="222195"/>
                </a:cxn>
                <a:cxn ang="0">
                  <a:pos x="289952" y="222195"/>
                </a:cxn>
                <a:cxn ang="0">
                  <a:pos x="201417" y="17776"/>
                </a:cxn>
                <a:cxn ang="0">
                  <a:pos x="203630" y="119985"/>
                </a:cxn>
                <a:cxn ang="0">
                  <a:pos x="201417" y="17776"/>
                </a:cxn>
                <a:cxn ang="0">
                  <a:pos x="70828" y="99988"/>
                </a:cxn>
                <a:cxn ang="0">
                  <a:pos x="115095" y="175534"/>
                </a:cxn>
                <a:cxn ang="0">
                  <a:pos x="53121" y="186644"/>
                </a:cxn>
                <a:cxn ang="0">
                  <a:pos x="70828" y="342180"/>
                </a:cxn>
                <a:cxn ang="0">
                  <a:pos x="75255" y="233305"/>
                </a:cxn>
                <a:cxn ang="0">
                  <a:pos x="123949" y="335514"/>
                </a:cxn>
                <a:cxn ang="0">
                  <a:pos x="201417" y="426614"/>
                </a:cxn>
                <a:cxn ang="0">
                  <a:pos x="203630" y="322183"/>
                </a:cxn>
                <a:cxn ang="0">
                  <a:pos x="201417" y="426614"/>
                </a:cxn>
                <a:cxn ang="0">
                  <a:pos x="338646" y="342180"/>
                </a:cxn>
                <a:cxn ang="0">
                  <a:pos x="285525" y="273300"/>
                </a:cxn>
                <a:cxn ang="0">
                  <a:pos x="378487" y="328849"/>
                </a:cxn>
              </a:cxnLst>
              <a:rect l="0" t="0" r="0" b="0"/>
              <a:pathLst>
                <a:path w="185" h="200">
                  <a:moveTo>
                    <a:pt x="157" y="100"/>
                  </a:moveTo>
                  <a:cubicBezTo>
                    <a:pt x="176" y="80"/>
                    <a:pt x="185" y="60"/>
                    <a:pt x="178" y="48"/>
                  </a:cubicBezTo>
                  <a:cubicBezTo>
                    <a:pt x="175" y="43"/>
                    <a:pt x="168" y="37"/>
                    <a:pt x="153" y="37"/>
                  </a:cubicBezTo>
                  <a:cubicBezTo>
                    <a:pt x="144" y="37"/>
                    <a:pt x="134" y="39"/>
                    <a:pt x="123" y="42"/>
                  </a:cubicBezTo>
                  <a:cubicBezTo>
                    <a:pt x="116" y="16"/>
                    <a:pt x="104" y="0"/>
                    <a:pt x="91" y="0"/>
                  </a:cubicBezTo>
                  <a:cubicBezTo>
                    <a:pt x="77" y="0"/>
                    <a:pt x="65" y="16"/>
                    <a:pt x="58" y="41"/>
                  </a:cubicBezTo>
                  <a:cubicBezTo>
                    <a:pt x="49" y="39"/>
                    <a:pt x="40" y="37"/>
                    <a:pt x="32" y="37"/>
                  </a:cubicBezTo>
                  <a:cubicBezTo>
                    <a:pt x="17" y="37"/>
                    <a:pt x="10" y="43"/>
                    <a:pt x="7" y="48"/>
                  </a:cubicBezTo>
                  <a:cubicBezTo>
                    <a:pt x="1" y="58"/>
                    <a:pt x="5" y="72"/>
                    <a:pt x="18" y="89"/>
                  </a:cubicBezTo>
                  <a:cubicBezTo>
                    <a:pt x="21" y="92"/>
                    <a:pt x="24" y="96"/>
                    <a:pt x="28" y="100"/>
                  </a:cubicBezTo>
                  <a:cubicBezTo>
                    <a:pt x="8" y="120"/>
                    <a:pt x="0" y="140"/>
                    <a:pt x="7" y="152"/>
                  </a:cubicBezTo>
                  <a:cubicBezTo>
                    <a:pt x="10" y="157"/>
                    <a:pt x="17" y="162"/>
                    <a:pt x="32" y="162"/>
                  </a:cubicBezTo>
                  <a:cubicBezTo>
                    <a:pt x="40" y="162"/>
                    <a:pt x="49" y="161"/>
                    <a:pt x="58" y="158"/>
                  </a:cubicBezTo>
                  <a:cubicBezTo>
                    <a:pt x="65" y="184"/>
                    <a:pt x="77" y="200"/>
                    <a:pt x="91" y="200"/>
                  </a:cubicBezTo>
                  <a:cubicBezTo>
                    <a:pt x="104" y="200"/>
                    <a:pt x="116" y="183"/>
                    <a:pt x="123" y="157"/>
                  </a:cubicBezTo>
                  <a:cubicBezTo>
                    <a:pt x="134" y="161"/>
                    <a:pt x="144" y="162"/>
                    <a:pt x="153" y="162"/>
                  </a:cubicBezTo>
                  <a:cubicBezTo>
                    <a:pt x="168" y="162"/>
                    <a:pt x="175" y="157"/>
                    <a:pt x="178" y="152"/>
                  </a:cubicBezTo>
                  <a:cubicBezTo>
                    <a:pt x="185" y="140"/>
                    <a:pt x="176" y="120"/>
                    <a:pt x="157" y="100"/>
                  </a:cubicBezTo>
                  <a:close/>
                  <a:moveTo>
                    <a:pt x="153" y="45"/>
                  </a:moveTo>
                  <a:cubicBezTo>
                    <a:pt x="159" y="45"/>
                    <a:pt x="168" y="46"/>
                    <a:pt x="171" y="52"/>
                  </a:cubicBezTo>
                  <a:cubicBezTo>
                    <a:pt x="176" y="60"/>
                    <a:pt x="169" y="76"/>
                    <a:pt x="151" y="94"/>
                  </a:cubicBezTo>
                  <a:cubicBezTo>
                    <a:pt x="145" y="88"/>
                    <a:pt x="137" y="82"/>
                    <a:pt x="129" y="77"/>
                  </a:cubicBezTo>
                  <a:cubicBezTo>
                    <a:pt x="129" y="67"/>
                    <a:pt x="127" y="58"/>
                    <a:pt x="125" y="50"/>
                  </a:cubicBezTo>
                  <a:cubicBezTo>
                    <a:pt x="136" y="47"/>
                    <a:pt x="145" y="45"/>
                    <a:pt x="153" y="45"/>
                  </a:cubicBezTo>
                  <a:close/>
                  <a:moveTo>
                    <a:pt x="109" y="127"/>
                  </a:moveTo>
                  <a:cubicBezTo>
                    <a:pt x="103" y="130"/>
                    <a:pt x="98" y="133"/>
                    <a:pt x="92" y="136"/>
                  </a:cubicBezTo>
                  <a:cubicBezTo>
                    <a:pt x="87" y="133"/>
                    <a:pt x="81" y="130"/>
                    <a:pt x="76" y="127"/>
                  </a:cubicBezTo>
                  <a:cubicBezTo>
                    <a:pt x="70" y="124"/>
                    <a:pt x="65" y="120"/>
                    <a:pt x="59" y="116"/>
                  </a:cubicBezTo>
                  <a:cubicBezTo>
                    <a:pt x="59" y="111"/>
                    <a:pt x="59" y="105"/>
                    <a:pt x="59" y="100"/>
                  </a:cubicBezTo>
                  <a:cubicBezTo>
                    <a:pt x="59" y="94"/>
                    <a:pt x="59" y="89"/>
                    <a:pt x="59" y="84"/>
                  </a:cubicBezTo>
                  <a:cubicBezTo>
                    <a:pt x="65" y="80"/>
                    <a:pt x="70" y="76"/>
                    <a:pt x="76" y="73"/>
                  </a:cubicBezTo>
                  <a:cubicBezTo>
                    <a:pt x="81" y="69"/>
                    <a:pt x="87" y="66"/>
                    <a:pt x="92" y="63"/>
                  </a:cubicBezTo>
                  <a:cubicBezTo>
                    <a:pt x="98" y="66"/>
                    <a:pt x="103" y="69"/>
                    <a:pt x="109" y="73"/>
                  </a:cubicBezTo>
                  <a:cubicBezTo>
                    <a:pt x="113" y="75"/>
                    <a:pt x="118" y="78"/>
                    <a:pt x="122" y="81"/>
                  </a:cubicBezTo>
                  <a:cubicBezTo>
                    <a:pt x="122" y="87"/>
                    <a:pt x="123" y="93"/>
                    <a:pt x="123" y="100"/>
                  </a:cubicBezTo>
                  <a:cubicBezTo>
                    <a:pt x="123" y="106"/>
                    <a:pt x="122" y="113"/>
                    <a:pt x="122" y="119"/>
                  </a:cubicBezTo>
                  <a:cubicBezTo>
                    <a:pt x="118" y="121"/>
                    <a:pt x="113" y="124"/>
                    <a:pt x="109" y="127"/>
                  </a:cubicBezTo>
                  <a:close/>
                  <a:moveTo>
                    <a:pt x="121" y="129"/>
                  </a:moveTo>
                  <a:cubicBezTo>
                    <a:pt x="120" y="135"/>
                    <a:pt x="119" y="141"/>
                    <a:pt x="118" y="147"/>
                  </a:cubicBezTo>
                  <a:cubicBezTo>
                    <a:pt x="112" y="145"/>
                    <a:pt x="107" y="143"/>
                    <a:pt x="101" y="141"/>
                  </a:cubicBezTo>
                  <a:cubicBezTo>
                    <a:pt x="105" y="138"/>
                    <a:pt x="109" y="136"/>
                    <a:pt x="113" y="134"/>
                  </a:cubicBezTo>
                  <a:cubicBezTo>
                    <a:pt x="116" y="132"/>
                    <a:pt x="118" y="131"/>
                    <a:pt x="121" y="129"/>
                  </a:cubicBezTo>
                  <a:close/>
                  <a:moveTo>
                    <a:pt x="83" y="141"/>
                  </a:moveTo>
                  <a:cubicBezTo>
                    <a:pt x="77" y="144"/>
                    <a:pt x="70" y="146"/>
                    <a:pt x="64" y="148"/>
                  </a:cubicBezTo>
                  <a:cubicBezTo>
                    <a:pt x="62" y="142"/>
                    <a:pt x="61" y="134"/>
                    <a:pt x="60" y="126"/>
                  </a:cubicBezTo>
                  <a:cubicBezTo>
                    <a:pt x="64" y="129"/>
                    <a:pt x="68" y="131"/>
                    <a:pt x="72" y="134"/>
                  </a:cubicBezTo>
                  <a:cubicBezTo>
                    <a:pt x="76" y="136"/>
                    <a:pt x="80" y="138"/>
                    <a:pt x="83" y="141"/>
                  </a:cubicBezTo>
                  <a:close/>
                  <a:moveTo>
                    <a:pt x="51" y="110"/>
                  </a:moveTo>
                  <a:cubicBezTo>
                    <a:pt x="47" y="106"/>
                    <a:pt x="43" y="103"/>
                    <a:pt x="39" y="100"/>
                  </a:cubicBezTo>
                  <a:cubicBezTo>
                    <a:pt x="43" y="97"/>
                    <a:pt x="47" y="93"/>
                    <a:pt x="51" y="90"/>
                  </a:cubicBezTo>
                  <a:cubicBezTo>
                    <a:pt x="51" y="93"/>
                    <a:pt x="51" y="96"/>
                    <a:pt x="51" y="100"/>
                  </a:cubicBezTo>
                  <a:cubicBezTo>
                    <a:pt x="51" y="103"/>
                    <a:pt x="51" y="106"/>
                    <a:pt x="51" y="110"/>
                  </a:cubicBezTo>
                  <a:close/>
                  <a:moveTo>
                    <a:pt x="60" y="73"/>
                  </a:moveTo>
                  <a:cubicBezTo>
                    <a:pt x="61" y="65"/>
                    <a:pt x="62" y="58"/>
                    <a:pt x="64" y="51"/>
                  </a:cubicBezTo>
                  <a:cubicBezTo>
                    <a:pt x="70" y="53"/>
                    <a:pt x="77" y="56"/>
                    <a:pt x="83" y="59"/>
                  </a:cubicBezTo>
                  <a:cubicBezTo>
                    <a:pt x="80" y="61"/>
                    <a:pt x="76" y="63"/>
                    <a:pt x="72" y="66"/>
                  </a:cubicBezTo>
                  <a:cubicBezTo>
                    <a:pt x="68" y="68"/>
                    <a:pt x="64" y="71"/>
                    <a:pt x="60" y="73"/>
                  </a:cubicBezTo>
                  <a:close/>
                  <a:moveTo>
                    <a:pt x="101" y="59"/>
                  </a:moveTo>
                  <a:cubicBezTo>
                    <a:pt x="107" y="57"/>
                    <a:pt x="112" y="54"/>
                    <a:pt x="118" y="52"/>
                  </a:cubicBezTo>
                  <a:cubicBezTo>
                    <a:pt x="119" y="58"/>
                    <a:pt x="120" y="64"/>
                    <a:pt x="121" y="71"/>
                  </a:cubicBezTo>
                  <a:cubicBezTo>
                    <a:pt x="118" y="69"/>
                    <a:pt x="116" y="67"/>
                    <a:pt x="113" y="66"/>
                  </a:cubicBezTo>
                  <a:cubicBezTo>
                    <a:pt x="109" y="63"/>
                    <a:pt x="105" y="61"/>
                    <a:pt x="101" y="59"/>
                  </a:cubicBezTo>
                  <a:close/>
                  <a:moveTo>
                    <a:pt x="130" y="87"/>
                  </a:moveTo>
                  <a:cubicBezTo>
                    <a:pt x="136" y="91"/>
                    <a:pt x="141" y="96"/>
                    <a:pt x="145" y="100"/>
                  </a:cubicBezTo>
                  <a:cubicBezTo>
                    <a:pt x="141" y="104"/>
                    <a:pt x="136" y="108"/>
                    <a:pt x="130" y="113"/>
                  </a:cubicBezTo>
                  <a:cubicBezTo>
                    <a:pt x="130" y="108"/>
                    <a:pt x="131" y="104"/>
                    <a:pt x="131" y="100"/>
                  </a:cubicBezTo>
                  <a:cubicBezTo>
                    <a:pt x="131" y="95"/>
                    <a:pt x="130" y="91"/>
                    <a:pt x="130" y="87"/>
                  </a:cubicBezTo>
                  <a:close/>
                  <a:moveTo>
                    <a:pt x="91" y="8"/>
                  </a:moveTo>
                  <a:cubicBezTo>
                    <a:pt x="100" y="8"/>
                    <a:pt x="109" y="22"/>
                    <a:pt x="116" y="45"/>
                  </a:cubicBezTo>
                  <a:cubicBezTo>
                    <a:pt x="108" y="47"/>
                    <a:pt x="100" y="51"/>
                    <a:pt x="92" y="54"/>
                  </a:cubicBezTo>
                  <a:cubicBezTo>
                    <a:pt x="83" y="50"/>
                    <a:pt x="74" y="46"/>
                    <a:pt x="66" y="44"/>
                  </a:cubicBezTo>
                  <a:cubicBezTo>
                    <a:pt x="72" y="21"/>
                    <a:pt x="82" y="8"/>
                    <a:pt x="91" y="8"/>
                  </a:cubicBezTo>
                  <a:close/>
                  <a:moveTo>
                    <a:pt x="14" y="52"/>
                  </a:moveTo>
                  <a:cubicBezTo>
                    <a:pt x="17" y="46"/>
                    <a:pt x="26" y="45"/>
                    <a:pt x="32" y="45"/>
                  </a:cubicBezTo>
                  <a:cubicBezTo>
                    <a:pt x="39" y="45"/>
                    <a:pt x="47" y="47"/>
                    <a:pt x="56" y="49"/>
                  </a:cubicBezTo>
                  <a:cubicBezTo>
                    <a:pt x="54" y="58"/>
                    <a:pt x="52" y="68"/>
                    <a:pt x="52" y="79"/>
                  </a:cubicBezTo>
                  <a:cubicBezTo>
                    <a:pt x="45" y="84"/>
                    <a:pt x="39" y="89"/>
                    <a:pt x="34" y="94"/>
                  </a:cubicBezTo>
                  <a:cubicBezTo>
                    <a:pt x="30" y="91"/>
                    <a:pt x="27" y="87"/>
                    <a:pt x="24" y="84"/>
                  </a:cubicBezTo>
                  <a:cubicBezTo>
                    <a:pt x="14" y="70"/>
                    <a:pt x="10" y="59"/>
                    <a:pt x="14" y="52"/>
                  </a:cubicBezTo>
                  <a:close/>
                  <a:moveTo>
                    <a:pt x="32" y="154"/>
                  </a:moveTo>
                  <a:cubicBezTo>
                    <a:pt x="26" y="154"/>
                    <a:pt x="17" y="153"/>
                    <a:pt x="14" y="148"/>
                  </a:cubicBezTo>
                  <a:cubicBezTo>
                    <a:pt x="9" y="140"/>
                    <a:pt x="16" y="123"/>
                    <a:pt x="34" y="105"/>
                  </a:cubicBezTo>
                  <a:cubicBezTo>
                    <a:pt x="39" y="110"/>
                    <a:pt x="45" y="115"/>
                    <a:pt x="52" y="120"/>
                  </a:cubicBezTo>
                  <a:cubicBezTo>
                    <a:pt x="52" y="131"/>
                    <a:pt x="54" y="141"/>
                    <a:pt x="56" y="151"/>
                  </a:cubicBezTo>
                  <a:cubicBezTo>
                    <a:pt x="47" y="153"/>
                    <a:pt x="39" y="154"/>
                    <a:pt x="32" y="154"/>
                  </a:cubicBezTo>
                  <a:close/>
                  <a:moveTo>
                    <a:pt x="91" y="192"/>
                  </a:moveTo>
                  <a:cubicBezTo>
                    <a:pt x="82" y="192"/>
                    <a:pt x="72" y="178"/>
                    <a:pt x="66" y="156"/>
                  </a:cubicBezTo>
                  <a:cubicBezTo>
                    <a:pt x="74" y="153"/>
                    <a:pt x="83" y="150"/>
                    <a:pt x="92" y="145"/>
                  </a:cubicBezTo>
                  <a:cubicBezTo>
                    <a:pt x="100" y="149"/>
                    <a:pt x="108" y="152"/>
                    <a:pt x="116" y="155"/>
                  </a:cubicBezTo>
                  <a:cubicBezTo>
                    <a:pt x="109" y="178"/>
                    <a:pt x="100" y="192"/>
                    <a:pt x="91" y="192"/>
                  </a:cubicBezTo>
                  <a:close/>
                  <a:moveTo>
                    <a:pt x="171" y="148"/>
                  </a:moveTo>
                  <a:cubicBezTo>
                    <a:pt x="168" y="153"/>
                    <a:pt x="159" y="154"/>
                    <a:pt x="153" y="154"/>
                  </a:cubicBezTo>
                  <a:cubicBezTo>
                    <a:pt x="145" y="154"/>
                    <a:pt x="136" y="153"/>
                    <a:pt x="125" y="150"/>
                  </a:cubicBezTo>
                  <a:cubicBezTo>
                    <a:pt x="127" y="141"/>
                    <a:pt x="129" y="133"/>
                    <a:pt x="129" y="123"/>
                  </a:cubicBezTo>
                  <a:cubicBezTo>
                    <a:pt x="137" y="117"/>
                    <a:pt x="145" y="111"/>
                    <a:pt x="151" y="105"/>
                  </a:cubicBezTo>
                  <a:cubicBezTo>
                    <a:pt x="169" y="123"/>
                    <a:pt x="176" y="140"/>
                    <a:pt x="171" y="148"/>
                  </a:cubicBezTo>
                  <a:close/>
                </a:path>
              </a:pathLst>
            </a:custGeom>
            <a:solidFill>
              <a:schemeClr val="bg1"/>
            </a:solidFill>
            <a:ln w="9525">
              <a:noFill/>
            </a:ln>
          </p:spPr>
          <p:txBody>
            <a:bodyPr/>
            <a:lstStyle/>
            <a:p>
              <a:endParaRPr lang="zh-CN" altLang="en-US"/>
            </a:p>
          </p:txBody>
        </p:sp>
      </p:grpSp>
      <p:grpSp>
        <p:nvGrpSpPr>
          <p:cNvPr id="7189" name="组合 4"/>
          <p:cNvGrpSpPr/>
          <p:nvPr/>
        </p:nvGrpSpPr>
        <p:grpSpPr>
          <a:xfrm>
            <a:off x="555625" y="1482725"/>
            <a:ext cx="860425" cy="860425"/>
            <a:chOff x="0" y="0"/>
            <a:chExt cx="860213" cy="860213"/>
          </a:xfrm>
        </p:grpSpPr>
        <p:sp>
          <p:nvSpPr>
            <p:cNvPr id="7190" name="矩形 1"/>
            <p:cNvSpPr/>
            <p:nvPr/>
          </p:nvSpPr>
          <p:spPr>
            <a:xfrm>
              <a:off x="0" y="0"/>
              <a:ext cx="860213" cy="860213"/>
            </a:xfrm>
            <a:prstGeom prst="rect">
              <a:avLst/>
            </a:prstGeom>
            <a:solidFill>
              <a:schemeClr val="bg1">
                <a:alpha val="59999"/>
              </a:schemeClr>
            </a:solidFill>
            <a:ln w="9525">
              <a:noFill/>
            </a:ln>
          </p:spPr>
          <p:txBody>
            <a:bodyPr anchor="ctr"/>
            <a:lstStyle/>
            <a:p>
              <a:pPr lvl="0" indent="0" algn="ctr" eaLnBrk="1" hangingPunct="1"/>
              <a:endParaRPr lang="zh-CN" altLang="en-US" dirty="0">
                <a:solidFill>
                  <a:srgbClr val="FFFFFF"/>
                </a:solidFill>
                <a:latin typeface="Arial" panose="020B0604020202020204" pitchFamily="34" charset="0"/>
                <a:ea typeface="微软雅黑" panose="020B0503020204020204" pitchFamily="2" charset="-122"/>
              </a:endParaRPr>
            </a:p>
          </p:txBody>
        </p:sp>
        <p:sp>
          <p:nvSpPr>
            <p:cNvPr id="7191" name="Freeform 25"/>
            <p:cNvSpPr>
              <a:spLocks noEditPoints="1"/>
            </p:cNvSpPr>
            <p:nvPr/>
          </p:nvSpPr>
          <p:spPr>
            <a:xfrm>
              <a:off x="252350" y="292028"/>
              <a:ext cx="355512" cy="330119"/>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670" h="620">
                  <a:moveTo>
                    <a:pt x="36" y="0"/>
                  </a:moveTo>
                  <a:lnTo>
                    <a:pt x="36" y="0"/>
                  </a:lnTo>
                  <a:lnTo>
                    <a:pt x="30" y="2"/>
                  </a:lnTo>
                  <a:lnTo>
                    <a:pt x="26" y="4"/>
                  </a:lnTo>
                  <a:lnTo>
                    <a:pt x="22" y="10"/>
                  </a:lnTo>
                  <a:lnTo>
                    <a:pt x="22" y="16"/>
                  </a:lnTo>
                  <a:lnTo>
                    <a:pt x="22" y="22"/>
                  </a:lnTo>
                  <a:lnTo>
                    <a:pt x="26" y="26"/>
                  </a:lnTo>
                  <a:lnTo>
                    <a:pt x="30" y="30"/>
                  </a:lnTo>
                  <a:lnTo>
                    <a:pt x="36" y="30"/>
                  </a:lnTo>
                  <a:lnTo>
                    <a:pt x="576" y="30"/>
                  </a:lnTo>
                  <a:lnTo>
                    <a:pt x="580" y="40"/>
                  </a:lnTo>
                  <a:lnTo>
                    <a:pt x="586" y="48"/>
                  </a:lnTo>
                  <a:lnTo>
                    <a:pt x="596" y="52"/>
                  </a:lnTo>
                  <a:lnTo>
                    <a:pt x="606" y="54"/>
                  </a:lnTo>
                  <a:lnTo>
                    <a:pt x="614" y="52"/>
                  </a:lnTo>
                  <a:lnTo>
                    <a:pt x="622" y="48"/>
                  </a:lnTo>
                  <a:lnTo>
                    <a:pt x="630" y="42"/>
                  </a:lnTo>
                  <a:lnTo>
                    <a:pt x="634" y="50"/>
                  </a:lnTo>
                  <a:lnTo>
                    <a:pt x="638" y="58"/>
                  </a:lnTo>
                  <a:lnTo>
                    <a:pt x="640" y="66"/>
                  </a:lnTo>
                  <a:lnTo>
                    <a:pt x="640" y="74"/>
                  </a:lnTo>
                  <a:lnTo>
                    <a:pt x="640" y="82"/>
                  </a:lnTo>
                  <a:lnTo>
                    <a:pt x="638" y="90"/>
                  </a:lnTo>
                  <a:lnTo>
                    <a:pt x="634" y="100"/>
                  </a:lnTo>
                  <a:lnTo>
                    <a:pt x="628" y="106"/>
                  </a:lnTo>
                  <a:lnTo>
                    <a:pt x="618" y="100"/>
                  </a:lnTo>
                  <a:lnTo>
                    <a:pt x="610" y="96"/>
                  </a:lnTo>
                  <a:lnTo>
                    <a:pt x="602" y="96"/>
                  </a:lnTo>
                  <a:lnTo>
                    <a:pt x="592" y="98"/>
                  </a:lnTo>
                  <a:lnTo>
                    <a:pt x="584" y="102"/>
                  </a:lnTo>
                  <a:lnTo>
                    <a:pt x="578" y="110"/>
                  </a:lnTo>
                  <a:lnTo>
                    <a:pt x="574" y="118"/>
                  </a:lnTo>
                  <a:lnTo>
                    <a:pt x="36" y="118"/>
                  </a:lnTo>
                  <a:lnTo>
                    <a:pt x="30" y="120"/>
                  </a:lnTo>
                  <a:lnTo>
                    <a:pt x="26" y="122"/>
                  </a:lnTo>
                  <a:lnTo>
                    <a:pt x="22" y="128"/>
                  </a:lnTo>
                  <a:lnTo>
                    <a:pt x="22" y="134"/>
                  </a:lnTo>
                  <a:lnTo>
                    <a:pt x="22" y="140"/>
                  </a:lnTo>
                  <a:lnTo>
                    <a:pt x="26" y="144"/>
                  </a:lnTo>
                  <a:lnTo>
                    <a:pt x="30" y="148"/>
                  </a:lnTo>
                  <a:lnTo>
                    <a:pt x="36" y="148"/>
                  </a:lnTo>
                  <a:lnTo>
                    <a:pt x="100" y="148"/>
                  </a:lnTo>
                  <a:lnTo>
                    <a:pt x="92" y="154"/>
                  </a:lnTo>
                  <a:lnTo>
                    <a:pt x="92" y="152"/>
                  </a:lnTo>
                  <a:lnTo>
                    <a:pt x="76" y="170"/>
                  </a:lnTo>
                  <a:lnTo>
                    <a:pt x="74" y="172"/>
                  </a:lnTo>
                  <a:lnTo>
                    <a:pt x="58" y="194"/>
                  </a:lnTo>
                  <a:lnTo>
                    <a:pt x="48" y="216"/>
                  </a:lnTo>
                  <a:lnTo>
                    <a:pt x="40" y="240"/>
                  </a:lnTo>
                  <a:lnTo>
                    <a:pt x="38" y="264"/>
                  </a:lnTo>
                  <a:lnTo>
                    <a:pt x="42" y="288"/>
                  </a:lnTo>
                  <a:lnTo>
                    <a:pt x="48" y="312"/>
                  </a:lnTo>
                  <a:lnTo>
                    <a:pt x="60" y="336"/>
                  </a:lnTo>
                  <a:lnTo>
                    <a:pt x="76" y="358"/>
                  </a:lnTo>
                  <a:lnTo>
                    <a:pt x="76" y="360"/>
                  </a:lnTo>
                  <a:lnTo>
                    <a:pt x="94" y="376"/>
                  </a:lnTo>
                  <a:lnTo>
                    <a:pt x="102" y="380"/>
                  </a:lnTo>
                  <a:lnTo>
                    <a:pt x="112" y="382"/>
                  </a:lnTo>
                  <a:lnTo>
                    <a:pt x="120" y="380"/>
                  </a:lnTo>
                  <a:lnTo>
                    <a:pt x="128" y="374"/>
                  </a:lnTo>
                  <a:lnTo>
                    <a:pt x="132" y="368"/>
                  </a:lnTo>
                  <a:lnTo>
                    <a:pt x="132" y="364"/>
                  </a:lnTo>
                  <a:lnTo>
                    <a:pt x="134" y="364"/>
                  </a:lnTo>
                  <a:lnTo>
                    <a:pt x="138" y="354"/>
                  </a:lnTo>
                  <a:lnTo>
                    <a:pt x="144" y="348"/>
                  </a:lnTo>
                  <a:lnTo>
                    <a:pt x="146" y="348"/>
                  </a:lnTo>
                  <a:lnTo>
                    <a:pt x="148" y="352"/>
                  </a:lnTo>
                  <a:lnTo>
                    <a:pt x="148" y="360"/>
                  </a:lnTo>
                  <a:lnTo>
                    <a:pt x="150" y="368"/>
                  </a:lnTo>
                  <a:lnTo>
                    <a:pt x="152" y="374"/>
                  </a:lnTo>
                  <a:lnTo>
                    <a:pt x="156" y="378"/>
                  </a:lnTo>
                  <a:lnTo>
                    <a:pt x="162" y="382"/>
                  </a:lnTo>
                  <a:lnTo>
                    <a:pt x="134" y="382"/>
                  </a:lnTo>
                  <a:lnTo>
                    <a:pt x="124" y="384"/>
                  </a:lnTo>
                  <a:lnTo>
                    <a:pt x="116" y="388"/>
                  </a:lnTo>
                  <a:lnTo>
                    <a:pt x="112" y="396"/>
                  </a:lnTo>
                  <a:lnTo>
                    <a:pt x="108" y="404"/>
                  </a:lnTo>
                  <a:lnTo>
                    <a:pt x="108" y="412"/>
                  </a:lnTo>
                  <a:lnTo>
                    <a:pt x="104" y="418"/>
                  </a:lnTo>
                  <a:lnTo>
                    <a:pt x="104" y="416"/>
                  </a:lnTo>
                  <a:lnTo>
                    <a:pt x="98" y="412"/>
                  </a:lnTo>
                  <a:lnTo>
                    <a:pt x="94" y="402"/>
                  </a:lnTo>
                  <a:lnTo>
                    <a:pt x="90" y="394"/>
                  </a:lnTo>
                  <a:lnTo>
                    <a:pt x="84" y="388"/>
                  </a:lnTo>
                  <a:lnTo>
                    <a:pt x="74" y="384"/>
                  </a:lnTo>
                  <a:lnTo>
                    <a:pt x="64" y="384"/>
                  </a:lnTo>
                  <a:lnTo>
                    <a:pt x="58" y="386"/>
                  </a:lnTo>
                  <a:lnTo>
                    <a:pt x="54" y="390"/>
                  </a:lnTo>
                  <a:lnTo>
                    <a:pt x="36" y="408"/>
                  </a:lnTo>
                  <a:lnTo>
                    <a:pt x="20" y="430"/>
                  </a:lnTo>
                  <a:lnTo>
                    <a:pt x="8" y="454"/>
                  </a:lnTo>
                  <a:lnTo>
                    <a:pt x="2" y="476"/>
                  </a:lnTo>
                  <a:lnTo>
                    <a:pt x="0" y="500"/>
                  </a:lnTo>
                  <a:lnTo>
                    <a:pt x="2" y="526"/>
                  </a:lnTo>
                  <a:lnTo>
                    <a:pt x="8" y="550"/>
                  </a:lnTo>
                  <a:lnTo>
                    <a:pt x="20" y="572"/>
                  </a:lnTo>
                  <a:lnTo>
                    <a:pt x="36" y="594"/>
                  </a:lnTo>
                  <a:lnTo>
                    <a:pt x="38" y="596"/>
                  </a:lnTo>
                  <a:lnTo>
                    <a:pt x="54" y="612"/>
                  </a:lnTo>
                  <a:lnTo>
                    <a:pt x="62" y="618"/>
                  </a:lnTo>
                  <a:lnTo>
                    <a:pt x="72" y="618"/>
                  </a:lnTo>
                  <a:lnTo>
                    <a:pt x="82" y="616"/>
                  </a:lnTo>
                  <a:lnTo>
                    <a:pt x="88" y="610"/>
                  </a:lnTo>
                  <a:lnTo>
                    <a:pt x="92" y="606"/>
                  </a:lnTo>
                  <a:lnTo>
                    <a:pt x="94" y="600"/>
                  </a:lnTo>
                  <a:lnTo>
                    <a:pt x="98" y="592"/>
                  </a:lnTo>
                  <a:lnTo>
                    <a:pt x="106" y="586"/>
                  </a:lnTo>
                  <a:lnTo>
                    <a:pt x="106" y="584"/>
                  </a:lnTo>
                  <a:lnTo>
                    <a:pt x="108" y="590"/>
                  </a:lnTo>
                  <a:lnTo>
                    <a:pt x="110" y="598"/>
                  </a:lnTo>
                  <a:lnTo>
                    <a:pt x="112" y="606"/>
                  </a:lnTo>
                  <a:lnTo>
                    <a:pt x="116" y="614"/>
                  </a:lnTo>
                  <a:lnTo>
                    <a:pt x="124" y="618"/>
                  </a:lnTo>
                  <a:lnTo>
                    <a:pt x="134" y="620"/>
                  </a:lnTo>
                  <a:lnTo>
                    <a:pt x="586" y="620"/>
                  </a:lnTo>
                  <a:lnTo>
                    <a:pt x="596" y="618"/>
                  </a:lnTo>
                  <a:lnTo>
                    <a:pt x="604" y="614"/>
                  </a:lnTo>
                  <a:lnTo>
                    <a:pt x="608" y="606"/>
                  </a:lnTo>
                  <a:lnTo>
                    <a:pt x="610" y="596"/>
                  </a:lnTo>
                  <a:lnTo>
                    <a:pt x="608" y="586"/>
                  </a:lnTo>
                  <a:lnTo>
                    <a:pt x="604" y="578"/>
                  </a:lnTo>
                  <a:lnTo>
                    <a:pt x="596" y="574"/>
                  </a:lnTo>
                  <a:lnTo>
                    <a:pt x="586" y="572"/>
                  </a:lnTo>
                  <a:lnTo>
                    <a:pt x="154" y="572"/>
                  </a:lnTo>
                  <a:lnTo>
                    <a:pt x="148" y="558"/>
                  </a:lnTo>
                  <a:lnTo>
                    <a:pt x="138" y="546"/>
                  </a:lnTo>
                  <a:lnTo>
                    <a:pt x="132" y="542"/>
                  </a:lnTo>
                  <a:lnTo>
                    <a:pt x="124" y="538"/>
                  </a:lnTo>
                  <a:lnTo>
                    <a:pt x="118" y="536"/>
                  </a:lnTo>
                  <a:lnTo>
                    <a:pt x="110" y="536"/>
                  </a:lnTo>
                  <a:lnTo>
                    <a:pt x="96" y="536"/>
                  </a:lnTo>
                  <a:lnTo>
                    <a:pt x="84" y="542"/>
                  </a:lnTo>
                  <a:lnTo>
                    <a:pt x="74" y="546"/>
                  </a:lnTo>
                  <a:lnTo>
                    <a:pt x="66" y="554"/>
                  </a:lnTo>
                  <a:lnTo>
                    <a:pt x="58" y="540"/>
                  </a:lnTo>
                  <a:lnTo>
                    <a:pt x="54" y="528"/>
                  </a:lnTo>
                  <a:lnTo>
                    <a:pt x="50" y="514"/>
                  </a:lnTo>
                  <a:lnTo>
                    <a:pt x="48" y="500"/>
                  </a:lnTo>
                  <a:lnTo>
                    <a:pt x="50" y="488"/>
                  </a:lnTo>
                  <a:lnTo>
                    <a:pt x="54" y="474"/>
                  </a:lnTo>
                  <a:lnTo>
                    <a:pt x="58" y="462"/>
                  </a:lnTo>
                  <a:lnTo>
                    <a:pt x="66" y="450"/>
                  </a:lnTo>
                  <a:lnTo>
                    <a:pt x="78" y="458"/>
                  </a:lnTo>
                  <a:lnTo>
                    <a:pt x="92" y="464"/>
                  </a:lnTo>
                  <a:lnTo>
                    <a:pt x="104" y="466"/>
                  </a:lnTo>
                  <a:lnTo>
                    <a:pt x="112" y="466"/>
                  </a:lnTo>
                  <a:lnTo>
                    <a:pt x="120" y="464"/>
                  </a:lnTo>
                  <a:lnTo>
                    <a:pt x="128" y="462"/>
                  </a:lnTo>
                  <a:lnTo>
                    <a:pt x="134" y="458"/>
                  </a:lnTo>
                  <a:lnTo>
                    <a:pt x="144" y="446"/>
                  </a:lnTo>
                  <a:lnTo>
                    <a:pt x="152" y="430"/>
                  </a:lnTo>
                  <a:lnTo>
                    <a:pt x="586" y="430"/>
                  </a:lnTo>
                  <a:lnTo>
                    <a:pt x="596" y="428"/>
                  </a:lnTo>
                  <a:lnTo>
                    <a:pt x="604" y="424"/>
                  </a:lnTo>
                  <a:lnTo>
                    <a:pt x="608" y="416"/>
                  </a:lnTo>
                  <a:lnTo>
                    <a:pt x="610" y="406"/>
                  </a:lnTo>
                  <a:lnTo>
                    <a:pt x="610" y="400"/>
                  </a:lnTo>
                  <a:lnTo>
                    <a:pt x="606" y="392"/>
                  </a:lnTo>
                  <a:lnTo>
                    <a:pt x="602" y="388"/>
                  </a:lnTo>
                  <a:lnTo>
                    <a:pt x="596" y="384"/>
                  </a:lnTo>
                  <a:lnTo>
                    <a:pt x="624" y="384"/>
                  </a:lnTo>
                  <a:lnTo>
                    <a:pt x="634" y="382"/>
                  </a:lnTo>
                  <a:lnTo>
                    <a:pt x="642" y="376"/>
                  </a:lnTo>
                  <a:lnTo>
                    <a:pt x="648" y="370"/>
                  </a:lnTo>
                  <a:lnTo>
                    <a:pt x="650" y="360"/>
                  </a:lnTo>
                  <a:lnTo>
                    <a:pt x="648" y="350"/>
                  </a:lnTo>
                  <a:lnTo>
                    <a:pt x="642" y="342"/>
                  </a:lnTo>
                  <a:lnTo>
                    <a:pt x="634" y="336"/>
                  </a:lnTo>
                  <a:lnTo>
                    <a:pt x="624" y="334"/>
                  </a:lnTo>
                  <a:lnTo>
                    <a:pt x="194" y="334"/>
                  </a:lnTo>
                  <a:lnTo>
                    <a:pt x="186" y="320"/>
                  </a:lnTo>
                  <a:lnTo>
                    <a:pt x="178" y="310"/>
                  </a:lnTo>
                  <a:lnTo>
                    <a:pt x="170" y="306"/>
                  </a:lnTo>
                  <a:lnTo>
                    <a:pt x="164" y="302"/>
                  </a:lnTo>
                  <a:lnTo>
                    <a:pt x="156" y="300"/>
                  </a:lnTo>
                  <a:lnTo>
                    <a:pt x="148" y="298"/>
                  </a:lnTo>
                  <a:lnTo>
                    <a:pt x="136" y="300"/>
                  </a:lnTo>
                  <a:lnTo>
                    <a:pt x="122" y="304"/>
                  </a:lnTo>
                  <a:lnTo>
                    <a:pt x="114" y="310"/>
                  </a:lnTo>
                  <a:lnTo>
                    <a:pt x="106" y="316"/>
                  </a:lnTo>
                  <a:lnTo>
                    <a:pt x="98" y="304"/>
                  </a:lnTo>
                  <a:lnTo>
                    <a:pt x="92" y="290"/>
                  </a:lnTo>
                  <a:lnTo>
                    <a:pt x="88" y="278"/>
                  </a:lnTo>
                  <a:lnTo>
                    <a:pt x="88" y="264"/>
                  </a:lnTo>
                  <a:lnTo>
                    <a:pt x="88" y="250"/>
                  </a:lnTo>
                  <a:lnTo>
                    <a:pt x="92" y="238"/>
                  </a:lnTo>
                  <a:lnTo>
                    <a:pt x="98" y="224"/>
                  </a:lnTo>
                  <a:lnTo>
                    <a:pt x="104" y="212"/>
                  </a:lnTo>
                  <a:lnTo>
                    <a:pt x="118" y="222"/>
                  </a:lnTo>
                  <a:lnTo>
                    <a:pt x="130" y="228"/>
                  </a:lnTo>
                  <a:lnTo>
                    <a:pt x="144" y="230"/>
                  </a:lnTo>
                  <a:lnTo>
                    <a:pt x="152" y="230"/>
                  </a:lnTo>
                  <a:lnTo>
                    <a:pt x="160" y="228"/>
                  </a:lnTo>
                  <a:lnTo>
                    <a:pt x="166" y="224"/>
                  </a:lnTo>
                  <a:lnTo>
                    <a:pt x="174" y="220"/>
                  </a:lnTo>
                  <a:lnTo>
                    <a:pt x="184" y="210"/>
                  </a:lnTo>
                  <a:lnTo>
                    <a:pt x="192" y="194"/>
                  </a:lnTo>
                  <a:lnTo>
                    <a:pt x="624" y="194"/>
                  </a:lnTo>
                  <a:lnTo>
                    <a:pt x="634" y="192"/>
                  </a:lnTo>
                  <a:lnTo>
                    <a:pt x="642" y="186"/>
                  </a:lnTo>
                  <a:lnTo>
                    <a:pt x="648" y="178"/>
                  </a:lnTo>
                  <a:lnTo>
                    <a:pt x="650" y="170"/>
                  </a:lnTo>
                  <a:lnTo>
                    <a:pt x="648" y="162"/>
                  </a:lnTo>
                  <a:lnTo>
                    <a:pt x="644" y="154"/>
                  </a:lnTo>
                  <a:lnTo>
                    <a:pt x="640" y="150"/>
                  </a:lnTo>
                  <a:lnTo>
                    <a:pt x="632" y="146"/>
                  </a:lnTo>
                  <a:lnTo>
                    <a:pt x="636" y="144"/>
                  </a:lnTo>
                  <a:lnTo>
                    <a:pt x="646" y="134"/>
                  </a:lnTo>
                  <a:lnTo>
                    <a:pt x="648" y="132"/>
                  </a:lnTo>
                  <a:lnTo>
                    <a:pt x="658" y="118"/>
                  </a:lnTo>
                  <a:lnTo>
                    <a:pt x="664" y="104"/>
                  </a:lnTo>
                  <a:lnTo>
                    <a:pt x="668" y="90"/>
                  </a:lnTo>
                  <a:lnTo>
                    <a:pt x="670" y="74"/>
                  </a:lnTo>
                  <a:lnTo>
                    <a:pt x="668" y="60"/>
                  </a:lnTo>
                  <a:lnTo>
                    <a:pt x="664" y="44"/>
                  </a:lnTo>
                  <a:lnTo>
                    <a:pt x="658" y="30"/>
                  </a:lnTo>
                  <a:lnTo>
                    <a:pt x="648" y="18"/>
                  </a:lnTo>
                  <a:lnTo>
                    <a:pt x="648" y="16"/>
                  </a:lnTo>
                  <a:lnTo>
                    <a:pt x="636" y="6"/>
                  </a:lnTo>
                  <a:lnTo>
                    <a:pt x="630" y="2"/>
                  </a:lnTo>
                  <a:lnTo>
                    <a:pt x="624" y="2"/>
                  </a:lnTo>
                  <a:lnTo>
                    <a:pt x="618" y="4"/>
                  </a:lnTo>
                  <a:lnTo>
                    <a:pt x="614" y="8"/>
                  </a:lnTo>
                  <a:lnTo>
                    <a:pt x="612" y="14"/>
                  </a:lnTo>
                  <a:lnTo>
                    <a:pt x="610" y="18"/>
                  </a:lnTo>
                  <a:lnTo>
                    <a:pt x="606" y="22"/>
                  </a:lnTo>
                  <a:lnTo>
                    <a:pt x="602" y="14"/>
                  </a:lnTo>
                  <a:lnTo>
                    <a:pt x="602" y="8"/>
                  </a:lnTo>
                  <a:lnTo>
                    <a:pt x="598" y="4"/>
                  </a:lnTo>
                  <a:lnTo>
                    <a:pt x="594" y="2"/>
                  </a:lnTo>
                  <a:lnTo>
                    <a:pt x="588" y="0"/>
                  </a:lnTo>
                  <a:lnTo>
                    <a:pt x="36" y="0"/>
                  </a:lnTo>
                  <a:close/>
                  <a:moveTo>
                    <a:pt x="162" y="550"/>
                  </a:moveTo>
                  <a:lnTo>
                    <a:pt x="162" y="550"/>
                  </a:lnTo>
                  <a:lnTo>
                    <a:pt x="158" y="548"/>
                  </a:lnTo>
                  <a:lnTo>
                    <a:pt x="154" y="546"/>
                  </a:lnTo>
                  <a:lnTo>
                    <a:pt x="152" y="544"/>
                  </a:lnTo>
                  <a:lnTo>
                    <a:pt x="152" y="540"/>
                  </a:lnTo>
                  <a:lnTo>
                    <a:pt x="152" y="536"/>
                  </a:lnTo>
                  <a:lnTo>
                    <a:pt x="154" y="534"/>
                  </a:lnTo>
                  <a:lnTo>
                    <a:pt x="158" y="532"/>
                  </a:lnTo>
                  <a:lnTo>
                    <a:pt x="162" y="530"/>
                  </a:lnTo>
                  <a:lnTo>
                    <a:pt x="572" y="530"/>
                  </a:lnTo>
                  <a:lnTo>
                    <a:pt x="576" y="532"/>
                  </a:lnTo>
                  <a:lnTo>
                    <a:pt x="580" y="534"/>
                  </a:lnTo>
                  <a:lnTo>
                    <a:pt x="582" y="536"/>
                  </a:lnTo>
                  <a:lnTo>
                    <a:pt x="582" y="540"/>
                  </a:lnTo>
                  <a:lnTo>
                    <a:pt x="582" y="544"/>
                  </a:lnTo>
                  <a:lnTo>
                    <a:pt x="580" y="546"/>
                  </a:lnTo>
                  <a:lnTo>
                    <a:pt x="576" y="548"/>
                  </a:lnTo>
                  <a:lnTo>
                    <a:pt x="572" y="550"/>
                  </a:lnTo>
                  <a:lnTo>
                    <a:pt x="162" y="550"/>
                  </a:lnTo>
                  <a:close/>
                  <a:moveTo>
                    <a:pt x="162" y="508"/>
                  </a:moveTo>
                  <a:lnTo>
                    <a:pt x="162" y="508"/>
                  </a:lnTo>
                  <a:lnTo>
                    <a:pt x="158" y="508"/>
                  </a:lnTo>
                  <a:lnTo>
                    <a:pt x="154" y="506"/>
                  </a:lnTo>
                  <a:lnTo>
                    <a:pt x="152" y="504"/>
                  </a:lnTo>
                  <a:lnTo>
                    <a:pt x="152" y="500"/>
                  </a:lnTo>
                  <a:lnTo>
                    <a:pt x="152" y="496"/>
                  </a:lnTo>
                  <a:lnTo>
                    <a:pt x="154" y="492"/>
                  </a:lnTo>
                  <a:lnTo>
                    <a:pt x="158" y="490"/>
                  </a:lnTo>
                  <a:lnTo>
                    <a:pt x="162" y="490"/>
                  </a:lnTo>
                  <a:lnTo>
                    <a:pt x="572" y="490"/>
                  </a:lnTo>
                  <a:lnTo>
                    <a:pt x="576" y="490"/>
                  </a:lnTo>
                  <a:lnTo>
                    <a:pt x="580" y="492"/>
                  </a:lnTo>
                  <a:lnTo>
                    <a:pt x="582" y="496"/>
                  </a:lnTo>
                  <a:lnTo>
                    <a:pt x="582" y="500"/>
                  </a:lnTo>
                  <a:lnTo>
                    <a:pt x="582" y="504"/>
                  </a:lnTo>
                  <a:lnTo>
                    <a:pt x="580" y="506"/>
                  </a:lnTo>
                  <a:lnTo>
                    <a:pt x="576" y="508"/>
                  </a:lnTo>
                  <a:lnTo>
                    <a:pt x="572" y="508"/>
                  </a:lnTo>
                  <a:lnTo>
                    <a:pt x="162" y="508"/>
                  </a:lnTo>
                  <a:close/>
                  <a:moveTo>
                    <a:pt x="162" y="470"/>
                  </a:moveTo>
                  <a:lnTo>
                    <a:pt x="162" y="470"/>
                  </a:lnTo>
                  <a:lnTo>
                    <a:pt x="158" y="468"/>
                  </a:lnTo>
                  <a:lnTo>
                    <a:pt x="154" y="466"/>
                  </a:lnTo>
                  <a:lnTo>
                    <a:pt x="152" y="464"/>
                  </a:lnTo>
                  <a:lnTo>
                    <a:pt x="152" y="460"/>
                  </a:lnTo>
                  <a:lnTo>
                    <a:pt x="152" y="456"/>
                  </a:lnTo>
                  <a:lnTo>
                    <a:pt x="154" y="454"/>
                  </a:lnTo>
                  <a:lnTo>
                    <a:pt x="158" y="452"/>
                  </a:lnTo>
                  <a:lnTo>
                    <a:pt x="162" y="450"/>
                  </a:lnTo>
                  <a:lnTo>
                    <a:pt x="572" y="450"/>
                  </a:lnTo>
                  <a:lnTo>
                    <a:pt x="576" y="452"/>
                  </a:lnTo>
                  <a:lnTo>
                    <a:pt x="580" y="454"/>
                  </a:lnTo>
                  <a:lnTo>
                    <a:pt x="582" y="456"/>
                  </a:lnTo>
                  <a:lnTo>
                    <a:pt x="582" y="460"/>
                  </a:lnTo>
                  <a:lnTo>
                    <a:pt x="582" y="464"/>
                  </a:lnTo>
                  <a:lnTo>
                    <a:pt x="580" y="466"/>
                  </a:lnTo>
                  <a:lnTo>
                    <a:pt x="576" y="468"/>
                  </a:lnTo>
                  <a:lnTo>
                    <a:pt x="572" y="470"/>
                  </a:lnTo>
                  <a:lnTo>
                    <a:pt x="162" y="470"/>
                  </a:lnTo>
                  <a:close/>
                  <a:moveTo>
                    <a:pt x="118" y="148"/>
                  </a:moveTo>
                  <a:lnTo>
                    <a:pt x="158" y="148"/>
                  </a:lnTo>
                  <a:lnTo>
                    <a:pt x="154" y="152"/>
                  </a:lnTo>
                  <a:lnTo>
                    <a:pt x="152" y="156"/>
                  </a:lnTo>
                  <a:lnTo>
                    <a:pt x="148" y="162"/>
                  </a:lnTo>
                  <a:lnTo>
                    <a:pt x="148" y="168"/>
                  </a:lnTo>
                  <a:lnTo>
                    <a:pt x="146" y="176"/>
                  </a:lnTo>
                  <a:lnTo>
                    <a:pt x="144" y="180"/>
                  </a:lnTo>
                  <a:lnTo>
                    <a:pt x="142" y="180"/>
                  </a:lnTo>
                  <a:lnTo>
                    <a:pt x="136" y="174"/>
                  </a:lnTo>
                  <a:lnTo>
                    <a:pt x="134" y="166"/>
                  </a:lnTo>
                  <a:lnTo>
                    <a:pt x="130" y="160"/>
                  </a:lnTo>
                  <a:lnTo>
                    <a:pt x="128" y="156"/>
                  </a:lnTo>
                  <a:lnTo>
                    <a:pt x="122" y="152"/>
                  </a:lnTo>
                  <a:lnTo>
                    <a:pt x="118" y="148"/>
                  </a:lnTo>
                  <a:close/>
                  <a:moveTo>
                    <a:pt x="598" y="144"/>
                  </a:moveTo>
                  <a:lnTo>
                    <a:pt x="598" y="144"/>
                  </a:lnTo>
                  <a:lnTo>
                    <a:pt x="600" y="140"/>
                  </a:lnTo>
                  <a:lnTo>
                    <a:pt x="602" y="134"/>
                  </a:lnTo>
                  <a:lnTo>
                    <a:pt x="604" y="126"/>
                  </a:lnTo>
                  <a:lnTo>
                    <a:pt x="608" y="130"/>
                  </a:lnTo>
                  <a:lnTo>
                    <a:pt x="612" y="136"/>
                  </a:lnTo>
                  <a:lnTo>
                    <a:pt x="616" y="142"/>
                  </a:lnTo>
                  <a:lnTo>
                    <a:pt x="618" y="144"/>
                  </a:lnTo>
                  <a:lnTo>
                    <a:pt x="598" y="144"/>
                  </a:lnTo>
                  <a:close/>
                  <a:moveTo>
                    <a:pt x="200" y="312"/>
                  </a:moveTo>
                  <a:lnTo>
                    <a:pt x="200" y="312"/>
                  </a:lnTo>
                  <a:lnTo>
                    <a:pt x="196" y="312"/>
                  </a:lnTo>
                  <a:lnTo>
                    <a:pt x="194" y="310"/>
                  </a:lnTo>
                  <a:lnTo>
                    <a:pt x="192" y="306"/>
                  </a:lnTo>
                  <a:lnTo>
                    <a:pt x="190" y="302"/>
                  </a:lnTo>
                  <a:lnTo>
                    <a:pt x="192" y="300"/>
                  </a:lnTo>
                  <a:lnTo>
                    <a:pt x="194" y="296"/>
                  </a:lnTo>
                  <a:lnTo>
                    <a:pt x="196" y="294"/>
                  </a:lnTo>
                  <a:lnTo>
                    <a:pt x="200" y="294"/>
                  </a:lnTo>
                  <a:lnTo>
                    <a:pt x="612" y="294"/>
                  </a:lnTo>
                  <a:lnTo>
                    <a:pt x="616" y="294"/>
                  </a:lnTo>
                  <a:lnTo>
                    <a:pt x="618" y="296"/>
                  </a:lnTo>
                  <a:lnTo>
                    <a:pt x="620" y="300"/>
                  </a:lnTo>
                  <a:lnTo>
                    <a:pt x="622" y="302"/>
                  </a:lnTo>
                  <a:lnTo>
                    <a:pt x="620" y="306"/>
                  </a:lnTo>
                  <a:lnTo>
                    <a:pt x="618" y="310"/>
                  </a:lnTo>
                  <a:lnTo>
                    <a:pt x="616" y="312"/>
                  </a:lnTo>
                  <a:lnTo>
                    <a:pt x="612" y="312"/>
                  </a:lnTo>
                  <a:lnTo>
                    <a:pt x="200" y="312"/>
                  </a:lnTo>
                  <a:close/>
                  <a:moveTo>
                    <a:pt x="200" y="272"/>
                  </a:moveTo>
                  <a:lnTo>
                    <a:pt x="200" y="272"/>
                  </a:lnTo>
                  <a:lnTo>
                    <a:pt x="196" y="272"/>
                  </a:lnTo>
                  <a:lnTo>
                    <a:pt x="194" y="270"/>
                  </a:lnTo>
                  <a:lnTo>
                    <a:pt x="192" y="266"/>
                  </a:lnTo>
                  <a:lnTo>
                    <a:pt x="190" y="262"/>
                  </a:lnTo>
                  <a:lnTo>
                    <a:pt x="192" y="260"/>
                  </a:lnTo>
                  <a:lnTo>
                    <a:pt x="194" y="256"/>
                  </a:lnTo>
                  <a:lnTo>
                    <a:pt x="196" y="254"/>
                  </a:lnTo>
                  <a:lnTo>
                    <a:pt x="200" y="254"/>
                  </a:lnTo>
                  <a:lnTo>
                    <a:pt x="612" y="254"/>
                  </a:lnTo>
                  <a:lnTo>
                    <a:pt x="616" y="254"/>
                  </a:lnTo>
                  <a:lnTo>
                    <a:pt x="618" y="256"/>
                  </a:lnTo>
                  <a:lnTo>
                    <a:pt x="620" y="260"/>
                  </a:lnTo>
                  <a:lnTo>
                    <a:pt x="622" y="262"/>
                  </a:lnTo>
                  <a:lnTo>
                    <a:pt x="620" y="266"/>
                  </a:lnTo>
                  <a:lnTo>
                    <a:pt x="618" y="270"/>
                  </a:lnTo>
                  <a:lnTo>
                    <a:pt x="616" y="272"/>
                  </a:lnTo>
                  <a:lnTo>
                    <a:pt x="612" y="272"/>
                  </a:lnTo>
                  <a:lnTo>
                    <a:pt x="200" y="272"/>
                  </a:lnTo>
                  <a:close/>
                  <a:moveTo>
                    <a:pt x="200" y="232"/>
                  </a:moveTo>
                  <a:lnTo>
                    <a:pt x="200" y="232"/>
                  </a:lnTo>
                  <a:lnTo>
                    <a:pt x="196" y="232"/>
                  </a:lnTo>
                  <a:lnTo>
                    <a:pt x="194" y="230"/>
                  </a:lnTo>
                  <a:lnTo>
                    <a:pt x="192" y="226"/>
                  </a:lnTo>
                  <a:lnTo>
                    <a:pt x="190" y="224"/>
                  </a:lnTo>
                  <a:lnTo>
                    <a:pt x="192" y="220"/>
                  </a:lnTo>
                  <a:lnTo>
                    <a:pt x="194" y="216"/>
                  </a:lnTo>
                  <a:lnTo>
                    <a:pt x="196" y="214"/>
                  </a:lnTo>
                  <a:lnTo>
                    <a:pt x="200" y="214"/>
                  </a:lnTo>
                  <a:lnTo>
                    <a:pt x="612" y="214"/>
                  </a:lnTo>
                  <a:lnTo>
                    <a:pt x="616" y="214"/>
                  </a:lnTo>
                  <a:lnTo>
                    <a:pt x="618" y="216"/>
                  </a:lnTo>
                  <a:lnTo>
                    <a:pt x="620" y="220"/>
                  </a:lnTo>
                  <a:lnTo>
                    <a:pt x="622" y="224"/>
                  </a:lnTo>
                  <a:lnTo>
                    <a:pt x="620" y="226"/>
                  </a:lnTo>
                  <a:lnTo>
                    <a:pt x="618" y="230"/>
                  </a:lnTo>
                  <a:lnTo>
                    <a:pt x="616" y="232"/>
                  </a:lnTo>
                  <a:lnTo>
                    <a:pt x="612" y="232"/>
                  </a:lnTo>
                  <a:lnTo>
                    <a:pt x="200" y="232"/>
                  </a:lnTo>
                  <a:close/>
                  <a:moveTo>
                    <a:pt x="570" y="104"/>
                  </a:moveTo>
                  <a:lnTo>
                    <a:pt x="44" y="104"/>
                  </a:lnTo>
                  <a:lnTo>
                    <a:pt x="40" y="102"/>
                  </a:lnTo>
                  <a:lnTo>
                    <a:pt x="38" y="98"/>
                  </a:lnTo>
                  <a:lnTo>
                    <a:pt x="40" y="94"/>
                  </a:lnTo>
                  <a:lnTo>
                    <a:pt x="44" y="92"/>
                  </a:lnTo>
                  <a:lnTo>
                    <a:pt x="570" y="92"/>
                  </a:lnTo>
                  <a:lnTo>
                    <a:pt x="574" y="94"/>
                  </a:lnTo>
                  <a:lnTo>
                    <a:pt x="576" y="98"/>
                  </a:lnTo>
                  <a:lnTo>
                    <a:pt x="574" y="102"/>
                  </a:lnTo>
                  <a:lnTo>
                    <a:pt x="570" y="104"/>
                  </a:lnTo>
                  <a:close/>
                  <a:moveTo>
                    <a:pt x="570" y="80"/>
                  </a:moveTo>
                  <a:lnTo>
                    <a:pt x="44" y="80"/>
                  </a:lnTo>
                  <a:lnTo>
                    <a:pt x="40" y="78"/>
                  </a:lnTo>
                  <a:lnTo>
                    <a:pt x="38" y="74"/>
                  </a:lnTo>
                  <a:lnTo>
                    <a:pt x="40" y="70"/>
                  </a:lnTo>
                  <a:lnTo>
                    <a:pt x="44" y="68"/>
                  </a:lnTo>
                  <a:lnTo>
                    <a:pt x="570" y="68"/>
                  </a:lnTo>
                  <a:lnTo>
                    <a:pt x="574" y="70"/>
                  </a:lnTo>
                  <a:lnTo>
                    <a:pt x="576" y="74"/>
                  </a:lnTo>
                  <a:lnTo>
                    <a:pt x="574" y="78"/>
                  </a:lnTo>
                  <a:lnTo>
                    <a:pt x="570" y="80"/>
                  </a:lnTo>
                  <a:close/>
                  <a:moveTo>
                    <a:pt x="570" y="54"/>
                  </a:moveTo>
                  <a:lnTo>
                    <a:pt x="44" y="54"/>
                  </a:lnTo>
                  <a:lnTo>
                    <a:pt x="40" y="52"/>
                  </a:lnTo>
                  <a:lnTo>
                    <a:pt x="38" y="48"/>
                  </a:lnTo>
                  <a:lnTo>
                    <a:pt x="40" y="44"/>
                  </a:lnTo>
                  <a:lnTo>
                    <a:pt x="44" y="44"/>
                  </a:lnTo>
                  <a:lnTo>
                    <a:pt x="570" y="44"/>
                  </a:lnTo>
                  <a:lnTo>
                    <a:pt x="574" y="44"/>
                  </a:lnTo>
                  <a:lnTo>
                    <a:pt x="576" y="48"/>
                  </a:lnTo>
                  <a:lnTo>
                    <a:pt x="574" y="52"/>
                  </a:lnTo>
                  <a:lnTo>
                    <a:pt x="570" y="54"/>
                  </a:lnTo>
                  <a:close/>
                </a:path>
              </a:pathLst>
            </a:custGeom>
            <a:solidFill>
              <a:schemeClr val="bg1"/>
            </a:solidFill>
            <a:ln w="9525">
              <a:noFill/>
            </a:ln>
          </p:spPr>
          <p:txBody>
            <a:bodyPr/>
            <a:lstStyle/>
            <a:p>
              <a:endParaRPr lang="zh-CN" altLang="en-US"/>
            </a:p>
          </p:txBody>
        </p:sp>
      </p:grpSp>
      <p:grpSp>
        <p:nvGrpSpPr>
          <p:cNvPr id="7192" name="组合 5"/>
          <p:cNvGrpSpPr/>
          <p:nvPr/>
        </p:nvGrpSpPr>
        <p:grpSpPr>
          <a:xfrm>
            <a:off x="5241925" y="1482725"/>
            <a:ext cx="860425" cy="860425"/>
            <a:chOff x="0" y="0"/>
            <a:chExt cx="860213" cy="860213"/>
          </a:xfrm>
        </p:grpSpPr>
        <p:sp>
          <p:nvSpPr>
            <p:cNvPr id="7193" name="矩形 11"/>
            <p:cNvSpPr/>
            <p:nvPr/>
          </p:nvSpPr>
          <p:spPr>
            <a:xfrm>
              <a:off x="0" y="0"/>
              <a:ext cx="860213" cy="860213"/>
            </a:xfrm>
            <a:prstGeom prst="rect">
              <a:avLst/>
            </a:prstGeom>
            <a:solidFill>
              <a:schemeClr val="bg1">
                <a:alpha val="59999"/>
              </a:schemeClr>
            </a:solidFill>
            <a:ln w="9525">
              <a:noFill/>
            </a:ln>
          </p:spPr>
          <p:txBody>
            <a:bodyPr anchor="ctr"/>
            <a:lstStyle/>
            <a:p>
              <a:pPr lvl="0" indent="0" algn="ctr" eaLnBrk="1" hangingPunct="1"/>
              <a:endParaRPr lang="zh-CN" altLang="en-US" dirty="0">
                <a:solidFill>
                  <a:srgbClr val="FFFFFF"/>
                </a:solidFill>
                <a:latin typeface="Arial" panose="020B0604020202020204" pitchFamily="34" charset="0"/>
                <a:ea typeface="微软雅黑" panose="020B0503020204020204" pitchFamily="2" charset="-122"/>
              </a:endParaRPr>
            </a:p>
          </p:txBody>
        </p:sp>
        <p:sp>
          <p:nvSpPr>
            <p:cNvPr id="7194" name="Freeform 29"/>
            <p:cNvSpPr>
              <a:spLocks noEditPoints="1"/>
            </p:cNvSpPr>
            <p:nvPr/>
          </p:nvSpPr>
          <p:spPr>
            <a:xfrm>
              <a:off x="168234" y="177756"/>
              <a:ext cx="466610" cy="558662"/>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618" h="740">
                  <a:moveTo>
                    <a:pt x="172" y="740"/>
                  </a:moveTo>
                  <a:lnTo>
                    <a:pt x="172" y="740"/>
                  </a:lnTo>
                  <a:lnTo>
                    <a:pt x="176" y="694"/>
                  </a:lnTo>
                  <a:lnTo>
                    <a:pt x="176" y="648"/>
                  </a:lnTo>
                  <a:lnTo>
                    <a:pt x="176" y="626"/>
                  </a:lnTo>
                  <a:lnTo>
                    <a:pt x="172" y="602"/>
                  </a:lnTo>
                  <a:lnTo>
                    <a:pt x="168" y="580"/>
                  </a:lnTo>
                  <a:lnTo>
                    <a:pt x="164" y="560"/>
                  </a:lnTo>
                  <a:lnTo>
                    <a:pt x="140" y="546"/>
                  </a:lnTo>
                  <a:lnTo>
                    <a:pt x="120" y="530"/>
                  </a:lnTo>
                  <a:lnTo>
                    <a:pt x="100" y="514"/>
                  </a:lnTo>
                  <a:lnTo>
                    <a:pt x="84" y="498"/>
                  </a:lnTo>
                  <a:lnTo>
                    <a:pt x="68" y="480"/>
                  </a:lnTo>
                  <a:lnTo>
                    <a:pt x="54" y="462"/>
                  </a:lnTo>
                  <a:lnTo>
                    <a:pt x="42" y="444"/>
                  </a:lnTo>
                  <a:lnTo>
                    <a:pt x="32" y="424"/>
                  </a:lnTo>
                  <a:lnTo>
                    <a:pt x="22" y="404"/>
                  </a:lnTo>
                  <a:lnTo>
                    <a:pt x="14" y="384"/>
                  </a:lnTo>
                  <a:lnTo>
                    <a:pt x="8" y="364"/>
                  </a:lnTo>
                  <a:lnTo>
                    <a:pt x="4" y="344"/>
                  </a:lnTo>
                  <a:lnTo>
                    <a:pt x="2" y="324"/>
                  </a:lnTo>
                  <a:lnTo>
                    <a:pt x="0" y="302"/>
                  </a:lnTo>
                  <a:lnTo>
                    <a:pt x="0" y="282"/>
                  </a:lnTo>
                  <a:lnTo>
                    <a:pt x="2" y="262"/>
                  </a:lnTo>
                  <a:lnTo>
                    <a:pt x="4" y="242"/>
                  </a:lnTo>
                  <a:lnTo>
                    <a:pt x="10" y="222"/>
                  </a:lnTo>
                  <a:lnTo>
                    <a:pt x="14" y="202"/>
                  </a:lnTo>
                  <a:lnTo>
                    <a:pt x="22" y="184"/>
                  </a:lnTo>
                  <a:lnTo>
                    <a:pt x="30" y="164"/>
                  </a:lnTo>
                  <a:lnTo>
                    <a:pt x="38" y="146"/>
                  </a:lnTo>
                  <a:lnTo>
                    <a:pt x="48" y="130"/>
                  </a:lnTo>
                  <a:lnTo>
                    <a:pt x="60" y="114"/>
                  </a:lnTo>
                  <a:lnTo>
                    <a:pt x="74" y="98"/>
                  </a:lnTo>
                  <a:lnTo>
                    <a:pt x="86" y="84"/>
                  </a:lnTo>
                  <a:lnTo>
                    <a:pt x="102" y="70"/>
                  </a:lnTo>
                  <a:lnTo>
                    <a:pt x="118" y="58"/>
                  </a:lnTo>
                  <a:lnTo>
                    <a:pt x="134" y="46"/>
                  </a:lnTo>
                  <a:lnTo>
                    <a:pt x="152" y="36"/>
                  </a:lnTo>
                  <a:lnTo>
                    <a:pt x="170" y="28"/>
                  </a:lnTo>
                  <a:lnTo>
                    <a:pt x="190" y="22"/>
                  </a:lnTo>
                  <a:lnTo>
                    <a:pt x="212" y="14"/>
                  </a:lnTo>
                  <a:lnTo>
                    <a:pt x="234" y="8"/>
                  </a:lnTo>
                  <a:lnTo>
                    <a:pt x="256" y="4"/>
                  </a:lnTo>
                  <a:lnTo>
                    <a:pt x="280" y="2"/>
                  </a:lnTo>
                  <a:lnTo>
                    <a:pt x="304" y="0"/>
                  </a:lnTo>
                  <a:lnTo>
                    <a:pt x="328" y="2"/>
                  </a:lnTo>
                  <a:lnTo>
                    <a:pt x="352" y="4"/>
                  </a:lnTo>
                  <a:lnTo>
                    <a:pt x="376" y="8"/>
                  </a:lnTo>
                  <a:lnTo>
                    <a:pt x="400" y="14"/>
                  </a:lnTo>
                  <a:lnTo>
                    <a:pt x="424" y="22"/>
                  </a:lnTo>
                  <a:lnTo>
                    <a:pt x="448" y="30"/>
                  </a:lnTo>
                  <a:lnTo>
                    <a:pt x="470" y="42"/>
                  </a:lnTo>
                  <a:lnTo>
                    <a:pt x="492" y="54"/>
                  </a:lnTo>
                  <a:lnTo>
                    <a:pt x="514" y="68"/>
                  </a:lnTo>
                  <a:lnTo>
                    <a:pt x="534" y="84"/>
                  </a:lnTo>
                  <a:lnTo>
                    <a:pt x="554" y="102"/>
                  </a:lnTo>
                  <a:lnTo>
                    <a:pt x="576" y="128"/>
                  </a:lnTo>
                  <a:lnTo>
                    <a:pt x="590" y="148"/>
                  </a:lnTo>
                  <a:lnTo>
                    <a:pt x="596" y="164"/>
                  </a:lnTo>
                  <a:lnTo>
                    <a:pt x="600" y="176"/>
                  </a:lnTo>
                  <a:lnTo>
                    <a:pt x="598" y="184"/>
                  </a:lnTo>
                  <a:lnTo>
                    <a:pt x="596" y="190"/>
                  </a:lnTo>
                  <a:lnTo>
                    <a:pt x="590" y="194"/>
                  </a:lnTo>
                  <a:lnTo>
                    <a:pt x="576" y="202"/>
                  </a:lnTo>
                  <a:lnTo>
                    <a:pt x="590" y="266"/>
                  </a:lnTo>
                  <a:lnTo>
                    <a:pt x="596" y="294"/>
                  </a:lnTo>
                  <a:lnTo>
                    <a:pt x="598" y="308"/>
                  </a:lnTo>
                  <a:lnTo>
                    <a:pt x="594" y="318"/>
                  </a:lnTo>
                  <a:lnTo>
                    <a:pt x="588" y="326"/>
                  </a:lnTo>
                  <a:lnTo>
                    <a:pt x="582" y="332"/>
                  </a:lnTo>
                  <a:lnTo>
                    <a:pt x="618" y="454"/>
                  </a:lnTo>
                  <a:lnTo>
                    <a:pt x="586" y="466"/>
                  </a:lnTo>
                  <a:lnTo>
                    <a:pt x="590" y="496"/>
                  </a:lnTo>
                  <a:lnTo>
                    <a:pt x="594" y="522"/>
                  </a:lnTo>
                  <a:lnTo>
                    <a:pt x="594" y="548"/>
                  </a:lnTo>
                  <a:lnTo>
                    <a:pt x="592" y="576"/>
                  </a:lnTo>
                  <a:lnTo>
                    <a:pt x="588" y="584"/>
                  </a:lnTo>
                  <a:lnTo>
                    <a:pt x="580" y="592"/>
                  </a:lnTo>
                  <a:lnTo>
                    <a:pt x="566" y="600"/>
                  </a:lnTo>
                  <a:lnTo>
                    <a:pt x="560" y="602"/>
                  </a:lnTo>
                  <a:lnTo>
                    <a:pt x="552" y="604"/>
                  </a:lnTo>
                  <a:lnTo>
                    <a:pt x="444" y="610"/>
                  </a:lnTo>
                  <a:lnTo>
                    <a:pt x="452" y="740"/>
                  </a:lnTo>
                  <a:lnTo>
                    <a:pt x="172" y="740"/>
                  </a:lnTo>
                  <a:close/>
                  <a:moveTo>
                    <a:pt x="254" y="428"/>
                  </a:moveTo>
                  <a:lnTo>
                    <a:pt x="174" y="368"/>
                  </a:lnTo>
                  <a:lnTo>
                    <a:pt x="168" y="364"/>
                  </a:lnTo>
                  <a:lnTo>
                    <a:pt x="164" y="364"/>
                  </a:lnTo>
                  <a:lnTo>
                    <a:pt x="160" y="366"/>
                  </a:lnTo>
                  <a:lnTo>
                    <a:pt x="156" y="370"/>
                  </a:lnTo>
                  <a:lnTo>
                    <a:pt x="154" y="376"/>
                  </a:lnTo>
                  <a:lnTo>
                    <a:pt x="154" y="382"/>
                  </a:lnTo>
                  <a:lnTo>
                    <a:pt x="156" y="386"/>
                  </a:lnTo>
                  <a:lnTo>
                    <a:pt x="160" y="392"/>
                  </a:lnTo>
                  <a:lnTo>
                    <a:pt x="240" y="452"/>
                  </a:lnTo>
                  <a:lnTo>
                    <a:pt x="244" y="454"/>
                  </a:lnTo>
                  <a:lnTo>
                    <a:pt x="250" y="454"/>
                  </a:lnTo>
                  <a:lnTo>
                    <a:pt x="254" y="452"/>
                  </a:lnTo>
                  <a:lnTo>
                    <a:pt x="258" y="448"/>
                  </a:lnTo>
                  <a:lnTo>
                    <a:pt x="260" y="444"/>
                  </a:lnTo>
                  <a:lnTo>
                    <a:pt x="260" y="438"/>
                  </a:lnTo>
                  <a:lnTo>
                    <a:pt x="258" y="432"/>
                  </a:lnTo>
                  <a:lnTo>
                    <a:pt x="254" y="428"/>
                  </a:lnTo>
                  <a:close/>
                  <a:moveTo>
                    <a:pt x="436" y="248"/>
                  </a:moveTo>
                  <a:lnTo>
                    <a:pt x="486" y="248"/>
                  </a:lnTo>
                  <a:lnTo>
                    <a:pt x="486" y="226"/>
                  </a:lnTo>
                  <a:lnTo>
                    <a:pt x="436" y="226"/>
                  </a:lnTo>
                  <a:lnTo>
                    <a:pt x="436" y="248"/>
                  </a:lnTo>
                  <a:close/>
                  <a:moveTo>
                    <a:pt x="252" y="116"/>
                  </a:moveTo>
                  <a:lnTo>
                    <a:pt x="226" y="72"/>
                  </a:lnTo>
                  <a:lnTo>
                    <a:pt x="206" y="84"/>
                  </a:lnTo>
                  <a:lnTo>
                    <a:pt x="232" y="128"/>
                  </a:lnTo>
                  <a:lnTo>
                    <a:pt x="252" y="116"/>
                  </a:lnTo>
                  <a:close/>
                  <a:moveTo>
                    <a:pt x="318" y="104"/>
                  </a:moveTo>
                  <a:lnTo>
                    <a:pt x="318" y="54"/>
                  </a:lnTo>
                  <a:lnTo>
                    <a:pt x="296" y="54"/>
                  </a:lnTo>
                  <a:lnTo>
                    <a:pt x="296" y="104"/>
                  </a:lnTo>
                  <a:lnTo>
                    <a:pt x="318" y="104"/>
                  </a:lnTo>
                  <a:close/>
                  <a:moveTo>
                    <a:pt x="426" y="182"/>
                  </a:moveTo>
                  <a:lnTo>
                    <a:pt x="468" y="156"/>
                  </a:lnTo>
                  <a:lnTo>
                    <a:pt x="458" y="136"/>
                  </a:lnTo>
                  <a:lnTo>
                    <a:pt x="414" y="162"/>
                  </a:lnTo>
                  <a:lnTo>
                    <a:pt x="426" y="182"/>
                  </a:lnTo>
                  <a:close/>
                  <a:moveTo>
                    <a:pt x="382" y="128"/>
                  </a:moveTo>
                  <a:lnTo>
                    <a:pt x="408" y="86"/>
                  </a:lnTo>
                  <a:lnTo>
                    <a:pt x="388" y="74"/>
                  </a:lnTo>
                  <a:lnTo>
                    <a:pt x="362" y="118"/>
                  </a:lnTo>
                  <a:lnTo>
                    <a:pt x="382" y="128"/>
                  </a:lnTo>
                  <a:close/>
                  <a:moveTo>
                    <a:pt x="274" y="394"/>
                  </a:moveTo>
                  <a:lnTo>
                    <a:pt x="194" y="332"/>
                  </a:lnTo>
                  <a:lnTo>
                    <a:pt x="188" y="330"/>
                  </a:lnTo>
                  <a:lnTo>
                    <a:pt x="184" y="330"/>
                  </a:lnTo>
                  <a:lnTo>
                    <a:pt x="180" y="332"/>
                  </a:lnTo>
                  <a:lnTo>
                    <a:pt x="176" y="336"/>
                  </a:lnTo>
                  <a:lnTo>
                    <a:pt x="174" y="342"/>
                  </a:lnTo>
                  <a:lnTo>
                    <a:pt x="174" y="348"/>
                  </a:lnTo>
                  <a:lnTo>
                    <a:pt x="176" y="352"/>
                  </a:lnTo>
                  <a:lnTo>
                    <a:pt x="180" y="356"/>
                  </a:lnTo>
                  <a:lnTo>
                    <a:pt x="260" y="418"/>
                  </a:lnTo>
                  <a:lnTo>
                    <a:pt x="264" y="420"/>
                  </a:lnTo>
                  <a:lnTo>
                    <a:pt x="270" y="420"/>
                  </a:lnTo>
                  <a:lnTo>
                    <a:pt x="274" y="418"/>
                  </a:lnTo>
                  <a:lnTo>
                    <a:pt x="278" y="414"/>
                  </a:lnTo>
                  <a:lnTo>
                    <a:pt x="280" y="408"/>
                  </a:lnTo>
                  <a:lnTo>
                    <a:pt x="280" y="402"/>
                  </a:lnTo>
                  <a:lnTo>
                    <a:pt x="278" y="398"/>
                  </a:lnTo>
                  <a:lnTo>
                    <a:pt x="274" y="394"/>
                  </a:lnTo>
                  <a:close/>
                  <a:moveTo>
                    <a:pt x="354" y="156"/>
                  </a:moveTo>
                  <a:lnTo>
                    <a:pt x="354" y="156"/>
                  </a:lnTo>
                  <a:lnTo>
                    <a:pt x="336" y="148"/>
                  </a:lnTo>
                  <a:lnTo>
                    <a:pt x="316" y="142"/>
                  </a:lnTo>
                  <a:lnTo>
                    <a:pt x="298" y="142"/>
                  </a:lnTo>
                  <a:lnTo>
                    <a:pt x="280" y="144"/>
                  </a:lnTo>
                  <a:lnTo>
                    <a:pt x="262" y="150"/>
                  </a:lnTo>
                  <a:lnTo>
                    <a:pt x="248" y="158"/>
                  </a:lnTo>
                  <a:lnTo>
                    <a:pt x="234" y="170"/>
                  </a:lnTo>
                  <a:lnTo>
                    <a:pt x="224" y="184"/>
                  </a:lnTo>
                  <a:lnTo>
                    <a:pt x="218" y="194"/>
                  </a:lnTo>
                  <a:lnTo>
                    <a:pt x="216" y="202"/>
                  </a:lnTo>
                  <a:lnTo>
                    <a:pt x="214" y="218"/>
                  </a:lnTo>
                  <a:lnTo>
                    <a:pt x="212" y="236"/>
                  </a:lnTo>
                  <a:lnTo>
                    <a:pt x="214" y="254"/>
                  </a:lnTo>
                  <a:lnTo>
                    <a:pt x="216" y="270"/>
                  </a:lnTo>
                  <a:lnTo>
                    <a:pt x="216" y="288"/>
                  </a:lnTo>
                  <a:lnTo>
                    <a:pt x="214" y="306"/>
                  </a:lnTo>
                  <a:lnTo>
                    <a:pt x="208" y="324"/>
                  </a:lnTo>
                  <a:lnTo>
                    <a:pt x="282" y="366"/>
                  </a:lnTo>
                  <a:lnTo>
                    <a:pt x="294" y="352"/>
                  </a:lnTo>
                  <a:lnTo>
                    <a:pt x="308" y="342"/>
                  </a:lnTo>
                  <a:lnTo>
                    <a:pt x="322" y="332"/>
                  </a:lnTo>
                  <a:lnTo>
                    <a:pt x="338" y="326"/>
                  </a:lnTo>
                  <a:lnTo>
                    <a:pt x="354" y="318"/>
                  </a:lnTo>
                  <a:lnTo>
                    <a:pt x="370" y="310"/>
                  </a:lnTo>
                  <a:lnTo>
                    <a:pt x="384" y="298"/>
                  </a:lnTo>
                  <a:lnTo>
                    <a:pt x="390" y="292"/>
                  </a:lnTo>
                  <a:lnTo>
                    <a:pt x="394" y="284"/>
                  </a:lnTo>
                  <a:lnTo>
                    <a:pt x="402" y="266"/>
                  </a:lnTo>
                  <a:lnTo>
                    <a:pt x="406" y="250"/>
                  </a:lnTo>
                  <a:lnTo>
                    <a:pt x="404" y="232"/>
                  </a:lnTo>
                  <a:lnTo>
                    <a:pt x="402" y="214"/>
                  </a:lnTo>
                  <a:lnTo>
                    <a:pt x="394" y="196"/>
                  </a:lnTo>
                  <a:lnTo>
                    <a:pt x="384" y="182"/>
                  </a:lnTo>
                  <a:lnTo>
                    <a:pt x="370" y="168"/>
                  </a:lnTo>
                  <a:lnTo>
                    <a:pt x="354" y="156"/>
                  </a:lnTo>
                  <a:close/>
                  <a:moveTo>
                    <a:pt x="168" y="408"/>
                  </a:moveTo>
                  <a:lnTo>
                    <a:pt x="168" y="408"/>
                  </a:lnTo>
                  <a:lnTo>
                    <a:pt x="166" y="414"/>
                  </a:lnTo>
                  <a:lnTo>
                    <a:pt x="166" y="420"/>
                  </a:lnTo>
                  <a:lnTo>
                    <a:pt x="166" y="432"/>
                  </a:lnTo>
                  <a:lnTo>
                    <a:pt x="172" y="442"/>
                  </a:lnTo>
                  <a:lnTo>
                    <a:pt x="176" y="448"/>
                  </a:lnTo>
                  <a:lnTo>
                    <a:pt x="182" y="452"/>
                  </a:lnTo>
                  <a:lnTo>
                    <a:pt x="192" y="456"/>
                  </a:lnTo>
                  <a:lnTo>
                    <a:pt x="202" y="456"/>
                  </a:lnTo>
                  <a:lnTo>
                    <a:pt x="212" y="452"/>
                  </a:lnTo>
                  <a:lnTo>
                    <a:pt x="220" y="448"/>
                  </a:lnTo>
                  <a:lnTo>
                    <a:pt x="168" y="408"/>
                  </a:lnTo>
                  <a:close/>
                </a:path>
              </a:pathLst>
            </a:custGeom>
            <a:solidFill>
              <a:schemeClr val="bg1"/>
            </a:solidFill>
            <a:ln w="9525">
              <a:noFill/>
            </a:ln>
          </p:spPr>
          <p:txBody>
            <a:bodyPr/>
            <a:lstStyle/>
            <a:p>
              <a:endParaRPr lang="zh-CN" altLang="en-US"/>
            </a:p>
          </p:txBody>
        </p:sp>
      </p:grpSp>
      <p:grpSp>
        <p:nvGrpSpPr>
          <p:cNvPr id="7195" name="组合 6"/>
          <p:cNvGrpSpPr/>
          <p:nvPr/>
        </p:nvGrpSpPr>
        <p:grpSpPr>
          <a:xfrm>
            <a:off x="555625" y="3840163"/>
            <a:ext cx="860425" cy="860425"/>
            <a:chOff x="0" y="0"/>
            <a:chExt cx="860213" cy="860213"/>
          </a:xfrm>
        </p:grpSpPr>
        <p:sp>
          <p:nvSpPr>
            <p:cNvPr id="7196" name="矩形 10"/>
            <p:cNvSpPr/>
            <p:nvPr/>
          </p:nvSpPr>
          <p:spPr>
            <a:xfrm>
              <a:off x="0" y="0"/>
              <a:ext cx="860213" cy="860213"/>
            </a:xfrm>
            <a:prstGeom prst="rect">
              <a:avLst/>
            </a:prstGeom>
            <a:solidFill>
              <a:schemeClr val="bg1">
                <a:alpha val="59999"/>
              </a:schemeClr>
            </a:solidFill>
            <a:ln w="9525">
              <a:noFill/>
            </a:ln>
          </p:spPr>
          <p:txBody>
            <a:bodyPr anchor="ctr"/>
            <a:lstStyle/>
            <a:p>
              <a:pPr lvl="0" indent="0" algn="ctr" eaLnBrk="1" hangingPunct="1"/>
              <a:endParaRPr lang="zh-CN" altLang="en-US" dirty="0">
                <a:solidFill>
                  <a:srgbClr val="FFFFFF"/>
                </a:solidFill>
                <a:latin typeface="Arial" panose="020B0604020202020204" pitchFamily="34" charset="0"/>
                <a:ea typeface="微软雅黑" panose="020B0503020204020204" pitchFamily="2" charset="-122"/>
              </a:endParaRPr>
            </a:p>
          </p:txBody>
        </p:sp>
        <p:pic>
          <p:nvPicPr>
            <p:cNvPr id="7197" name="组合 35"/>
            <p:cNvPicPr/>
            <p:nvPr/>
          </p:nvPicPr>
          <p:blipFill>
            <a:blip r:embed="rId2"/>
            <a:stretch>
              <a:fillRect/>
            </a:stretch>
          </p:blipFill>
          <p:spPr>
            <a:xfrm>
              <a:off x="164188" y="140490"/>
              <a:ext cx="536316" cy="578977"/>
            </a:xfrm>
            <a:prstGeom prst="rect">
              <a:avLst/>
            </a:prstGeom>
            <a:noFill/>
            <a:ln w="9525">
              <a:noFill/>
            </a:ln>
          </p:spPr>
        </p:pic>
      </p:grpSp>
      <p:grpSp>
        <p:nvGrpSpPr>
          <p:cNvPr id="7198" name="组合 7"/>
          <p:cNvGrpSpPr/>
          <p:nvPr/>
        </p:nvGrpSpPr>
        <p:grpSpPr>
          <a:xfrm>
            <a:off x="5241925" y="3840163"/>
            <a:ext cx="860425" cy="860425"/>
            <a:chOff x="0" y="0"/>
            <a:chExt cx="860213" cy="860213"/>
          </a:xfrm>
        </p:grpSpPr>
        <p:sp>
          <p:nvSpPr>
            <p:cNvPr id="7199" name="矩形 13"/>
            <p:cNvSpPr/>
            <p:nvPr/>
          </p:nvSpPr>
          <p:spPr>
            <a:xfrm>
              <a:off x="0" y="0"/>
              <a:ext cx="860213" cy="860213"/>
            </a:xfrm>
            <a:prstGeom prst="rect">
              <a:avLst/>
            </a:prstGeom>
            <a:solidFill>
              <a:schemeClr val="bg1">
                <a:alpha val="59999"/>
              </a:schemeClr>
            </a:solidFill>
            <a:ln w="9525">
              <a:noFill/>
            </a:ln>
          </p:spPr>
          <p:txBody>
            <a:bodyPr anchor="ctr"/>
            <a:lstStyle/>
            <a:p>
              <a:pPr lvl="0" indent="0" algn="ctr" eaLnBrk="1" hangingPunct="1"/>
              <a:endParaRPr lang="zh-CN" altLang="en-US" dirty="0">
                <a:solidFill>
                  <a:srgbClr val="FFFFFF"/>
                </a:solidFill>
                <a:latin typeface="Arial" panose="020B0604020202020204" pitchFamily="34" charset="0"/>
                <a:ea typeface="微软雅黑" panose="020B0503020204020204" pitchFamily="2" charset="-122"/>
              </a:endParaRPr>
            </a:p>
          </p:txBody>
        </p:sp>
        <p:pic>
          <p:nvPicPr>
            <p:cNvPr id="7200" name="组合 45"/>
            <p:cNvPicPr/>
            <p:nvPr/>
          </p:nvPicPr>
          <p:blipFill>
            <a:blip r:embed="rId3"/>
            <a:stretch>
              <a:fillRect/>
            </a:stretch>
          </p:blipFill>
          <p:spPr>
            <a:xfrm>
              <a:off x="177375" y="177057"/>
              <a:ext cx="505843" cy="505843"/>
            </a:xfrm>
            <a:prstGeom prst="rect">
              <a:avLst/>
            </a:prstGeom>
            <a:noFill/>
            <a:ln w="9525">
              <a:noFill/>
            </a:ln>
          </p:spPr>
        </p:pic>
      </p:grpSp>
    </p:spTree>
  </p:cSld>
  <p:clrMapOvr>
    <a:masterClrMapping/>
  </p:clrMapOvr>
  <p:transition>
    <p:wipe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矩形 67"/>
          <p:cNvSpPr/>
          <p:nvPr/>
        </p:nvSpPr>
        <p:spPr>
          <a:xfrm>
            <a:off x="6457950" y="2433638"/>
            <a:ext cx="1981200" cy="2425700"/>
          </a:xfrm>
          <a:prstGeom prst="rect">
            <a:avLst/>
          </a:prstGeom>
          <a:solidFill>
            <a:schemeClr val="bg1">
              <a:alpha val="70000"/>
            </a:schemeClr>
          </a:solidFill>
          <a:ln w="9525">
            <a:noFill/>
          </a:ln>
        </p:spPr>
        <p:txBody>
          <a:bodyPr anchor="ctr"/>
          <a:lstStyle/>
          <a:p>
            <a:pPr lvl="0" indent="0" algn="ctr" eaLnBrk="1" hangingPunct="1"/>
            <a:endParaRPr lang="zh-CN" altLang="en-US" dirty="0">
              <a:solidFill>
                <a:srgbClr val="FFFFFF"/>
              </a:solidFill>
              <a:latin typeface="Arial" panose="020B0604020202020204" pitchFamily="34" charset="0"/>
              <a:ea typeface="微软雅黑" panose="020B0503020204020204" pitchFamily="2" charset="-122"/>
            </a:endParaRPr>
          </a:p>
        </p:txBody>
      </p:sp>
      <p:sp>
        <p:nvSpPr>
          <p:cNvPr id="8194" name="矩形 66"/>
          <p:cNvSpPr/>
          <p:nvPr/>
        </p:nvSpPr>
        <p:spPr>
          <a:xfrm>
            <a:off x="3675063" y="2433638"/>
            <a:ext cx="1981200" cy="2425700"/>
          </a:xfrm>
          <a:prstGeom prst="rect">
            <a:avLst/>
          </a:prstGeom>
          <a:solidFill>
            <a:schemeClr val="bg1">
              <a:alpha val="70000"/>
            </a:schemeClr>
          </a:solidFill>
          <a:ln w="9525">
            <a:noFill/>
          </a:ln>
        </p:spPr>
        <p:txBody>
          <a:bodyPr anchor="ctr"/>
          <a:lstStyle/>
          <a:p>
            <a:pPr lvl="0" indent="0" algn="ctr" eaLnBrk="1" hangingPunct="1"/>
            <a:endParaRPr lang="zh-CN" altLang="en-US" dirty="0">
              <a:solidFill>
                <a:srgbClr val="FFFFFF"/>
              </a:solidFill>
              <a:latin typeface="Arial" panose="020B0604020202020204" pitchFamily="34" charset="0"/>
              <a:ea typeface="微软雅黑" panose="020B0503020204020204" pitchFamily="2" charset="-122"/>
            </a:endParaRPr>
          </a:p>
        </p:txBody>
      </p:sp>
      <p:sp>
        <p:nvSpPr>
          <p:cNvPr id="8195" name="矩形 65"/>
          <p:cNvSpPr/>
          <p:nvPr/>
        </p:nvSpPr>
        <p:spPr>
          <a:xfrm>
            <a:off x="890588" y="2411413"/>
            <a:ext cx="1981200" cy="2424112"/>
          </a:xfrm>
          <a:prstGeom prst="rect">
            <a:avLst/>
          </a:prstGeom>
          <a:solidFill>
            <a:schemeClr val="bg1">
              <a:alpha val="70000"/>
            </a:schemeClr>
          </a:solidFill>
          <a:ln w="9525">
            <a:noFill/>
          </a:ln>
        </p:spPr>
        <p:txBody>
          <a:bodyPr anchor="ctr"/>
          <a:lstStyle/>
          <a:p>
            <a:pPr lvl="0" indent="0" algn="ctr" eaLnBrk="1" hangingPunct="1"/>
            <a:endParaRPr lang="zh-CN" altLang="en-US" dirty="0">
              <a:solidFill>
                <a:srgbClr val="FFFFFF"/>
              </a:solidFill>
              <a:latin typeface="Arial" panose="020B0604020202020204" pitchFamily="34" charset="0"/>
              <a:ea typeface="微软雅黑" panose="020B0503020204020204" pitchFamily="2" charset="-122"/>
            </a:endParaRPr>
          </a:p>
        </p:txBody>
      </p:sp>
      <p:sp>
        <p:nvSpPr>
          <p:cNvPr id="8196" name="矩形 63"/>
          <p:cNvSpPr/>
          <p:nvPr/>
        </p:nvSpPr>
        <p:spPr>
          <a:xfrm>
            <a:off x="4017963" y="411163"/>
            <a:ext cx="1108075" cy="369887"/>
          </a:xfrm>
          <a:prstGeom prst="rect">
            <a:avLst/>
          </a:prstGeom>
          <a:noFill/>
          <a:ln w="9525">
            <a:noFill/>
          </a:ln>
        </p:spPr>
        <p:txBody>
          <a:bodyPr wrap="none" anchor="t">
            <a:spAutoFit/>
          </a:bodyPr>
          <a:lstStyle/>
          <a:p>
            <a:pPr lvl="0" indent="0" defTabSz="914400" eaLnBrk="1" hangingPunct="1"/>
            <a:r>
              <a:rPr lang="zh-CN" altLang="en-US" sz="18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论文综述</a:t>
            </a:r>
          </a:p>
        </p:txBody>
      </p:sp>
      <p:sp>
        <p:nvSpPr>
          <p:cNvPr id="8197" name="矩形 14"/>
          <p:cNvSpPr/>
          <p:nvPr/>
        </p:nvSpPr>
        <p:spPr>
          <a:xfrm>
            <a:off x="3994150" y="757238"/>
            <a:ext cx="1155700" cy="277812"/>
          </a:xfrm>
          <a:prstGeom prst="rect">
            <a:avLst/>
          </a:prstGeom>
          <a:noFill/>
          <a:ln w="9525">
            <a:noFill/>
          </a:ln>
        </p:spPr>
        <p:txBody>
          <a:bodyPr wrap="none" anchor="t">
            <a:spAutoFit/>
          </a:bodyPr>
          <a:lstStyle/>
          <a:p>
            <a:pPr lvl="0" indent="0" eaLnBrk="1" hangingPunct="1"/>
            <a:r>
              <a:rPr lang="en-US" altLang="x-none" sz="1200" dirty="0">
                <a:solidFill>
                  <a:srgbClr val="FFFFFF"/>
                </a:solidFill>
                <a:latin typeface="Arial" panose="020B0604020202020204" pitchFamily="34" charset="0"/>
                <a:ea typeface="宋体" panose="02010600030101010101" pitchFamily="2" charset="-122"/>
              </a:rPr>
              <a:t>Paper reviews</a:t>
            </a:r>
          </a:p>
        </p:txBody>
      </p:sp>
      <p:pic>
        <p:nvPicPr>
          <p:cNvPr id="8198" name="图片 27"/>
          <p:cNvPicPr>
            <a:picLocks noChangeAspect="1"/>
          </p:cNvPicPr>
          <p:nvPr/>
        </p:nvPicPr>
        <p:blipFill>
          <a:blip r:embed="rId2"/>
          <a:stretch>
            <a:fillRect/>
          </a:stretch>
        </p:blipFill>
        <p:spPr>
          <a:xfrm>
            <a:off x="890588" y="1773238"/>
            <a:ext cx="1981200" cy="1320800"/>
          </a:xfrm>
          <a:prstGeom prst="rect">
            <a:avLst/>
          </a:prstGeom>
          <a:noFill/>
          <a:ln w="9525">
            <a:noFill/>
          </a:ln>
        </p:spPr>
      </p:pic>
      <p:pic>
        <p:nvPicPr>
          <p:cNvPr id="8199" name="图片 32"/>
          <p:cNvPicPr>
            <a:picLocks noChangeAspect="1"/>
          </p:cNvPicPr>
          <p:nvPr/>
        </p:nvPicPr>
        <p:blipFill>
          <a:blip r:embed="rId3"/>
          <a:stretch>
            <a:fillRect/>
          </a:stretch>
        </p:blipFill>
        <p:spPr>
          <a:xfrm>
            <a:off x="3675063" y="1773238"/>
            <a:ext cx="1981200" cy="1320800"/>
          </a:xfrm>
          <a:prstGeom prst="rect">
            <a:avLst/>
          </a:prstGeom>
          <a:noFill/>
          <a:ln w="9525">
            <a:noFill/>
          </a:ln>
        </p:spPr>
      </p:pic>
      <p:pic>
        <p:nvPicPr>
          <p:cNvPr id="8200" name="图片 34"/>
          <p:cNvPicPr>
            <a:picLocks noChangeAspect="1"/>
          </p:cNvPicPr>
          <p:nvPr/>
        </p:nvPicPr>
        <p:blipFill>
          <a:blip r:embed="rId4"/>
          <a:stretch>
            <a:fillRect/>
          </a:stretch>
        </p:blipFill>
        <p:spPr>
          <a:xfrm>
            <a:off x="6457950" y="1773238"/>
            <a:ext cx="1981200" cy="1320800"/>
          </a:xfrm>
          <a:prstGeom prst="rect">
            <a:avLst/>
          </a:prstGeom>
          <a:noFill/>
          <a:ln w="9525">
            <a:noFill/>
          </a:ln>
        </p:spPr>
      </p:pic>
      <p:sp>
        <p:nvSpPr>
          <p:cNvPr id="8201" name="TextBox 46"/>
          <p:cNvSpPr txBox="1"/>
          <p:nvPr/>
        </p:nvSpPr>
        <p:spPr>
          <a:xfrm>
            <a:off x="1014413" y="3522663"/>
            <a:ext cx="1733550" cy="1200150"/>
          </a:xfrm>
          <a:prstGeom prst="rect">
            <a:avLst/>
          </a:prstGeom>
          <a:noFill/>
          <a:ln w="9525">
            <a:noFill/>
          </a:ln>
        </p:spPr>
        <p:txBody>
          <a:bodyPr anchor="t">
            <a:spAutoFit/>
          </a:bodyPr>
          <a:lstStyle/>
          <a:p>
            <a:pPr lvl="0" indent="0" defTabSz="522605" eaLnBrk="1" hangingPunct="1"/>
            <a:r>
              <a:rPr lang="en-US" altLang="x-none" sz="800" dirty="0">
                <a:solidFill>
                  <a:srgbClr val="404040"/>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 Donec quam felis, ultricies nec, pellentesque eu, pretium quis, sem. </a:t>
            </a:r>
          </a:p>
        </p:txBody>
      </p:sp>
      <p:sp>
        <p:nvSpPr>
          <p:cNvPr id="8202" name="TextBox 46"/>
          <p:cNvSpPr txBox="1"/>
          <p:nvPr/>
        </p:nvSpPr>
        <p:spPr>
          <a:xfrm>
            <a:off x="3798888" y="3522663"/>
            <a:ext cx="1733550" cy="1200150"/>
          </a:xfrm>
          <a:prstGeom prst="rect">
            <a:avLst/>
          </a:prstGeom>
          <a:noFill/>
          <a:ln w="9525">
            <a:noFill/>
          </a:ln>
        </p:spPr>
        <p:txBody>
          <a:bodyPr anchor="t">
            <a:spAutoFit/>
          </a:bodyPr>
          <a:lstStyle/>
          <a:p>
            <a:pPr lvl="0" indent="0" defTabSz="522605" eaLnBrk="1" hangingPunct="1"/>
            <a:r>
              <a:rPr lang="en-US" altLang="x-none" sz="800" dirty="0">
                <a:solidFill>
                  <a:srgbClr val="404040"/>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 Donec quam felis, ultricies nec, pellentesque eu, pretium quis, sem. </a:t>
            </a:r>
          </a:p>
        </p:txBody>
      </p:sp>
      <p:sp>
        <p:nvSpPr>
          <p:cNvPr id="8203" name="TextBox 46"/>
          <p:cNvSpPr txBox="1"/>
          <p:nvPr/>
        </p:nvSpPr>
        <p:spPr>
          <a:xfrm>
            <a:off x="6581775" y="3505200"/>
            <a:ext cx="1733550" cy="1200150"/>
          </a:xfrm>
          <a:prstGeom prst="rect">
            <a:avLst/>
          </a:prstGeom>
          <a:noFill/>
          <a:ln w="9525">
            <a:noFill/>
          </a:ln>
        </p:spPr>
        <p:txBody>
          <a:bodyPr anchor="t">
            <a:spAutoFit/>
          </a:bodyPr>
          <a:lstStyle/>
          <a:p>
            <a:pPr lvl="0" indent="0" defTabSz="522605" eaLnBrk="1" hangingPunct="1"/>
            <a:r>
              <a:rPr lang="en-US" altLang="x-none" sz="800" dirty="0">
                <a:solidFill>
                  <a:srgbClr val="404040"/>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 Donec quam felis, ultricies nec, pellentesque eu, pretium quis, sem. </a:t>
            </a:r>
          </a:p>
        </p:txBody>
      </p:sp>
      <p:sp>
        <p:nvSpPr>
          <p:cNvPr id="8204" name="矩形 71"/>
          <p:cNvSpPr/>
          <p:nvPr/>
        </p:nvSpPr>
        <p:spPr>
          <a:xfrm>
            <a:off x="1481138" y="3138488"/>
            <a:ext cx="800100" cy="339725"/>
          </a:xfrm>
          <a:prstGeom prst="rect">
            <a:avLst/>
          </a:prstGeom>
          <a:noFill/>
          <a:ln w="9525">
            <a:noFill/>
          </a:ln>
        </p:spPr>
        <p:txBody>
          <a:bodyPr wrap="none" anchor="t">
            <a:spAutoFit/>
          </a:bodyPr>
          <a:lstStyle/>
          <a:p>
            <a:pPr lvl="0" indent="0" defTabSz="914400" eaLnBrk="1" hangingPunct="1"/>
            <a:r>
              <a:rPr lang="zh-CN" altLang="en-US" sz="1600" dirty="0">
                <a:solidFill>
                  <a:srgbClr val="404040"/>
                </a:solidFill>
                <a:latin typeface="微软雅黑" panose="020B0503020204020204" pitchFamily="2" charset="-122"/>
                <a:ea typeface="微软雅黑" panose="020B0503020204020204" pitchFamily="2" charset="-122"/>
                <a:sym typeface="微软雅黑" panose="020B0503020204020204" pitchFamily="2" charset="-122"/>
              </a:rPr>
              <a:t>综述一</a:t>
            </a:r>
            <a:endParaRPr lang="zh-CN" altLang="en-US" sz="1600" dirty="0">
              <a:solidFill>
                <a:srgbClr val="404040"/>
              </a:solidFill>
              <a:latin typeface="Arial" panose="020B0604020202020204" pitchFamily="34" charset="0"/>
              <a:ea typeface="微软雅黑" panose="020B0503020204020204" pitchFamily="2" charset="-122"/>
            </a:endParaRPr>
          </a:p>
        </p:txBody>
      </p:sp>
      <p:sp>
        <p:nvSpPr>
          <p:cNvPr id="8205" name="矩形 72"/>
          <p:cNvSpPr/>
          <p:nvPr/>
        </p:nvSpPr>
        <p:spPr>
          <a:xfrm>
            <a:off x="4265613" y="3138488"/>
            <a:ext cx="800100" cy="339725"/>
          </a:xfrm>
          <a:prstGeom prst="rect">
            <a:avLst/>
          </a:prstGeom>
          <a:noFill/>
          <a:ln w="9525">
            <a:noFill/>
          </a:ln>
        </p:spPr>
        <p:txBody>
          <a:bodyPr wrap="none" anchor="t">
            <a:spAutoFit/>
          </a:bodyPr>
          <a:lstStyle/>
          <a:p>
            <a:pPr lvl="0" indent="0" defTabSz="914400" eaLnBrk="1" hangingPunct="1"/>
            <a:r>
              <a:rPr lang="zh-CN" altLang="en-US" sz="1600" dirty="0">
                <a:solidFill>
                  <a:srgbClr val="404040"/>
                </a:solidFill>
                <a:latin typeface="微软雅黑" panose="020B0503020204020204" pitchFamily="2" charset="-122"/>
                <a:ea typeface="微软雅黑" panose="020B0503020204020204" pitchFamily="2" charset="-122"/>
                <a:sym typeface="微软雅黑" panose="020B0503020204020204" pitchFamily="2" charset="-122"/>
              </a:rPr>
              <a:t>综述二</a:t>
            </a:r>
            <a:endParaRPr lang="zh-CN" altLang="en-US" sz="1600" dirty="0">
              <a:solidFill>
                <a:srgbClr val="404040"/>
              </a:solidFill>
              <a:latin typeface="Arial" panose="020B0604020202020204" pitchFamily="34" charset="0"/>
              <a:ea typeface="微软雅黑" panose="020B0503020204020204" pitchFamily="2" charset="-122"/>
            </a:endParaRPr>
          </a:p>
        </p:txBody>
      </p:sp>
      <p:sp>
        <p:nvSpPr>
          <p:cNvPr id="8206" name="矩形 73"/>
          <p:cNvSpPr/>
          <p:nvPr/>
        </p:nvSpPr>
        <p:spPr>
          <a:xfrm>
            <a:off x="7048500" y="3138488"/>
            <a:ext cx="800100" cy="339725"/>
          </a:xfrm>
          <a:prstGeom prst="rect">
            <a:avLst/>
          </a:prstGeom>
          <a:noFill/>
          <a:ln w="9525">
            <a:noFill/>
          </a:ln>
        </p:spPr>
        <p:txBody>
          <a:bodyPr wrap="none" anchor="t">
            <a:spAutoFit/>
          </a:bodyPr>
          <a:lstStyle/>
          <a:p>
            <a:pPr lvl="0" indent="0" defTabSz="914400" eaLnBrk="1" hangingPunct="1"/>
            <a:r>
              <a:rPr lang="zh-CN" altLang="en-US" sz="1600" dirty="0">
                <a:solidFill>
                  <a:srgbClr val="404040"/>
                </a:solidFill>
                <a:latin typeface="微软雅黑" panose="020B0503020204020204" pitchFamily="2" charset="-122"/>
                <a:ea typeface="微软雅黑" panose="020B0503020204020204" pitchFamily="2" charset="-122"/>
                <a:sym typeface="微软雅黑" panose="020B0503020204020204" pitchFamily="2" charset="-122"/>
              </a:rPr>
              <a:t>综述三</a:t>
            </a:r>
            <a:endParaRPr lang="zh-CN" altLang="en-US" sz="1600" dirty="0">
              <a:solidFill>
                <a:srgbClr val="404040"/>
              </a:solidFill>
              <a:latin typeface="Arial" panose="020B0604020202020204" pitchFamily="34" charset="0"/>
              <a:ea typeface="微软雅黑" panose="020B0503020204020204" pitchFamily="2" charset="-122"/>
            </a:endParaRP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3"/>
                                        </p:tgtEl>
                                        <p:attrNameLst>
                                          <p:attrName>style.visibility</p:attrName>
                                        </p:attrNameLst>
                                      </p:cBhvr>
                                      <p:to>
                                        <p:strVal val="visible"/>
                                      </p:to>
                                    </p:set>
                                    <p:anim calcmode="lin" valueType="num">
                                      <p:cBhvr additive="base">
                                        <p:cTn id="7" dur="500" fill="hold"/>
                                        <p:tgtEl>
                                          <p:spTgt spid="8193"/>
                                        </p:tgtEl>
                                        <p:attrNameLst>
                                          <p:attrName>ppt_x</p:attrName>
                                        </p:attrNameLst>
                                      </p:cBhvr>
                                      <p:tavLst>
                                        <p:tav tm="0">
                                          <p:val>
                                            <p:strVal val="#ppt_x"/>
                                          </p:val>
                                        </p:tav>
                                        <p:tav tm="100000">
                                          <p:val>
                                            <p:strVal val="#ppt_x"/>
                                          </p:val>
                                        </p:tav>
                                      </p:tavLst>
                                    </p:anim>
                                    <p:anim calcmode="lin" valueType="num">
                                      <p:cBhvr additive="base">
                                        <p:cTn id="8" dur="500" fill="hold"/>
                                        <p:tgtEl>
                                          <p:spTgt spid="819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additive="base">
                                        <p:cTn id="11" dur="500" fill="hold"/>
                                        <p:tgtEl>
                                          <p:spTgt spid="8194"/>
                                        </p:tgtEl>
                                        <p:attrNameLst>
                                          <p:attrName>ppt_x</p:attrName>
                                        </p:attrNameLst>
                                      </p:cBhvr>
                                      <p:tavLst>
                                        <p:tav tm="0">
                                          <p:val>
                                            <p:strVal val="#ppt_x"/>
                                          </p:val>
                                        </p:tav>
                                        <p:tav tm="100000">
                                          <p:val>
                                            <p:strVal val="#ppt_x"/>
                                          </p:val>
                                        </p:tav>
                                      </p:tavLst>
                                    </p:anim>
                                    <p:anim calcmode="lin" valueType="num">
                                      <p:cBhvr additive="base">
                                        <p:cTn id="12" dur="500" fill="hold"/>
                                        <p:tgtEl>
                                          <p:spTgt spid="819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195"/>
                                        </p:tgtEl>
                                        <p:attrNameLst>
                                          <p:attrName>style.visibility</p:attrName>
                                        </p:attrNameLst>
                                      </p:cBhvr>
                                      <p:to>
                                        <p:strVal val="visible"/>
                                      </p:to>
                                    </p:set>
                                    <p:anim calcmode="lin" valueType="num">
                                      <p:cBhvr additive="base">
                                        <p:cTn id="15" dur="500" fill="hold"/>
                                        <p:tgtEl>
                                          <p:spTgt spid="8195"/>
                                        </p:tgtEl>
                                        <p:attrNameLst>
                                          <p:attrName>ppt_x</p:attrName>
                                        </p:attrNameLst>
                                      </p:cBhvr>
                                      <p:tavLst>
                                        <p:tav tm="0">
                                          <p:val>
                                            <p:strVal val="#ppt_x"/>
                                          </p:val>
                                        </p:tav>
                                        <p:tav tm="100000">
                                          <p:val>
                                            <p:strVal val="#ppt_x"/>
                                          </p:val>
                                        </p:tav>
                                      </p:tavLst>
                                    </p:anim>
                                    <p:anim calcmode="lin" valueType="num">
                                      <p:cBhvr additive="base">
                                        <p:cTn id="16" dur="500" fill="hold"/>
                                        <p:tgtEl>
                                          <p:spTgt spid="819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198"/>
                                        </p:tgtEl>
                                        <p:attrNameLst>
                                          <p:attrName>style.visibility</p:attrName>
                                        </p:attrNameLst>
                                      </p:cBhvr>
                                      <p:to>
                                        <p:strVal val="visible"/>
                                      </p:to>
                                    </p:set>
                                    <p:anim calcmode="lin" valueType="num">
                                      <p:cBhvr additive="base">
                                        <p:cTn id="19" dur="500" fill="hold"/>
                                        <p:tgtEl>
                                          <p:spTgt spid="8198"/>
                                        </p:tgtEl>
                                        <p:attrNameLst>
                                          <p:attrName>ppt_x</p:attrName>
                                        </p:attrNameLst>
                                      </p:cBhvr>
                                      <p:tavLst>
                                        <p:tav tm="0">
                                          <p:val>
                                            <p:strVal val="#ppt_x"/>
                                          </p:val>
                                        </p:tav>
                                        <p:tav tm="100000">
                                          <p:val>
                                            <p:strVal val="#ppt_x"/>
                                          </p:val>
                                        </p:tav>
                                      </p:tavLst>
                                    </p:anim>
                                    <p:anim calcmode="lin" valueType="num">
                                      <p:cBhvr additive="base">
                                        <p:cTn id="20" dur="500" fill="hold"/>
                                        <p:tgtEl>
                                          <p:spTgt spid="819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8199"/>
                                        </p:tgtEl>
                                        <p:attrNameLst>
                                          <p:attrName>style.visibility</p:attrName>
                                        </p:attrNameLst>
                                      </p:cBhvr>
                                      <p:to>
                                        <p:strVal val="visible"/>
                                      </p:to>
                                    </p:set>
                                    <p:anim calcmode="lin" valueType="num">
                                      <p:cBhvr additive="base">
                                        <p:cTn id="23" dur="500" fill="hold"/>
                                        <p:tgtEl>
                                          <p:spTgt spid="8199"/>
                                        </p:tgtEl>
                                        <p:attrNameLst>
                                          <p:attrName>ppt_x</p:attrName>
                                        </p:attrNameLst>
                                      </p:cBhvr>
                                      <p:tavLst>
                                        <p:tav tm="0">
                                          <p:val>
                                            <p:strVal val="#ppt_x"/>
                                          </p:val>
                                        </p:tav>
                                        <p:tav tm="100000">
                                          <p:val>
                                            <p:strVal val="#ppt_x"/>
                                          </p:val>
                                        </p:tav>
                                      </p:tavLst>
                                    </p:anim>
                                    <p:anim calcmode="lin" valueType="num">
                                      <p:cBhvr additive="base">
                                        <p:cTn id="24" dur="500" fill="hold"/>
                                        <p:tgtEl>
                                          <p:spTgt spid="819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8200"/>
                                        </p:tgtEl>
                                        <p:attrNameLst>
                                          <p:attrName>style.visibility</p:attrName>
                                        </p:attrNameLst>
                                      </p:cBhvr>
                                      <p:to>
                                        <p:strVal val="visible"/>
                                      </p:to>
                                    </p:set>
                                    <p:anim calcmode="lin" valueType="num">
                                      <p:cBhvr additive="base">
                                        <p:cTn id="27" dur="500" fill="hold"/>
                                        <p:tgtEl>
                                          <p:spTgt spid="8200"/>
                                        </p:tgtEl>
                                        <p:attrNameLst>
                                          <p:attrName>ppt_x</p:attrName>
                                        </p:attrNameLst>
                                      </p:cBhvr>
                                      <p:tavLst>
                                        <p:tav tm="0">
                                          <p:val>
                                            <p:strVal val="#ppt_x"/>
                                          </p:val>
                                        </p:tav>
                                        <p:tav tm="100000">
                                          <p:val>
                                            <p:strVal val="#ppt_x"/>
                                          </p:val>
                                        </p:tav>
                                      </p:tavLst>
                                    </p:anim>
                                    <p:anim calcmode="lin" valueType="num">
                                      <p:cBhvr additive="base">
                                        <p:cTn id="28" dur="500" fill="hold"/>
                                        <p:tgtEl>
                                          <p:spTgt spid="820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201"/>
                                        </p:tgtEl>
                                        <p:attrNameLst>
                                          <p:attrName>style.visibility</p:attrName>
                                        </p:attrNameLst>
                                      </p:cBhvr>
                                      <p:to>
                                        <p:strVal val="visible"/>
                                      </p:to>
                                    </p:set>
                                    <p:anim calcmode="lin" valueType="num">
                                      <p:cBhvr additive="base">
                                        <p:cTn id="31" dur="500" fill="hold"/>
                                        <p:tgtEl>
                                          <p:spTgt spid="8201"/>
                                        </p:tgtEl>
                                        <p:attrNameLst>
                                          <p:attrName>ppt_x</p:attrName>
                                        </p:attrNameLst>
                                      </p:cBhvr>
                                      <p:tavLst>
                                        <p:tav tm="0">
                                          <p:val>
                                            <p:strVal val="#ppt_x"/>
                                          </p:val>
                                        </p:tav>
                                        <p:tav tm="100000">
                                          <p:val>
                                            <p:strVal val="#ppt_x"/>
                                          </p:val>
                                        </p:tav>
                                      </p:tavLst>
                                    </p:anim>
                                    <p:anim calcmode="lin" valueType="num">
                                      <p:cBhvr additive="base">
                                        <p:cTn id="32" dur="500" fill="hold"/>
                                        <p:tgtEl>
                                          <p:spTgt spid="8201"/>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8202"/>
                                        </p:tgtEl>
                                        <p:attrNameLst>
                                          <p:attrName>style.visibility</p:attrName>
                                        </p:attrNameLst>
                                      </p:cBhvr>
                                      <p:to>
                                        <p:strVal val="visible"/>
                                      </p:to>
                                    </p:set>
                                    <p:anim calcmode="lin" valueType="num">
                                      <p:cBhvr additive="base">
                                        <p:cTn id="35" dur="500" fill="hold"/>
                                        <p:tgtEl>
                                          <p:spTgt spid="8202"/>
                                        </p:tgtEl>
                                        <p:attrNameLst>
                                          <p:attrName>ppt_x</p:attrName>
                                        </p:attrNameLst>
                                      </p:cBhvr>
                                      <p:tavLst>
                                        <p:tav tm="0">
                                          <p:val>
                                            <p:strVal val="#ppt_x"/>
                                          </p:val>
                                        </p:tav>
                                        <p:tav tm="100000">
                                          <p:val>
                                            <p:strVal val="#ppt_x"/>
                                          </p:val>
                                        </p:tav>
                                      </p:tavLst>
                                    </p:anim>
                                    <p:anim calcmode="lin" valueType="num">
                                      <p:cBhvr additive="base">
                                        <p:cTn id="36" dur="500" fill="hold"/>
                                        <p:tgtEl>
                                          <p:spTgt spid="820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8203"/>
                                        </p:tgtEl>
                                        <p:attrNameLst>
                                          <p:attrName>style.visibility</p:attrName>
                                        </p:attrNameLst>
                                      </p:cBhvr>
                                      <p:to>
                                        <p:strVal val="visible"/>
                                      </p:to>
                                    </p:set>
                                    <p:anim calcmode="lin" valueType="num">
                                      <p:cBhvr additive="base">
                                        <p:cTn id="39" dur="500" fill="hold"/>
                                        <p:tgtEl>
                                          <p:spTgt spid="8203"/>
                                        </p:tgtEl>
                                        <p:attrNameLst>
                                          <p:attrName>ppt_x</p:attrName>
                                        </p:attrNameLst>
                                      </p:cBhvr>
                                      <p:tavLst>
                                        <p:tav tm="0">
                                          <p:val>
                                            <p:strVal val="#ppt_x"/>
                                          </p:val>
                                        </p:tav>
                                        <p:tav tm="100000">
                                          <p:val>
                                            <p:strVal val="#ppt_x"/>
                                          </p:val>
                                        </p:tav>
                                      </p:tavLst>
                                    </p:anim>
                                    <p:anim calcmode="lin" valueType="num">
                                      <p:cBhvr additive="base">
                                        <p:cTn id="40" dur="500" fill="hold"/>
                                        <p:tgtEl>
                                          <p:spTgt spid="8203"/>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8204"/>
                                        </p:tgtEl>
                                        <p:attrNameLst>
                                          <p:attrName>style.visibility</p:attrName>
                                        </p:attrNameLst>
                                      </p:cBhvr>
                                      <p:to>
                                        <p:strVal val="visible"/>
                                      </p:to>
                                    </p:set>
                                    <p:anim calcmode="lin" valueType="num">
                                      <p:cBhvr additive="base">
                                        <p:cTn id="43" dur="500" fill="hold"/>
                                        <p:tgtEl>
                                          <p:spTgt spid="8204"/>
                                        </p:tgtEl>
                                        <p:attrNameLst>
                                          <p:attrName>ppt_x</p:attrName>
                                        </p:attrNameLst>
                                      </p:cBhvr>
                                      <p:tavLst>
                                        <p:tav tm="0">
                                          <p:val>
                                            <p:strVal val="#ppt_x"/>
                                          </p:val>
                                        </p:tav>
                                        <p:tav tm="100000">
                                          <p:val>
                                            <p:strVal val="#ppt_x"/>
                                          </p:val>
                                        </p:tav>
                                      </p:tavLst>
                                    </p:anim>
                                    <p:anim calcmode="lin" valueType="num">
                                      <p:cBhvr additive="base">
                                        <p:cTn id="44" dur="500" fill="hold"/>
                                        <p:tgtEl>
                                          <p:spTgt spid="820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8205"/>
                                        </p:tgtEl>
                                        <p:attrNameLst>
                                          <p:attrName>style.visibility</p:attrName>
                                        </p:attrNameLst>
                                      </p:cBhvr>
                                      <p:to>
                                        <p:strVal val="visible"/>
                                      </p:to>
                                    </p:set>
                                    <p:anim calcmode="lin" valueType="num">
                                      <p:cBhvr additive="base">
                                        <p:cTn id="47" dur="500" fill="hold"/>
                                        <p:tgtEl>
                                          <p:spTgt spid="8205"/>
                                        </p:tgtEl>
                                        <p:attrNameLst>
                                          <p:attrName>ppt_x</p:attrName>
                                        </p:attrNameLst>
                                      </p:cBhvr>
                                      <p:tavLst>
                                        <p:tav tm="0">
                                          <p:val>
                                            <p:strVal val="#ppt_x"/>
                                          </p:val>
                                        </p:tav>
                                        <p:tav tm="100000">
                                          <p:val>
                                            <p:strVal val="#ppt_x"/>
                                          </p:val>
                                        </p:tav>
                                      </p:tavLst>
                                    </p:anim>
                                    <p:anim calcmode="lin" valueType="num">
                                      <p:cBhvr additive="base">
                                        <p:cTn id="48" dur="500" fill="hold"/>
                                        <p:tgtEl>
                                          <p:spTgt spid="8205"/>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8206"/>
                                        </p:tgtEl>
                                        <p:attrNameLst>
                                          <p:attrName>style.visibility</p:attrName>
                                        </p:attrNameLst>
                                      </p:cBhvr>
                                      <p:to>
                                        <p:strVal val="visible"/>
                                      </p:to>
                                    </p:set>
                                    <p:anim calcmode="lin" valueType="num">
                                      <p:cBhvr additive="base">
                                        <p:cTn id="51" dur="500" fill="hold"/>
                                        <p:tgtEl>
                                          <p:spTgt spid="8206"/>
                                        </p:tgtEl>
                                        <p:attrNameLst>
                                          <p:attrName>ppt_x</p:attrName>
                                        </p:attrNameLst>
                                      </p:cBhvr>
                                      <p:tavLst>
                                        <p:tav tm="0">
                                          <p:val>
                                            <p:strVal val="#ppt_x"/>
                                          </p:val>
                                        </p:tav>
                                        <p:tav tm="100000">
                                          <p:val>
                                            <p:strVal val="#ppt_x"/>
                                          </p:val>
                                        </p:tav>
                                      </p:tavLst>
                                    </p:anim>
                                    <p:anim calcmode="lin" valueType="num">
                                      <p:cBhvr additive="base">
                                        <p:cTn id="52" dur="500" fill="hold"/>
                                        <p:tgtEl>
                                          <p:spTgt spid="82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3" grpId="0" animBg="1"/>
      <p:bldP spid="8194" grpId="0" animBg="1"/>
      <p:bldP spid="8195" grpId="0" animBg="1"/>
      <p:bldP spid="8201" grpId="0"/>
      <p:bldP spid="8202" grpId="0"/>
      <p:bldP spid="8203" grpId="0"/>
      <p:bldP spid="8204" grpId="0"/>
      <p:bldP spid="8205" grpId="0"/>
      <p:bldP spid="820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矩形 63"/>
          <p:cNvSpPr/>
          <p:nvPr/>
        </p:nvSpPr>
        <p:spPr>
          <a:xfrm>
            <a:off x="4017963" y="411163"/>
            <a:ext cx="1108075" cy="369887"/>
          </a:xfrm>
          <a:prstGeom prst="rect">
            <a:avLst/>
          </a:prstGeom>
          <a:noFill/>
          <a:ln w="9525">
            <a:noFill/>
          </a:ln>
        </p:spPr>
        <p:txBody>
          <a:bodyPr wrap="none" anchor="t">
            <a:spAutoFit/>
          </a:bodyPr>
          <a:lstStyle/>
          <a:p>
            <a:pPr lvl="0" indent="0" defTabSz="914400" eaLnBrk="1" hangingPunct="1"/>
            <a:r>
              <a:rPr lang="zh-CN" altLang="en-US" sz="18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论文综述</a:t>
            </a:r>
          </a:p>
        </p:txBody>
      </p:sp>
      <p:sp>
        <p:nvSpPr>
          <p:cNvPr id="9218" name="矩形 14"/>
          <p:cNvSpPr/>
          <p:nvPr/>
        </p:nvSpPr>
        <p:spPr>
          <a:xfrm>
            <a:off x="3994150" y="757238"/>
            <a:ext cx="1155700" cy="277812"/>
          </a:xfrm>
          <a:prstGeom prst="rect">
            <a:avLst/>
          </a:prstGeom>
          <a:noFill/>
          <a:ln w="9525">
            <a:noFill/>
          </a:ln>
        </p:spPr>
        <p:txBody>
          <a:bodyPr wrap="none" anchor="t">
            <a:spAutoFit/>
          </a:bodyPr>
          <a:lstStyle/>
          <a:p>
            <a:pPr lvl="0" indent="0" eaLnBrk="1" hangingPunct="1"/>
            <a:r>
              <a:rPr lang="en-US" altLang="x-none" sz="1200" dirty="0">
                <a:solidFill>
                  <a:srgbClr val="FFFFFF"/>
                </a:solidFill>
                <a:latin typeface="Arial" panose="020B0604020202020204" pitchFamily="34" charset="0"/>
                <a:ea typeface="宋体" panose="02010600030101010101" pitchFamily="2" charset="-122"/>
              </a:rPr>
              <a:t>Paper reviews</a:t>
            </a:r>
          </a:p>
        </p:txBody>
      </p:sp>
      <p:grpSp>
        <p:nvGrpSpPr>
          <p:cNvPr id="9219" name="椭圆 80"/>
          <p:cNvGrpSpPr/>
          <p:nvPr/>
        </p:nvGrpSpPr>
        <p:grpSpPr>
          <a:xfrm>
            <a:off x="1365250" y="1798638"/>
            <a:ext cx="1622425" cy="1620837"/>
            <a:chOff x="0" y="0"/>
            <a:chExt cx="1022" cy="1021"/>
          </a:xfrm>
        </p:grpSpPr>
        <p:pic>
          <p:nvPicPr>
            <p:cNvPr id="9220" name="椭圆 80"/>
            <p:cNvPicPr/>
            <p:nvPr/>
          </p:nvPicPr>
          <p:blipFill>
            <a:blip r:embed="rId2"/>
            <a:stretch>
              <a:fillRect/>
            </a:stretch>
          </p:blipFill>
          <p:spPr>
            <a:xfrm>
              <a:off x="0" y="0"/>
              <a:ext cx="1022" cy="1021"/>
            </a:xfrm>
            <a:prstGeom prst="rect">
              <a:avLst/>
            </a:prstGeom>
            <a:noFill/>
            <a:ln w="9525">
              <a:noFill/>
            </a:ln>
          </p:spPr>
        </p:pic>
        <p:sp>
          <p:nvSpPr>
            <p:cNvPr id="9221" name="文本框 8197"/>
            <p:cNvSpPr txBox="1"/>
            <p:nvPr/>
          </p:nvSpPr>
          <p:spPr>
            <a:xfrm>
              <a:off x="179" y="157"/>
              <a:ext cx="659" cy="660"/>
            </a:xfrm>
            <a:prstGeom prst="rect">
              <a:avLst/>
            </a:prstGeom>
            <a:noFill/>
            <a:ln w="9525">
              <a:noFill/>
            </a:ln>
          </p:spPr>
          <p:txBody>
            <a:bodyPr anchor="ctr"/>
            <a:lstStyle/>
            <a:p>
              <a:pPr lvl="0" indent="0" algn="ctr" defTabSz="914400" eaLnBrk="1" hangingPunct="1"/>
              <a:endParaRPr lang="zh-CN" altLang="en-US" sz="1800" dirty="0">
                <a:solidFill>
                  <a:srgbClr val="FFFFFF"/>
                </a:solidFill>
                <a:latin typeface="Arial" panose="020B0604020202020204" pitchFamily="34" charset="0"/>
                <a:ea typeface="微软雅黑" panose="020B0503020204020204" pitchFamily="2" charset="-122"/>
              </a:endParaRPr>
            </a:p>
          </p:txBody>
        </p:sp>
      </p:grpSp>
      <p:sp>
        <p:nvSpPr>
          <p:cNvPr id="9222" name="椭圆 88"/>
          <p:cNvSpPr/>
          <p:nvPr/>
        </p:nvSpPr>
        <p:spPr>
          <a:xfrm>
            <a:off x="1271588" y="1671638"/>
            <a:ext cx="1801812" cy="1800225"/>
          </a:xfrm>
          <a:prstGeom prst="ellipse">
            <a:avLst/>
          </a:prstGeom>
          <a:noFill/>
          <a:ln w="12700" cap="flat" cmpd="sng">
            <a:solidFill>
              <a:schemeClr val="bg1"/>
            </a:solidFill>
            <a:prstDash val="solid"/>
            <a:round/>
            <a:headEnd type="none" w="med" len="med"/>
            <a:tailEnd type="none" w="med" len="med"/>
          </a:ln>
        </p:spPr>
        <p:txBody>
          <a:bodyPr anchor="ctr"/>
          <a:lstStyle/>
          <a:p>
            <a:pPr lvl="0" indent="0" algn="ctr" eaLnBrk="1" hangingPunct="1"/>
            <a:endParaRPr lang="zh-CN" altLang="en-US" dirty="0">
              <a:solidFill>
                <a:srgbClr val="FFFFFF"/>
              </a:solidFill>
              <a:latin typeface="Arial" panose="020B0604020202020204" pitchFamily="34" charset="0"/>
              <a:ea typeface="微软雅黑" panose="020B0503020204020204" pitchFamily="2" charset="-122"/>
            </a:endParaRPr>
          </a:p>
        </p:txBody>
      </p:sp>
      <p:sp>
        <p:nvSpPr>
          <p:cNvPr id="9223" name="椭圆 91"/>
          <p:cNvSpPr/>
          <p:nvPr/>
        </p:nvSpPr>
        <p:spPr>
          <a:xfrm>
            <a:off x="3671888" y="1671638"/>
            <a:ext cx="1800225" cy="1800225"/>
          </a:xfrm>
          <a:prstGeom prst="ellipse">
            <a:avLst/>
          </a:prstGeom>
          <a:noFill/>
          <a:ln w="12700" cap="flat" cmpd="sng">
            <a:solidFill>
              <a:schemeClr val="bg1"/>
            </a:solidFill>
            <a:prstDash val="solid"/>
            <a:round/>
            <a:headEnd type="none" w="med" len="med"/>
            <a:tailEnd type="none" w="med" len="med"/>
          </a:ln>
        </p:spPr>
        <p:txBody>
          <a:bodyPr anchor="ctr"/>
          <a:lstStyle/>
          <a:p>
            <a:pPr lvl="0" indent="0" algn="ctr" eaLnBrk="1" hangingPunct="1"/>
            <a:endParaRPr lang="zh-CN" altLang="en-US" dirty="0">
              <a:solidFill>
                <a:srgbClr val="FFFFFF"/>
              </a:solidFill>
              <a:latin typeface="Arial" panose="020B0604020202020204" pitchFamily="34" charset="0"/>
              <a:ea typeface="微软雅黑" panose="020B0503020204020204" pitchFamily="2" charset="-122"/>
            </a:endParaRPr>
          </a:p>
        </p:txBody>
      </p:sp>
      <p:sp>
        <p:nvSpPr>
          <p:cNvPr id="9224" name="椭圆 93"/>
          <p:cNvSpPr/>
          <p:nvPr/>
        </p:nvSpPr>
        <p:spPr>
          <a:xfrm>
            <a:off x="6197600" y="1671638"/>
            <a:ext cx="1801813" cy="1800225"/>
          </a:xfrm>
          <a:prstGeom prst="ellipse">
            <a:avLst/>
          </a:prstGeom>
          <a:noFill/>
          <a:ln w="12700" cap="flat" cmpd="sng">
            <a:solidFill>
              <a:schemeClr val="bg1"/>
            </a:solidFill>
            <a:prstDash val="solid"/>
            <a:round/>
            <a:headEnd type="none" w="med" len="med"/>
            <a:tailEnd type="none" w="med" len="med"/>
          </a:ln>
        </p:spPr>
        <p:txBody>
          <a:bodyPr anchor="ctr"/>
          <a:lstStyle/>
          <a:p>
            <a:pPr lvl="0" indent="0" algn="ctr" eaLnBrk="1" hangingPunct="1"/>
            <a:endParaRPr lang="zh-CN" altLang="en-US" dirty="0">
              <a:solidFill>
                <a:srgbClr val="FFFFFF"/>
              </a:solidFill>
              <a:latin typeface="Arial" panose="020B0604020202020204" pitchFamily="34" charset="0"/>
              <a:ea typeface="微软雅黑" panose="020B0503020204020204" pitchFamily="2" charset="-122"/>
            </a:endParaRPr>
          </a:p>
        </p:txBody>
      </p:sp>
      <p:sp>
        <p:nvSpPr>
          <p:cNvPr id="9225" name="TextBox 46"/>
          <p:cNvSpPr txBox="1"/>
          <p:nvPr/>
        </p:nvSpPr>
        <p:spPr>
          <a:xfrm>
            <a:off x="1339850" y="3811588"/>
            <a:ext cx="1919288" cy="1076325"/>
          </a:xfrm>
          <a:prstGeom prst="rect">
            <a:avLst/>
          </a:prstGeom>
          <a:noFill/>
          <a:ln w="9525">
            <a:noFill/>
          </a:ln>
        </p:spPr>
        <p:txBody>
          <a:bodyPr anchor="t">
            <a:spAutoFit/>
          </a:bodyPr>
          <a:lstStyle/>
          <a:p>
            <a:pPr lvl="0" indent="0" defTabSz="522605" eaLnBrk="1" hangingPunct="1"/>
            <a:r>
              <a:rPr lang="en-US" altLang="x-none" sz="8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 Donec quam felis, ultricies nec, pellentesque eu, pretium quis, sem. </a:t>
            </a:r>
          </a:p>
        </p:txBody>
      </p:sp>
      <p:sp>
        <p:nvSpPr>
          <p:cNvPr id="9226" name="矩形 95"/>
          <p:cNvSpPr/>
          <p:nvPr/>
        </p:nvSpPr>
        <p:spPr>
          <a:xfrm>
            <a:off x="1773238" y="3560763"/>
            <a:ext cx="800100" cy="338137"/>
          </a:xfrm>
          <a:prstGeom prst="rect">
            <a:avLst/>
          </a:prstGeom>
          <a:noFill/>
          <a:ln w="9525">
            <a:noFill/>
          </a:ln>
        </p:spPr>
        <p:txBody>
          <a:bodyPr wrap="none" anchor="t">
            <a:spAutoFit/>
          </a:bodyPr>
          <a:lstStyle/>
          <a:p>
            <a:pPr lvl="0" indent="0" defTabSz="914400" eaLnBrk="1" hangingPunct="1"/>
            <a:r>
              <a:rPr lang="zh-CN" altLang="en-US" sz="16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综述一</a:t>
            </a:r>
            <a:endParaRPr lang="zh-CN" altLang="en-US" sz="1600" dirty="0">
              <a:solidFill>
                <a:schemeClr val="bg1"/>
              </a:solidFill>
              <a:latin typeface="Arial" panose="020B0604020202020204" pitchFamily="34" charset="0"/>
              <a:ea typeface="微软雅黑" panose="020B0503020204020204" pitchFamily="2" charset="-122"/>
            </a:endParaRPr>
          </a:p>
        </p:txBody>
      </p:sp>
      <p:sp>
        <p:nvSpPr>
          <p:cNvPr id="9227" name="TextBox 46"/>
          <p:cNvSpPr txBox="1"/>
          <p:nvPr/>
        </p:nvSpPr>
        <p:spPr>
          <a:xfrm>
            <a:off x="3743325" y="3811588"/>
            <a:ext cx="1920875" cy="1076325"/>
          </a:xfrm>
          <a:prstGeom prst="rect">
            <a:avLst/>
          </a:prstGeom>
          <a:noFill/>
          <a:ln w="9525">
            <a:noFill/>
          </a:ln>
        </p:spPr>
        <p:txBody>
          <a:bodyPr anchor="t">
            <a:spAutoFit/>
          </a:bodyPr>
          <a:lstStyle/>
          <a:p>
            <a:pPr lvl="0" indent="0" defTabSz="522605" eaLnBrk="1" hangingPunct="1"/>
            <a:r>
              <a:rPr lang="en-US" altLang="x-none" sz="8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 Donec quam felis, ultricies nec, pellentesque eu, pretium quis, sem. </a:t>
            </a:r>
          </a:p>
        </p:txBody>
      </p:sp>
      <p:sp>
        <p:nvSpPr>
          <p:cNvPr id="9228" name="矩形 97"/>
          <p:cNvSpPr/>
          <p:nvPr/>
        </p:nvSpPr>
        <p:spPr>
          <a:xfrm>
            <a:off x="4176713" y="3560763"/>
            <a:ext cx="800100" cy="338137"/>
          </a:xfrm>
          <a:prstGeom prst="rect">
            <a:avLst/>
          </a:prstGeom>
          <a:noFill/>
          <a:ln w="9525">
            <a:noFill/>
          </a:ln>
        </p:spPr>
        <p:txBody>
          <a:bodyPr wrap="none" anchor="t">
            <a:spAutoFit/>
          </a:bodyPr>
          <a:lstStyle/>
          <a:p>
            <a:pPr lvl="0" indent="0" defTabSz="914400" eaLnBrk="1" hangingPunct="1"/>
            <a:r>
              <a:rPr lang="zh-CN" altLang="en-US" sz="16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综述二</a:t>
            </a:r>
            <a:endParaRPr lang="zh-CN" altLang="en-US" sz="1600" dirty="0">
              <a:solidFill>
                <a:schemeClr val="bg1"/>
              </a:solidFill>
              <a:latin typeface="Arial" panose="020B0604020202020204" pitchFamily="34" charset="0"/>
              <a:ea typeface="微软雅黑" panose="020B0503020204020204" pitchFamily="2" charset="-122"/>
            </a:endParaRPr>
          </a:p>
        </p:txBody>
      </p:sp>
      <p:sp>
        <p:nvSpPr>
          <p:cNvPr id="9229" name="TextBox 46"/>
          <p:cNvSpPr txBox="1"/>
          <p:nvPr/>
        </p:nvSpPr>
        <p:spPr>
          <a:xfrm>
            <a:off x="6249988" y="3811588"/>
            <a:ext cx="1920875" cy="1076325"/>
          </a:xfrm>
          <a:prstGeom prst="rect">
            <a:avLst/>
          </a:prstGeom>
          <a:noFill/>
          <a:ln w="9525">
            <a:noFill/>
          </a:ln>
        </p:spPr>
        <p:txBody>
          <a:bodyPr anchor="t">
            <a:spAutoFit/>
          </a:bodyPr>
          <a:lstStyle/>
          <a:p>
            <a:pPr lvl="0" indent="0" defTabSz="522605" eaLnBrk="1" hangingPunct="1"/>
            <a:r>
              <a:rPr lang="en-US" altLang="x-none" sz="8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 Donec quam felis, ultricies nec, pellentesque eu, pretium quis, sem. </a:t>
            </a:r>
          </a:p>
        </p:txBody>
      </p:sp>
      <p:sp>
        <p:nvSpPr>
          <p:cNvPr id="9230" name="矩形 99"/>
          <p:cNvSpPr/>
          <p:nvPr/>
        </p:nvSpPr>
        <p:spPr>
          <a:xfrm>
            <a:off x="6683375" y="3560763"/>
            <a:ext cx="800100" cy="338137"/>
          </a:xfrm>
          <a:prstGeom prst="rect">
            <a:avLst/>
          </a:prstGeom>
          <a:noFill/>
          <a:ln w="9525">
            <a:noFill/>
          </a:ln>
        </p:spPr>
        <p:txBody>
          <a:bodyPr wrap="none" anchor="t">
            <a:spAutoFit/>
          </a:bodyPr>
          <a:lstStyle/>
          <a:p>
            <a:pPr lvl="0" indent="0" defTabSz="914400" eaLnBrk="1" hangingPunct="1"/>
            <a:r>
              <a:rPr lang="zh-CN" altLang="en-US" sz="16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综述三</a:t>
            </a:r>
            <a:endParaRPr lang="zh-CN" altLang="en-US" sz="1600" dirty="0">
              <a:solidFill>
                <a:schemeClr val="bg1"/>
              </a:solidFill>
              <a:latin typeface="Arial" panose="020B0604020202020204" pitchFamily="34" charset="0"/>
              <a:ea typeface="微软雅黑" panose="020B0503020204020204" pitchFamily="2" charset="-122"/>
            </a:endParaRPr>
          </a:p>
        </p:txBody>
      </p:sp>
      <p:sp>
        <p:nvSpPr>
          <p:cNvPr id="9231" name="Freeform 25"/>
          <p:cNvSpPr>
            <a:spLocks noEditPoints="1"/>
          </p:cNvSpPr>
          <p:nvPr/>
        </p:nvSpPr>
        <p:spPr>
          <a:xfrm>
            <a:off x="1865313" y="2325688"/>
            <a:ext cx="566737" cy="490537"/>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670" h="620">
                <a:moveTo>
                  <a:pt x="36" y="0"/>
                </a:moveTo>
                <a:lnTo>
                  <a:pt x="36" y="0"/>
                </a:lnTo>
                <a:lnTo>
                  <a:pt x="30" y="2"/>
                </a:lnTo>
                <a:lnTo>
                  <a:pt x="26" y="4"/>
                </a:lnTo>
                <a:lnTo>
                  <a:pt x="22" y="10"/>
                </a:lnTo>
                <a:lnTo>
                  <a:pt x="22" y="16"/>
                </a:lnTo>
                <a:lnTo>
                  <a:pt x="22" y="22"/>
                </a:lnTo>
                <a:lnTo>
                  <a:pt x="26" y="26"/>
                </a:lnTo>
                <a:lnTo>
                  <a:pt x="30" y="30"/>
                </a:lnTo>
                <a:lnTo>
                  <a:pt x="36" y="30"/>
                </a:lnTo>
                <a:lnTo>
                  <a:pt x="576" y="30"/>
                </a:lnTo>
                <a:lnTo>
                  <a:pt x="580" y="40"/>
                </a:lnTo>
                <a:lnTo>
                  <a:pt x="586" y="48"/>
                </a:lnTo>
                <a:lnTo>
                  <a:pt x="596" y="52"/>
                </a:lnTo>
                <a:lnTo>
                  <a:pt x="606" y="54"/>
                </a:lnTo>
                <a:lnTo>
                  <a:pt x="614" y="52"/>
                </a:lnTo>
                <a:lnTo>
                  <a:pt x="622" y="48"/>
                </a:lnTo>
                <a:lnTo>
                  <a:pt x="630" y="42"/>
                </a:lnTo>
                <a:lnTo>
                  <a:pt x="634" y="50"/>
                </a:lnTo>
                <a:lnTo>
                  <a:pt x="638" y="58"/>
                </a:lnTo>
                <a:lnTo>
                  <a:pt x="640" y="66"/>
                </a:lnTo>
                <a:lnTo>
                  <a:pt x="640" y="74"/>
                </a:lnTo>
                <a:lnTo>
                  <a:pt x="640" y="82"/>
                </a:lnTo>
                <a:lnTo>
                  <a:pt x="638" y="90"/>
                </a:lnTo>
                <a:lnTo>
                  <a:pt x="634" y="100"/>
                </a:lnTo>
                <a:lnTo>
                  <a:pt x="628" y="106"/>
                </a:lnTo>
                <a:lnTo>
                  <a:pt x="618" y="100"/>
                </a:lnTo>
                <a:lnTo>
                  <a:pt x="610" y="96"/>
                </a:lnTo>
                <a:lnTo>
                  <a:pt x="602" y="96"/>
                </a:lnTo>
                <a:lnTo>
                  <a:pt x="592" y="98"/>
                </a:lnTo>
                <a:lnTo>
                  <a:pt x="584" y="102"/>
                </a:lnTo>
                <a:lnTo>
                  <a:pt x="578" y="110"/>
                </a:lnTo>
                <a:lnTo>
                  <a:pt x="574" y="118"/>
                </a:lnTo>
                <a:lnTo>
                  <a:pt x="36" y="118"/>
                </a:lnTo>
                <a:lnTo>
                  <a:pt x="30" y="120"/>
                </a:lnTo>
                <a:lnTo>
                  <a:pt x="26" y="122"/>
                </a:lnTo>
                <a:lnTo>
                  <a:pt x="22" y="128"/>
                </a:lnTo>
                <a:lnTo>
                  <a:pt x="22" y="134"/>
                </a:lnTo>
                <a:lnTo>
                  <a:pt x="22" y="140"/>
                </a:lnTo>
                <a:lnTo>
                  <a:pt x="26" y="144"/>
                </a:lnTo>
                <a:lnTo>
                  <a:pt x="30" y="148"/>
                </a:lnTo>
                <a:lnTo>
                  <a:pt x="36" y="148"/>
                </a:lnTo>
                <a:lnTo>
                  <a:pt x="100" y="148"/>
                </a:lnTo>
                <a:lnTo>
                  <a:pt x="92" y="154"/>
                </a:lnTo>
                <a:lnTo>
                  <a:pt x="92" y="152"/>
                </a:lnTo>
                <a:lnTo>
                  <a:pt x="76" y="170"/>
                </a:lnTo>
                <a:lnTo>
                  <a:pt x="74" y="172"/>
                </a:lnTo>
                <a:lnTo>
                  <a:pt x="58" y="194"/>
                </a:lnTo>
                <a:lnTo>
                  <a:pt x="48" y="216"/>
                </a:lnTo>
                <a:lnTo>
                  <a:pt x="40" y="240"/>
                </a:lnTo>
                <a:lnTo>
                  <a:pt x="38" y="264"/>
                </a:lnTo>
                <a:lnTo>
                  <a:pt x="42" y="288"/>
                </a:lnTo>
                <a:lnTo>
                  <a:pt x="48" y="312"/>
                </a:lnTo>
                <a:lnTo>
                  <a:pt x="60" y="336"/>
                </a:lnTo>
                <a:lnTo>
                  <a:pt x="76" y="358"/>
                </a:lnTo>
                <a:lnTo>
                  <a:pt x="76" y="360"/>
                </a:lnTo>
                <a:lnTo>
                  <a:pt x="94" y="376"/>
                </a:lnTo>
                <a:lnTo>
                  <a:pt x="102" y="380"/>
                </a:lnTo>
                <a:lnTo>
                  <a:pt x="112" y="382"/>
                </a:lnTo>
                <a:lnTo>
                  <a:pt x="120" y="380"/>
                </a:lnTo>
                <a:lnTo>
                  <a:pt x="128" y="374"/>
                </a:lnTo>
                <a:lnTo>
                  <a:pt x="132" y="368"/>
                </a:lnTo>
                <a:lnTo>
                  <a:pt x="132" y="364"/>
                </a:lnTo>
                <a:lnTo>
                  <a:pt x="134" y="364"/>
                </a:lnTo>
                <a:lnTo>
                  <a:pt x="138" y="354"/>
                </a:lnTo>
                <a:lnTo>
                  <a:pt x="144" y="348"/>
                </a:lnTo>
                <a:lnTo>
                  <a:pt x="146" y="348"/>
                </a:lnTo>
                <a:lnTo>
                  <a:pt x="148" y="352"/>
                </a:lnTo>
                <a:lnTo>
                  <a:pt x="148" y="360"/>
                </a:lnTo>
                <a:lnTo>
                  <a:pt x="150" y="368"/>
                </a:lnTo>
                <a:lnTo>
                  <a:pt x="152" y="374"/>
                </a:lnTo>
                <a:lnTo>
                  <a:pt x="156" y="378"/>
                </a:lnTo>
                <a:lnTo>
                  <a:pt x="162" y="382"/>
                </a:lnTo>
                <a:lnTo>
                  <a:pt x="134" y="382"/>
                </a:lnTo>
                <a:lnTo>
                  <a:pt x="124" y="384"/>
                </a:lnTo>
                <a:lnTo>
                  <a:pt x="116" y="388"/>
                </a:lnTo>
                <a:lnTo>
                  <a:pt x="112" y="396"/>
                </a:lnTo>
                <a:lnTo>
                  <a:pt x="108" y="404"/>
                </a:lnTo>
                <a:lnTo>
                  <a:pt x="108" y="412"/>
                </a:lnTo>
                <a:lnTo>
                  <a:pt x="104" y="418"/>
                </a:lnTo>
                <a:lnTo>
                  <a:pt x="104" y="416"/>
                </a:lnTo>
                <a:lnTo>
                  <a:pt x="98" y="412"/>
                </a:lnTo>
                <a:lnTo>
                  <a:pt x="94" y="402"/>
                </a:lnTo>
                <a:lnTo>
                  <a:pt x="90" y="394"/>
                </a:lnTo>
                <a:lnTo>
                  <a:pt x="84" y="388"/>
                </a:lnTo>
                <a:lnTo>
                  <a:pt x="74" y="384"/>
                </a:lnTo>
                <a:lnTo>
                  <a:pt x="64" y="384"/>
                </a:lnTo>
                <a:lnTo>
                  <a:pt x="58" y="386"/>
                </a:lnTo>
                <a:lnTo>
                  <a:pt x="54" y="390"/>
                </a:lnTo>
                <a:lnTo>
                  <a:pt x="36" y="408"/>
                </a:lnTo>
                <a:lnTo>
                  <a:pt x="20" y="430"/>
                </a:lnTo>
                <a:lnTo>
                  <a:pt x="8" y="454"/>
                </a:lnTo>
                <a:lnTo>
                  <a:pt x="2" y="476"/>
                </a:lnTo>
                <a:lnTo>
                  <a:pt x="0" y="500"/>
                </a:lnTo>
                <a:lnTo>
                  <a:pt x="2" y="526"/>
                </a:lnTo>
                <a:lnTo>
                  <a:pt x="8" y="550"/>
                </a:lnTo>
                <a:lnTo>
                  <a:pt x="20" y="572"/>
                </a:lnTo>
                <a:lnTo>
                  <a:pt x="36" y="594"/>
                </a:lnTo>
                <a:lnTo>
                  <a:pt x="38" y="596"/>
                </a:lnTo>
                <a:lnTo>
                  <a:pt x="54" y="612"/>
                </a:lnTo>
                <a:lnTo>
                  <a:pt x="62" y="618"/>
                </a:lnTo>
                <a:lnTo>
                  <a:pt x="72" y="618"/>
                </a:lnTo>
                <a:lnTo>
                  <a:pt x="82" y="616"/>
                </a:lnTo>
                <a:lnTo>
                  <a:pt x="88" y="610"/>
                </a:lnTo>
                <a:lnTo>
                  <a:pt x="92" y="606"/>
                </a:lnTo>
                <a:lnTo>
                  <a:pt x="94" y="600"/>
                </a:lnTo>
                <a:lnTo>
                  <a:pt x="98" y="592"/>
                </a:lnTo>
                <a:lnTo>
                  <a:pt x="106" y="586"/>
                </a:lnTo>
                <a:lnTo>
                  <a:pt x="106" y="584"/>
                </a:lnTo>
                <a:lnTo>
                  <a:pt x="108" y="590"/>
                </a:lnTo>
                <a:lnTo>
                  <a:pt x="110" y="598"/>
                </a:lnTo>
                <a:lnTo>
                  <a:pt x="112" y="606"/>
                </a:lnTo>
                <a:lnTo>
                  <a:pt x="116" y="614"/>
                </a:lnTo>
                <a:lnTo>
                  <a:pt x="124" y="618"/>
                </a:lnTo>
                <a:lnTo>
                  <a:pt x="134" y="620"/>
                </a:lnTo>
                <a:lnTo>
                  <a:pt x="586" y="620"/>
                </a:lnTo>
                <a:lnTo>
                  <a:pt x="596" y="618"/>
                </a:lnTo>
                <a:lnTo>
                  <a:pt x="604" y="614"/>
                </a:lnTo>
                <a:lnTo>
                  <a:pt x="608" y="606"/>
                </a:lnTo>
                <a:lnTo>
                  <a:pt x="610" y="596"/>
                </a:lnTo>
                <a:lnTo>
                  <a:pt x="608" y="586"/>
                </a:lnTo>
                <a:lnTo>
                  <a:pt x="604" y="578"/>
                </a:lnTo>
                <a:lnTo>
                  <a:pt x="596" y="574"/>
                </a:lnTo>
                <a:lnTo>
                  <a:pt x="586" y="572"/>
                </a:lnTo>
                <a:lnTo>
                  <a:pt x="154" y="572"/>
                </a:lnTo>
                <a:lnTo>
                  <a:pt x="148" y="558"/>
                </a:lnTo>
                <a:lnTo>
                  <a:pt x="138" y="546"/>
                </a:lnTo>
                <a:lnTo>
                  <a:pt x="132" y="542"/>
                </a:lnTo>
                <a:lnTo>
                  <a:pt x="124" y="538"/>
                </a:lnTo>
                <a:lnTo>
                  <a:pt x="118" y="536"/>
                </a:lnTo>
                <a:lnTo>
                  <a:pt x="110" y="536"/>
                </a:lnTo>
                <a:lnTo>
                  <a:pt x="96" y="536"/>
                </a:lnTo>
                <a:lnTo>
                  <a:pt x="84" y="542"/>
                </a:lnTo>
                <a:lnTo>
                  <a:pt x="74" y="546"/>
                </a:lnTo>
                <a:lnTo>
                  <a:pt x="66" y="554"/>
                </a:lnTo>
                <a:lnTo>
                  <a:pt x="58" y="540"/>
                </a:lnTo>
                <a:lnTo>
                  <a:pt x="54" y="528"/>
                </a:lnTo>
                <a:lnTo>
                  <a:pt x="50" y="514"/>
                </a:lnTo>
                <a:lnTo>
                  <a:pt x="48" y="500"/>
                </a:lnTo>
                <a:lnTo>
                  <a:pt x="50" y="488"/>
                </a:lnTo>
                <a:lnTo>
                  <a:pt x="54" y="474"/>
                </a:lnTo>
                <a:lnTo>
                  <a:pt x="58" y="462"/>
                </a:lnTo>
                <a:lnTo>
                  <a:pt x="66" y="450"/>
                </a:lnTo>
                <a:lnTo>
                  <a:pt x="78" y="458"/>
                </a:lnTo>
                <a:lnTo>
                  <a:pt x="92" y="464"/>
                </a:lnTo>
                <a:lnTo>
                  <a:pt x="104" y="466"/>
                </a:lnTo>
                <a:lnTo>
                  <a:pt x="112" y="466"/>
                </a:lnTo>
                <a:lnTo>
                  <a:pt x="120" y="464"/>
                </a:lnTo>
                <a:lnTo>
                  <a:pt x="128" y="462"/>
                </a:lnTo>
                <a:lnTo>
                  <a:pt x="134" y="458"/>
                </a:lnTo>
                <a:lnTo>
                  <a:pt x="144" y="446"/>
                </a:lnTo>
                <a:lnTo>
                  <a:pt x="152" y="430"/>
                </a:lnTo>
                <a:lnTo>
                  <a:pt x="586" y="430"/>
                </a:lnTo>
                <a:lnTo>
                  <a:pt x="596" y="428"/>
                </a:lnTo>
                <a:lnTo>
                  <a:pt x="604" y="424"/>
                </a:lnTo>
                <a:lnTo>
                  <a:pt x="608" y="416"/>
                </a:lnTo>
                <a:lnTo>
                  <a:pt x="610" y="406"/>
                </a:lnTo>
                <a:lnTo>
                  <a:pt x="610" y="400"/>
                </a:lnTo>
                <a:lnTo>
                  <a:pt x="606" y="392"/>
                </a:lnTo>
                <a:lnTo>
                  <a:pt x="602" y="388"/>
                </a:lnTo>
                <a:lnTo>
                  <a:pt x="596" y="384"/>
                </a:lnTo>
                <a:lnTo>
                  <a:pt x="624" y="384"/>
                </a:lnTo>
                <a:lnTo>
                  <a:pt x="634" y="382"/>
                </a:lnTo>
                <a:lnTo>
                  <a:pt x="642" y="376"/>
                </a:lnTo>
                <a:lnTo>
                  <a:pt x="648" y="370"/>
                </a:lnTo>
                <a:lnTo>
                  <a:pt x="650" y="360"/>
                </a:lnTo>
                <a:lnTo>
                  <a:pt x="648" y="350"/>
                </a:lnTo>
                <a:lnTo>
                  <a:pt x="642" y="342"/>
                </a:lnTo>
                <a:lnTo>
                  <a:pt x="634" y="336"/>
                </a:lnTo>
                <a:lnTo>
                  <a:pt x="624" y="334"/>
                </a:lnTo>
                <a:lnTo>
                  <a:pt x="194" y="334"/>
                </a:lnTo>
                <a:lnTo>
                  <a:pt x="186" y="320"/>
                </a:lnTo>
                <a:lnTo>
                  <a:pt x="178" y="310"/>
                </a:lnTo>
                <a:lnTo>
                  <a:pt x="170" y="306"/>
                </a:lnTo>
                <a:lnTo>
                  <a:pt x="164" y="302"/>
                </a:lnTo>
                <a:lnTo>
                  <a:pt x="156" y="300"/>
                </a:lnTo>
                <a:lnTo>
                  <a:pt x="148" y="298"/>
                </a:lnTo>
                <a:lnTo>
                  <a:pt x="136" y="300"/>
                </a:lnTo>
                <a:lnTo>
                  <a:pt x="122" y="304"/>
                </a:lnTo>
                <a:lnTo>
                  <a:pt x="114" y="310"/>
                </a:lnTo>
                <a:lnTo>
                  <a:pt x="106" y="316"/>
                </a:lnTo>
                <a:lnTo>
                  <a:pt x="98" y="304"/>
                </a:lnTo>
                <a:lnTo>
                  <a:pt x="92" y="290"/>
                </a:lnTo>
                <a:lnTo>
                  <a:pt x="88" y="278"/>
                </a:lnTo>
                <a:lnTo>
                  <a:pt x="88" y="264"/>
                </a:lnTo>
                <a:lnTo>
                  <a:pt x="88" y="250"/>
                </a:lnTo>
                <a:lnTo>
                  <a:pt x="92" y="238"/>
                </a:lnTo>
                <a:lnTo>
                  <a:pt x="98" y="224"/>
                </a:lnTo>
                <a:lnTo>
                  <a:pt x="104" y="212"/>
                </a:lnTo>
                <a:lnTo>
                  <a:pt x="118" y="222"/>
                </a:lnTo>
                <a:lnTo>
                  <a:pt x="130" y="228"/>
                </a:lnTo>
                <a:lnTo>
                  <a:pt x="144" y="230"/>
                </a:lnTo>
                <a:lnTo>
                  <a:pt x="152" y="230"/>
                </a:lnTo>
                <a:lnTo>
                  <a:pt x="160" y="228"/>
                </a:lnTo>
                <a:lnTo>
                  <a:pt x="166" y="224"/>
                </a:lnTo>
                <a:lnTo>
                  <a:pt x="174" y="220"/>
                </a:lnTo>
                <a:lnTo>
                  <a:pt x="184" y="210"/>
                </a:lnTo>
                <a:lnTo>
                  <a:pt x="192" y="194"/>
                </a:lnTo>
                <a:lnTo>
                  <a:pt x="624" y="194"/>
                </a:lnTo>
                <a:lnTo>
                  <a:pt x="634" y="192"/>
                </a:lnTo>
                <a:lnTo>
                  <a:pt x="642" y="186"/>
                </a:lnTo>
                <a:lnTo>
                  <a:pt x="648" y="178"/>
                </a:lnTo>
                <a:lnTo>
                  <a:pt x="650" y="170"/>
                </a:lnTo>
                <a:lnTo>
                  <a:pt x="648" y="162"/>
                </a:lnTo>
                <a:lnTo>
                  <a:pt x="644" y="154"/>
                </a:lnTo>
                <a:lnTo>
                  <a:pt x="640" y="150"/>
                </a:lnTo>
                <a:lnTo>
                  <a:pt x="632" y="146"/>
                </a:lnTo>
                <a:lnTo>
                  <a:pt x="636" y="144"/>
                </a:lnTo>
                <a:lnTo>
                  <a:pt x="646" y="134"/>
                </a:lnTo>
                <a:lnTo>
                  <a:pt x="648" y="132"/>
                </a:lnTo>
                <a:lnTo>
                  <a:pt x="658" y="118"/>
                </a:lnTo>
                <a:lnTo>
                  <a:pt x="664" y="104"/>
                </a:lnTo>
                <a:lnTo>
                  <a:pt x="668" y="90"/>
                </a:lnTo>
                <a:lnTo>
                  <a:pt x="670" y="74"/>
                </a:lnTo>
                <a:lnTo>
                  <a:pt x="668" y="60"/>
                </a:lnTo>
                <a:lnTo>
                  <a:pt x="664" y="44"/>
                </a:lnTo>
                <a:lnTo>
                  <a:pt x="658" y="30"/>
                </a:lnTo>
                <a:lnTo>
                  <a:pt x="648" y="18"/>
                </a:lnTo>
                <a:lnTo>
                  <a:pt x="648" y="16"/>
                </a:lnTo>
                <a:lnTo>
                  <a:pt x="636" y="6"/>
                </a:lnTo>
                <a:lnTo>
                  <a:pt x="630" y="2"/>
                </a:lnTo>
                <a:lnTo>
                  <a:pt x="624" y="2"/>
                </a:lnTo>
                <a:lnTo>
                  <a:pt x="618" y="4"/>
                </a:lnTo>
                <a:lnTo>
                  <a:pt x="614" y="8"/>
                </a:lnTo>
                <a:lnTo>
                  <a:pt x="612" y="14"/>
                </a:lnTo>
                <a:lnTo>
                  <a:pt x="610" y="18"/>
                </a:lnTo>
                <a:lnTo>
                  <a:pt x="606" y="22"/>
                </a:lnTo>
                <a:lnTo>
                  <a:pt x="602" y="14"/>
                </a:lnTo>
                <a:lnTo>
                  <a:pt x="602" y="8"/>
                </a:lnTo>
                <a:lnTo>
                  <a:pt x="598" y="4"/>
                </a:lnTo>
                <a:lnTo>
                  <a:pt x="594" y="2"/>
                </a:lnTo>
                <a:lnTo>
                  <a:pt x="588" y="0"/>
                </a:lnTo>
                <a:lnTo>
                  <a:pt x="36" y="0"/>
                </a:lnTo>
                <a:close/>
                <a:moveTo>
                  <a:pt x="162" y="550"/>
                </a:moveTo>
                <a:lnTo>
                  <a:pt x="162" y="550"/>
                </a:lnTo>
                <a:lnTo>
                  <a:pt x="158" y="548"/>
                </a:lnTo>
                <a:lnTo>
                  <a:pt x="154" y="546"/>
                </a:lnTo>
                <a:lnTo>
                  <a:pt x="152" y="544"/>
                </a:lnTo>
                <a:lnTo>
                  <a:pt x="152" y="540"/>
                </a:lnTo>
                <a:lnTo>
                  <a:pt x="152" y="536"/>
                </a:lnTo>
                <a:lnTo>
                  <a:pt x="154" y="534"/>
                </a:lnTo>
                <a:lnTo>
                  <a:pt x="158" y="532"/>
                </a:lnTo>
                <a:lnTo>
                  <a:pt x="162" y="530"/>
                </a:lnTo>
                <a:lnTo>
                  <a:pt x="572" y="530"/>
                </a:lnTo>
                <a:lnTo>
                  <a:pt x="576" y="532"/>
                </a:lnTo>
                <a:lnTo>
                  <a:pt x="580" y="534"/>
                </a:lnTo>
                <a:lnTo>
                  <a:pt x="582" y="536"/>
                </a:lnTo>
                <a:lnTo>
                  <a:pt x="582" y="540"/>
                </a:lnTo>
                <a:lnTo>
                  <a:pt x="582" y="544"/>
                </a:lnTo>
                <a:lnTo>
                  <a:pt x="580" y="546"/>
                </a:lnTo>
                <a:lnTo>
                  <a:pt x="576" y="548"/>
                </a:lnTo>
                <a:lnTo>
                  <a:pt x="572" y="550"/>
                </a:lnTo>
                <a:lnTo>
                  <a:pt x="162" y="550"/>
                </a:lnTo>
                <a:close/>
                <a:moveTo>
                  <a:pt x="162" y="508"/>
                </a:moveTo>
                <a:lnTo>
                  <a:pt x="162" y="508"/>
                </a:lnTo>
                <a:lnTo>
                  <a:pt x="158" y="508"/>
                </a:lnTo>
                <a:lnTo>
                  <a:pt x="154" y="506"/>
                </a:lnTo>
                <a:lnTo>
                  <a:pt x="152" y="504"/>
                </a:lnTo>
                <a:lnTo>
                  <a:pt x="152" y="500"/>
                </a:lnTo>
                <a:lnTo>
                  <a:pt x="152" y="496"/>
                </a:lnTo>
                <a:lnTo>
                  <a:pt x="154" y="492"/>
                </a:lnTo>
                <a:lnTo>
                  <a:pt x="158" y="490"/>
                </a:lnTo>
                <a:lnTo>
                  <a:pt x="162" y="490"/>
                </a:lnTo>
                <a:lnTo>
                  <a:pt x="572" y="490"/>
                </a:lnTo>
                <a:lnTo>
                  <a:pt x="576" y="490"/>
                </a:lnTo>
                <a:lnTo>
                  <a:pt x="580" y="492"/>
                </a:lnTo>
                <a:lnTo>
                  <a:pt x="582" y="496"/>
                </a:lnTo>
                <a:lnTo>
                  <a:pt x="582" y="500"/>
                </a:lnTo>
                <a:lnTo>
                  <a:pt x="582" y="504"/>
                </a:lnTo>
                <a:lnTo>
                  <a:pt x="580" y="506"/>
                </a:lnTo>
                <a:lnTo>
                  <a:pt x="576" y="508"/>
                </a:lnTo>
                <a:lnTo>
                  <a:pt x="572" y="508"/>
                </a:lnTo>
                <a:lnTo>
                  <a:pt x="162" y="508"/>
                </a:lnTo>
                <a:close/>
                <a:moveTo>
                  <a:pt x="162" y="470"/>
                </a:moveTo>
                <a:lnTo>
                  <a:pt x="162" y="470"/>
                </a:lnTo>
                <a:lnTo>
                  <a:pt x="158" y="468"/>
                </a:lnTo>
                <a:lnTo>
                  <a:pt x="154" y="466"/>
                </a:lnTo>
                <a:lnTo>
                  <a:pt x="152" y="464"/>
                </a:lnTo>
                <a:lnTo>
                  <a:pt x="152" y="460"/>
                </a:lnTo>
                <a:lnTo>
                  <a:pt x="152" y="456"/>
                </a:lnTo>
                <a:lnTo>
                  <a:pt x="154" y="454"/>
                </a:lnTo>
                <a:lnTo>
                  <a:pt x="158" y="452"/>
                </a:lnTo>
                <a:lnTo>
                  <a:pt x="162" y="450"/>
                </a:lnTo>
                <a:lnTo>
                  <a:pt x="572" y="450"/>
                </a:lnTo>
                <a:lnTo>
                  <a:pt x="576" y="452"/>
                </a:lnTo>
                <a:lnTo>
                  <a:pt x="580" y="454"/>
                </a:lnTo>
                <a:lnTo>
                  <a:pt x="582" y="456"/>
                </a:lnTo>
                <a:lnTo>
                  <a:pt x="582" y="460"/>
                </a:lnTo>
                <a:lnTo>
                  <a:pt x="582" y="464"/>
                </a:lnTo>
                <a:lnTo>
                  <a:pt x="580" y="466"/>
                </a:lnTo>
                <a:lnTo>
                  <a:pt x="576" y="468"/>
                </a:lnTo>
                <a:lnTo>
                  <a:pt x="572" y="470"/>
                </a:lnTo>
                <a:lnTo>
                  <a:pt x="162" y="470"/>
                </a:lnTo>
                <a:close/>
                <a:moveTo>
                  <a:pt x="118" y="148"/>
                </a:moveTo>
                <a:lnTo>
                  <a:pt x="158" y="148"/>
                </a:lnTo>
                <a:lnTo>
                  <a:pt x="154" y="152"/>
                </a:lnTo>
                <a:lnTo>
                  <a:pt x="152" y="156"/>
                </a:lnTo>
                <a:lnTo>
                  <a:pt x="148" y="162"/>
                </a:lnTo>
                <a:lnTo>
                  <a:pt x="148" y="168"/>
                </a:lnTo>
                <a:lnTo>
                  <a:pt x="146" y="176"/>
                </a:lnTo>
                <a:lnTo>
                  <a:pt x="144" y="180"/>
                </a:lnTo>
                <a:lnTo>
                  <a:pt x="142" y="180"/>
                </a:lnTo>
                <a:lnTo>
                  <a:pt x="136" y="174"/>
                </a:lnTo>
                <a:lnTo>
                  <a:pt x="134" y="166"/>
                </a:lnTo>
                <a:lnTo>
                  <a:pt x="130" y="160"/>
                </a:lnTo>
                <a:lnTo>
                  <a:pt x="128" y="156"/>
                </a:lnTo>
                <a:lnTo>
                  <a:pt x="122" y="152"/>
                </a:lnTo>
                <a:lnTo>
                  <a:pt x="118" y="148"/>
                </a:lnTo>
                <a:close/>
                <a:moveTo>
                  <a:pt x="598" y="144"/>
                </a:moveTo>
                <a:lnTo>
                  <a:pt x="598" y="144"/>
                </a:lnTo>
                <a:lnTo>
                  <a:pt x="600" y="140"/>
                </a:lnTo>
                <a:lnTo>
                  <a:pt x="602" y="134"/>
                </a:lnTo>
                <a:lnTo>
                  <a:pt x="604" y="126"/>
                </a:lnTo>
                <a:lnTo>
                  <a:pt x="608" y="130"/>
                </a:lnTo>
                <a:lnTo>
                  <a:pt x="612" y="136"/>
                </a:lnTo>
                <a:lnTo>
                  <a:pt x="616" y="142"/>
                </a:lnTo>
                <a:lnTo>
                  <a:pt x="618" y="144"/>
                </a:lnTo>
                <a:lnTo>
                  <a:pt x="598" y="144"/>
                </a:lnTo>
                <a:close/>
                <a:moveTo>
                  <a:pt x="200" y="312"/>
                </a:moveTo>
                <a:lnTo>
                  <a:pt x="200" y="312"/>
                </a:lnTo>
                <a:lnTo>
                  <a:pt x="196" y="312"/>
                </a:lnTo>
                <a:lnTo>
                  <a:pt x="194" y="310"/>
                </a:lnTo>
                <a:lnTo>
                  <a:pt x="192" y="306"/>
                </a:lnTo>
                <a:lnTo>
                  <a:pt x="190" y="302"/>
                </a:lnTo>
                <a:lnTo>
                  <a:pt x="192" y="300"/>
                </a:lnTo>
                <a:lnTo>
                  <a:pt x="194" y="296"/>
                </a:lnTo>
                <a:lnTo>
                  <a:pt x="196" y="294"/>
                </a:lnTo>
                <a:lnTo>
                  <a:pt x="200" y="294"/>
                </a:lnTo>
                <a:lnTo>
                  <a:pt x="612" y="294"/>
                </a:lnTo>
                <a:lnTo>
                  <a:pt x="616" y="294"/>
                </a:lnTo>
                <a:lnTo>
                  <a:pt x="618" y="296"/>
                </a:lnTo>
                <a:lnTo>
                  <a:pt x="620" y="300"/>
                </a:lnTo>
                <a:lnTo>
                  <a:pt x="622" y="302"/>
                </a:lnTo>
                <a:lnTo>
                  <a:pt x="620" y="306"/>
                </a:lnTo>
                <a:lnTo>
                  <a:pt x="618" y="310"/>
                </a:lnTo>
                <a:lnTo>
                  <a:pt x="616" y="312"/>
                </a:lnTo>
                <a:lnTo>
                  <a:pt x="612" y="312"/>
                </a:lnTo>
                <a:lnTo>
                  <a:pt x="200" y="312"/>
                </a:lnTo>
                <a:close/>
                <a:moveTo>
                  <a:pt x="200" y="272"/>
                </a:moveTo>
                <a:lnTo>
                  <a:pt x="200" y="272"/>
                </a:lnTo>
                <a:lnTo>
                  <a:pt x="196" y="272"/>
                </a:lnTo>
                <a:lnTo>
                  <a:pt x="194" y="270"/>
                </a:lnTo>
                <a:lnTo>
                  <a:pt x="192" y="266"/>
                </a:lnTo>
                <a:lnTo>
                  <a:pt x="190" y="262"/>
                </a:lnTo>
                <a:lnTo>
                  <a:pt x="192" y="260"/>
                </a:lnTo>
                <a:lnTo>
                  <a:pt x="194" y="256"/>
                </a:lnTo>
                <a:lnTo>
                  <a:pt x="196" y="254"/>
                </a:lnTo>
                <a:lnTo>
                  <a:pt x="200" y="254"/>
                </a:lnTo>
                <a:lnTo>
                  <a:pt x="612" y="254"/>
                </a:lnTo>
                <a:lnTo>
                  <a:pt x="616" y="254"/>
                </a:lnTo>
                <a:lnTo>
                  <a:pt x="618" y="256"/>
                </a:lnTo>
                <a:lnTo>
                  <a:pt x="620" y="260"/>
                </a:lnTo>
                <a:lnTo>
                  <a:pt x="622" y="262"/>
                </a:lnTo>
                <a:lnTo>
                  <a:pt x="620" y="266"/>
                </a:lnTo>
                <a:lnTo>
                  <a:pt x="618" y="270"/>
                </a:lnTo>
                <a:lnTo>
                  <a:pt x="616" y="272"/>
                </a:lnTo>
                <a:lnTo>
                  <a:pt x="612" y="272"/>
                </a:lnTo>
                <a:lnTo>
                  <a:pt x="200" y="272"/>
                </a:lnTo>
                <a:close/>
                <a:moveTo>
                  <a:pt x="200" y="232"/>
                </a:moveTo>
                <a:lnTo>
                  <a:pt x="200" y="232"/>
                </a:lnTo>
                <a:lnTo>
                  <a:pt x="196" y="232"/>
                </a:lnTo>
                <a:lnTo>
                  <a:pt x="194" y="230"/>
                </a:lnTo>
                <a:lnTo>
                  <a:pt x="192" y="226"/>
                </a:lnTo>
                <a:lnTo>
                  <a:pt x="190" y="224"/>
                </a:lnTo>
                <a:lnTo>
                  <a:pt x="192" y="220"/>
                </a:lnTo>
                <a:lnTo>
                  <a:pt x="194" y="216"/>
                </a:lnTo>
                <a:lnTo>
                  <a:pt x="196" y="214"/>
                </a:lnTo>
                <a:lnTo>
                  <a:pt x="200" y="214"/>
                </a:lnTo>
                <a:lnTo>
                  <a:pt x="612" y="214"/>
                </a:lnTo>
                <a:lnTo>
                  <a:pt x="616" y="214"/>
                </a:lnTo>
                <a:lnTo>
                  <a:pt x="618" y="216"/>
                </a:lnTo>
                <a:lnTo>
                  <a:pt x="620" y="220"/>
                </a:lnTo>
                <a:lnTo>
                  <a:pt x="622" y="224"/>
                </a:lnTo>
                <a:lnTo>
                  <a:pt x="620" y="226"/>
                </a:lnTo>
                <a:lnTo>
                  <a:pt x="618" y="230"/>
                </a:lnTo>
                <a:lnTo>
                  <a:pt x="616" y="232"/>
                </a:lnTo>
                <a:lnTo>
                  <a:pt x="612" y="232"/>
                </a:lnTo>
                <a:lnTo>
                  <a:pt x="200" y="232"/>
                </a:lnTo>
                <a:close/>
                <a:moveTo>
                  <a:pt x="570" y="104"/>
                </a:moveTo>
                <a:lnTo>
                  <a:pt x="44" y="104"/>
                </a:lnTo>
                <a:lnTo>
                  <a:pt x="40" y="102"/>
                </a:lnTo>
                <a:lnTo>
                  <a:pt x="38" y="98"/>
                </a:lnTo>
                <a:lnTo>
                  <a:pt x="40" y="94"/>
                </a:lnTo>
                <a:lnTo>
                  <a:pt x="44" y="92"/>
                </a:lnTo>
                <a:lnTo>
                  <a:pt x="570" y="92"/>
                </a:lnTo>
                <a:lnTo>
                  <a:pt x="574" y="94"/>
                </a:lnTo>
                <a:lnTo>
                  <a:pt x="576" y="98"/>
                </a:lnTo>
                <a:lnTo>
                  <a:pt x="574" y="102"/>
                </a:lnTo>
                <a:lnTo>
                  <a:pt x="570" y="104"/>
                </a:lnTo>
                <a:close/>
                <a:moveTo>
                  <a:pt x="570" y="80"/>
                </a:moveTo>
                <a:lnTo>
                  <a:pt x="44" y="80"/>
                </a:lnTo>
                <a:lnTo>
                  <a:pt x="40" y="78"/>
                </a:lnTo>
                <a:lnTo>
                  <a:pt x="38" y="74"/>
                </a:lnTo>
                <a:lnTo>
                  <a:pt x="40" y="70"/>
                </a:lnTo>
                <a:lnTo>
                  <a:pt x="44" y="68"/>
                </a:lnTo>
                <a:lnTo>
                  <a:pt x="570" y="68"/>
                </a:lnTo>
                <a:lnTo>
                  <a:pt x="574" y="70"/>
                </a:lnTo>
                <a:lnTo>
                  <a:pt x="576" y="74"/>
                </a:lnTo>
                <a:lnTo>
                  <a:pt x="574" y="78"/>
                </a:lnTo>
                <a:lnTo>
                  <a:pt x="570" y="80"/>
                </a:lnTo>
                <a:close/>
                <a:moveTo>
                  <a:pt x="570" y="54"/>
                </a:moveTo>
                <a:lnTo>
                  <a:pt x="44" y="54"/>
                </a:lnTo>
                <a:lnTo>
                  <a:pt x="40" y="52"/>
                </a:lnTo>
                <a:lnTo>
                  <a:pt x="38" y="48"/>
                </a:lnTo>
                <a:lnTo>
                  <a:pt x="40" y="44"/>
                </a:lnTo>
                <a:lnTo>
                  <a:pt x="44" y="44"/>
                </a:lnTo>
                <a:lnTo>
                  <a:pt x="570" y="44"/>
                </a:lnTo>
                <a:lnTo>
                  <a:pt x="574" y="44"/>
                </a:lnTo>
                <a:lnTo>
                  <a:pt x="576" y="48"/>
                </a:lnTo>
                <a:lnTo>
                  <a:pt x="574" y="52"/>
                </a:lnTo>
                <a:lnTo>
                  <a:pt x="570" y="54"/>
                </a:lnTo>
                <a:close/>
              </a:path>
            </a:pathLst>
          </a:custGeom>
          <a:solidFill>
            <a:srgbClr val="4BB199"/>
          </a:solidFill>
          <a:ln w="9525">
            <a:noFill/>
          </a:ln>
        </p:spPr>
        <p:txBody>
          <a:bodyPr/>
          <a:lstStyle/>
          <a:p>
            <a:endParaRPr lang="zh-CN" altLang="en-US"/>
          </a:p>
        </p:txBody>
      </p:sp>
      <p:grpSp>
        <p:nvGrpSpPr>
          <p:cNvPr id="9232" name="组合 103"/>
          <p:cNvGrpSpPr/>
          <p:nvPr/>
        </p:nvGrpSpPr>
        <p:grpSpPr>
          <a:xfrm>
            <a:off x="3832225" y="1831975"/>
            <a:ext cx="1479550" cy="1479550"/>
            <a:chOff x="0" y="0"/>
            <a:chExt cx="1479857" cy="1479857"/>
          </a:xfrm>
        </p:grpSpPr>
        <p:grpSp>
          <p:nvGrpSpPr>
            <p:cNvPr id="9233" name="椭圆 90"/>
            <p:cNvGrpSpPr/>
            <p:nvPr/>
          </p:nvGrpSpPr>
          <p:grpSpPr>
            <a:xfrm>
              <a:off x="-64910" y="-27565"/>
              <a:ext cx="1615775" cy="1615775"/>
              <a:chOff x="0" y="0"/>
              <a:chExt cx="1615440" cy="1615440"/>
            </a:xfrm>
          </p:grpSpPr>
          <p:pic>
            <p:nvPicPr>
              <p:cNvPr id="9234" name="椭圆 90"/>
              <p:cNvPicPr/>
              <p:nvPr/>
            </p:nvPicPr>
            <p:blipFill>
              <a:blip r:embed="rId3"/>
              <a:stretch>
                <a:fillRect/>
              </a:stretch>
            </p:blipFill>
            <p:spPr>
              <a:xfrm>
                <a:off x="0" y="0"/>
                <a:ext cx="1615440" cy="1615440"/>
              </a:xfrm>
              <a:prstGeom prst="rect">
                <a:avLst/>
              </a:prstGeom>
              <a:noFill/>
              <a:ln w="9525">
                <a:noFill/>
              </a:ln>
            </p:spPr>
          </p:pic>
          <p:sp>
            <p:nvSpPr>
              <p:cNvPr id="9235" name="文本框 8211"/>
              <p:cNvSpPr txBox="1"/>
              <p:nvPr/>
            </p:nvSpPr>
            <p:spPr>
              <a:xfrm>
                <a:off x="281572" y="244234"/>
                <a:ext cx="1046200" cy="1046200"/>
              </a:xfrm>
              <a:prstGeom prst="rect">
                <a:avLst/>
              </a:prstGeom>
              <a:noFill/>
              <a:ln w="9525">
                <a:noFill/>
              </a:ln>
            </p:spPr>
            <p:txBody>
              <a:bodyPr anchor="ctr"/>
              <a:lstStyle/>
              <a:p>
                <a:pPr lvl="0" indent="0" algn="ctr" defTabSz="914400" eaLnBrk="1" hangingPunct="1"/>
                <a:endParaRPr lang="zh-CN" altLang="en-US" sz="1800" dirty="0">
                  <a:solidFill>
                    <a:srgbClr val="FFFFFF"/>
                  </a:solidFill>
                  <a:latin typeface="Arial" panose="020B0604020202020204" pitchFamily="34" charset="0"/>
                  <a:ea typeface="微软雅黑" panose="020B0503020204020204" pitchFamily="2" charset="-122"/>
                </a:endParaRPr>
              </a:p>
            </p:txBody>
          </p:sp>
        </p:grpSp>
        <p:sp>
          <p:nvSpPr>
            <p:cNvPr id="9236" name="Freeform 29"/>
            <p:cNvSpPr>
              <a:spLocks noEditPoints="1"/>
            </p:cNvSpPr>
            <p:nvPr/>
          </p:nvSpPr>
          <p:spPr>
            <a:xfrm>
              <a:off x="436654" y="376316"/>
              <a:ext cx="606551" cy="727226"/>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618" h="740">
                  <a:moveTo>
                    <a:pt x="172" y="740"/>
                  </a:moveTo>
                  <a:lnTo>
                    <a:pt x="172" y="740"/>
                  </a:lnTo>
                  <a:lnTo>
                    <a:pt x="176" y="694"/>
                  </a:lnTo>
                  <a:lnTo>
                    <a:pt x="176" y="648"/>
                  </a:lnTo>
                  <a:lnTo>
                    <a:pt x="176" y="626"/>
                  </a:lnTo>
                  <a:lnTo>
                    <a:pt x="172" y="602"/>
                  </a:lnTo>
                  <a:lnTo>
                    <a:pt x="168" y="580"/>
                  </a:lnTo>
                  <a:lnTo>
                    <a:pt x="164" y="560"/>
                  </a:lnTo>
                  <a:lnTo>
                    <a:pt x="140" y="546"/>
                  </a:lnTo>
                  <a:lnTo>
                    <a:pt x="120" y="530"/>
                  </a:lnTo>
                  <a:lnTo>
                    <a:pt x="100" y="514"/>
                  </a:lnTo>
                  <a:lnTo>
                    <a:pt x="84" y="498"/>
                  </a:lnTo>
                  <a:lnTo>
                    <a:pt x="68" y="480"/>
                  </a:lnTo>
                  <a:lnTo>
                    <a:pt x="54" y="462"/>
                  </a:lnTo>
                  <a:lnTo>
                    <a:pt x="42" y="444"/>
                  </a:lnTo>
                  <a:lnTo>
                    <a:pt x="32" y="424"/>
                  </a:lnTo>
                  <a:lnTo>
                    <a:pt x="22" y="404"/>
                  </a:lnTo>
                  <a:lnTo>
                    <a:pt x="14" y="384"/>
                  </a:lnTo>
                  <a:lnTo>
                    <a:pt x="8" y="364"/>
                  </a:lnTo>
                  <a:lnTo>
                    <a:pt x="4" y="344"/>
                  </a:lnTo>
                  <a:lnTo>
                    <a:pt x="2" y="324"/>
                  </a:lnTo>
                  <a:lnTo>
                    <a:pt x="0" y="302"/>
                  </a:lnTo>
                  <a:lnTo>
                    <a:pt x="0" y="282"/>
                  </a:lnTo>
                  <a:lnTo>
                    <a:pt x="2" y="262"/>
                  </a:lnTo>
                  <a:lnTo>
                    <a:pt x="4" y="242"/>
                  </a:lnTo>
                  <a:lnTo>
                    <a:pt x="10" y="222"/>
                  </a:lnTo>
                  <a:lnTo>
                    <a:pt x="14" y="202"/>
                  </a:lnTo>
                  <a:lnTo>
                    <a:pt x="22" y="184"/>
                  </a:lnTo>
                  <a:lnTo>
                    <a:pt x="30" y="164"/>
                  </a:lnTo>
                  <a:lnTo>
                    <a:pt x="38" y="146"/>
                  </a:lnTo>
                  <a:lnTo>
                    <a:pt x="48" y="130"/>
                  </a:lnTo>
                  <a:lnTo>
                    <a:pt x="60" y="114"/>
                  </a:lnTo>
                  <a:lnTo>
                    <a:pt x="74" y="98"/>
                  </a:lnTo>
                  <a:lnTo>
                    <a:pt x="86" y="84"/>
                  </a:lnTo>
                  <a:lnTo>
                    <a:pt x="102" y="70"/>
                  </a:lnTo>
                  <a:lnTo>
                    <a:pt x="118" y="58"/>
                  </a:lnTo>
                  <a:lnTo>
                    <a:pt x="134" y="46"/>
                  </a:lnTo>
                  <a:lnTo>
                    <a:pt x="152" y="36"/>
                  </a:lnTo>
                  <a:lnTo>
                    <a:pt x="170" y="28"/>
                  </a:lnTo>
                  <a:lnTo>
                    <a:pt x="190" y="22"/>
                  </a:lnTo>
                  <a:lnTo>
                    <a:pt x="212" y="14"/>
                  </a:lnTo>
                  <a:lnTo>
                    <a:pt x="234" y="8"/>
                  </a:lnTo>
                  <a:lnTo>
                    <a:pt x="256" y="4"/>
                  </a:lnTo>
                  <a:lnTo>
                    <a:pt x="280" y="2"/>
                  </a:lnTo>
                  <a:lnTo>
                    <a:pt x="304" y="0"/>
                  </a:lnTo>
                  <a:lnTo>
                    <a:pt x="328" y="2"/>
                  </a:lnTo>
                  <a:lnTo>
                    <a:pt x="352" y="4"/>
                  </a:lnTo>
                  <a:lnTo>
                    <a:pt x="376" y="8"/>
                  </a:lnTo>
                  <a:lnTo>
                    <a:pt x="400" y="14"/>
                  </a:lnTo>
                  <a:lnTo>
                    <a:pt x="424" y="22"/>
                  </a:lnTo>
                  <a:lnTo>
                    <a:pt x="448" y="30"/>
                  </a:lnTo>
                  <a:lnTo>
                    <a:pt x="470" y="42"/>
                  </a:lnTo>
                  <a:lnTo>
                    <a:pt x="492" y="54"/>
                  </a:lnTo>
                  <a:lnTo>
                    <a:pt x="514" y="68"/>
                  </a:lnTo>
                  <a:lnTo>
                    <a:pt x="534" y="84"/>
                  </a:lnTo>
                  <a:lnTo>
                    <a:pt x="554" y="102"/>
                  </a:lnTo>
                  <a:lnTo>
                    <a:pt x="576" y="128"/>
                  </a:lnTo>
                  <a:lnTo>
                    <a:pt x="590" y="148"/>
                  </a:lnTo>
                  <a:lnTo>
                    <a:pt x="596" y="164"/>
                  </a:lnTo>
                  <a:lnTo>
                    <a:pt x="600" y="176"/>
                  </a:lnTo>
                  <a:lnTo>
                    <a:pt x="598" y="184"/>
                  </a:lnTo>
                  <a:lnTo>
                    <a:pt x="596" y="190"/>
                  </a:lnTo>
                  <a:lnTo>
                    <a:pt x="590" y="194"/>
                  </a:lnTo>
                  <a:lnTo>
                    <a:pt x="576" y="202"/>
                  </a:lnTo>
                  <a:lnTo>
                    <a:pt x="590" y="266"/>
                  </a:lnTo>
                  <a:lnTo>
                    <a:pt x="596" y="294"/>
                  </a:lnTo>
                  <a:lnTo>
                    <a:pt x="598" y="308"/>
                  </a:lnTo>
                  <a:lnTo>
                    <a:pt x="594" y="318"/>
                  </a:lnTo>
                  <a:lnTo>
                    <a:pt x="588" y="326"/>
                  </a:lnTo>
                  <a:lnTo>
                    <a:pt x="582" y="332"/>
                  </a:lnTo>
                  <a:lnTo>
                    <a:pt x="618" y="454"/>
                  </a:lnTo>
                  <a:lnTo>
                    <a:pt x="586" y="466"/>
                  </a:lnTo>
                  <a:lnTo>
                    <a:pt x="590" y="496"/>
                  </a:lnTo>
                  <a:lnTo>
                    <a:pt x="594" y="522"/>
                  </a:lnTo>
                  <a:lnTo>
                    <a:pt x="594" y="548"/>
                  </a:lnTo>
                  <a:lnTo>
                    <a:pt x="592" y="576"/>
                  </a:lnTo>
                  <a:lnTo>
                    <a:pt x="588" y="584"/>
                  </a:lnTo>
                  <a:lnTo>
                    <a:pt x="580" y="592"/>
                  </a:lnTo>
                  <a:lnTo>
                    <a:pt x="566" y="600"/>
                  </a:lnTo>
                  <a:lnTo>
                    <a:pt x="560" y="602"/>
                  </a:lnTo>
                  <a:lnTo>
                    <a:pt x="552" y="604"/>
                  </a:lnTo>
                  <a:lnTo>
                    <a:pt x="444" y="610"/>
                  </a:lnTo>
                  <a:lnTo>
                    <a:pt x="452" y="740"/>
                  </a:lnTo>
                  <a:lnTo>
                    <a:pt x="172" y="740"/>
                  </a:lnTo>
                  <a:close/>
                  <a:moveTo>
                    <a:pt x="254" y="428"/>
                  </a:moveTo>
                  <a:lnTo>
                    <a:pt x="174" y="368"/>
                  </a:lnTo>
                  <a:lnTo>
                    <a:pt x="168" y="364"/>
                  </a:lnTo>
                  <a:lnTo>
                    <a:pt x="164" y="364"/>
                  </a:lnTo>
                  <a:lnTo>
                    <a:pt x="160" y="366"/>
                  </a:lnTo>
                  <a:lnTo>
                    <a:pt x="156" y="370"/>
                  </a:lnTo>
                  <a:lnTo>
                    <a:pt x="154" y="376"/>
                  </a:lnTo>
                  <a:lnTo>
                    <a:pt x="154" y="382"/>
                  </a:lnTo>
                  <a:lnTo>
                    <a:pt x="156" y="386"/>
                  </a:lnTo>
                  <a:lnTo>
                    <a:pt x="160" y="392"/>
                  </a:lnTo>
                  <a:lnTo>
                    <a:pt x="240" y="452"/>
                  </a:lnTo>
                  <a:lnTo>
                    <a:pt x="244" y="454"/>
                  </a:lnTo>
                  <a:lnTo>
                    <a:pt x="250" y="454"/>
                  </a:lnTo>
                  <a:lnTo>
                    <a:pt x="254" y="452"/>
                  </a:lnTo>
                  <a:lnTo>
                    <a:pt x="258" y="448"/>
                  </a:lnTo>
                  <a:lnTo>
                    <a:pt x="260" y="444"/>
                  </a:lnTo>
                  <a:lnTo>
                    <a:pt x="260" y="438"/>
                  </a:lnTo>
                  <a:lnTo>
                    <a:pt x="258" y="432"/>
                  </a:lnTo>
                  <a:lnTo>
                    <a:pt x="254" y="428"/>
                  </a:lnTo>
                  <a:close/>
                  <a:moveTo>
                    <a:pt x="436" y="248"/>
                  </a:moveTo>
                  <a:lnTo>
                    <a:pt x="486" y="248"/>
                  </a:lnTo>
                  <a:lnTo>
                    <a:pt x="486" y="226"/>
                  </a:lnTo>
                  <a:lnTo>
                    <a:pt x="436" y="226"/>
                  </a:lnTo>
                  <a:lnTo>
                    <a:pt x="436" y="248"/>
                  </a:lnTo>
                  <a:close/>
                  <a:moveTo>
                    <a:pt x="252" y="116"/>
                  </a:moveTo>
                  <a:lnTo>
                    <a:pt x="226" y="72"/>
                  </a:lnTo>
                  <a:lnTo>
                    <a:pt x="206" y="84"/>
                  </a:lnTo>
                  <a:lnTo>
                    <a:pt x="232" y="128"/>
                  </a:lnTo>
                  <a:lnTo>
                    <a:pt x="252" y="116"/>
                  </a:lnTo>
                  <a:close/>
                  <a:moveTo>
                    <a:pt x="318" y="104"/>
                  </a:moveTo>
                  <a:lnTo>
                    <a:pt x="318" y="54"/>
                  </a:lnTo>
                  <a:lnTo>
                    <a:pt x="296" y="54"/>
                  </a:lnTo>
                  <a:lnTo>
                    <a:pt x="296" y="104"/>
                  </a:lnTo>
                  <a:lnTo>
                    <a:pt x="318" y="104"/>
                  </a:lnTo>
                  <a:close/>
                  <a:moveTo>
                    <a:pt x="426" y="182"/>
                  </a:moveTo>
                  <a:lnTo>
                    <a:pt x="468" y="156"/>
                  </a:lnTo>
                  <a:lnTo>
                    <a:pt x="458" y="136"/>
                  </a:lnTo>
                  <a:lnTo>
                    <a:pt x="414" y="162"/>
                  </a:lnTo>
                  <a:lnTo>
                    <a:pt x="426" y="182"/>
                  </a:lnTo>
                  <a:close/>
                  <a:moveTo>
                    <a:pt x="382" y="128"/>
                  </a:moveTo>
                  <a:lnTo>
                    <a:pt x="408" y="86"/>
                  </a:lnTo>
                  <a:lnTo>
                    <a:pt x="388" y="74"/>
                  </a:lnTo>
                  <a:lnTo>
                    <a:pt x="362" y="118"/>
                  </a:lnTo>
                  <a:lnTo>
                    <a:pt x="382" y="128"/>
                  </a:lnTo>
                  <a:close/>
                  <a:moveTo>
                    <a:pt x="274" y="394"/>
                  </a:moveTo>
                  <a:lnTo>
                    <a:pt x="194" y="332"/>
                  </a:lnTo>
                  <a:lnTo>
                    <a:pt x="188" y="330"/>
                  </a:lnTo>
                  <a:lnTo>
                    <a:pt x="184" y="330"/>
                  </a:lnTo>
                  <a:lnTo>
                    <a:pt x="180" y="332"/>
                  </a:lnTo>
                  <a:lnTo>
                    <a:pt x="176" y="336"/>
                  </a:lnTo>
                  <a:lnTo>
                    <a:pt x="174" y="342"/>
                  </a:lnTo>
                  <a:lnTo>
                    <a:pt x="174" y="348"/>
                  </a:lnTo>
                  <a:lnTo>
                    <a:pt x="176" y="352"/>
                  </a:lnTo>
                  <a:lnTo>
                    <a:pt x="180" y="356"/>
                  </a:lnTo>
                  <a:lnTo>
                    <a:pt x="260" y="418"/>
                  </a:lnTo>
                  <a:lnTo>
                    <a:pt x="264" y="420"/>
                  </a:lnTo>
                  <a:lnTo>
                    <a:pt x="270" y="420"/>
                  </a:lnTo>
                  <a:lnTo>
                    <a:pt x="274" y="418"/>
                  </a:lnTo>
                  <a:lnTo>
                    <a:pt x="278" y="414"/>
                  </a:lnTo>
                  <a:lnTo>
                    <a:pt x="280" y="408"/>
                  </a:lnTo>
                  <a:lnTo>
                    <a:pt x="280" y="402"/>
                  </a:lnTo>
                  <a:lnTo>
                    <a:pt x="278" y="398"/>
                  </a:lnTo>
                  <a:lnTo>
                    <a:pt x="274" y="394"/>
                  </a:lnTo>
                  <a:close/>
                  <a:moveTo>
                    <a:pt x="354" y="156"/>
                  </a:moveTo>
                  <a:lnTo>
                    <a:pt x="354" y="156"/>
                  </a:lnTo>
                  <a:lnTo>
                    <a:pt x="336" y="148"/>
                  </a:lnTo>
                  <a:lnTo>
                    <a:pt x="316" y="142"/>
                  </a:lnTo>
                  <a:lnTo>
                    <a:pt x="298" y="142"/>
                  </a:lnTo>
                  <a:lnTo>
                    <a:pt x="280" y="144"/>
                  </a:lnTo>
                  <a:lnTo>
                    <a:pt x="262" y="150"/>
                  </a:lnTo>
                  <a:lnTo>
                    <a:pt x="248" y="158"/>
                  </a:lnTo>
                  <a:lnTo>
                    <a:pt x="234" y="170"/>
                  </a:lnTo>
                  <a:lnTo>
                    <a:pt x="224" y="184"/>
                  </a:lnTo>
                  <a:lnTo>
                    <a:pt x="218" y="194"/>
                  </a:lnTo>
                  <a:lnTo>
                    <a:pt x="216" y="202"/>
                  </a:lnTo>
                  <a:lnTo>
                    <a:pt x="214" y="218"/>
                  </a:lnTo>
                  <a:lnTo>
                    <a:pt x="212" y="236"/>
                  </a:lnTo>
                  <a:lnTo>
                    <a:pt x="214" y="254"/>
                  </a:lnTo>
                  <a:lnTo>
                    <a:pt x="216" y="270"/>
                  </a:lnTo>
                  <a:lnTo>
                    <a:pt x="216" y="288"/>
                  </a:lnTo>
                  <a:lnTo>
                    <a:pt x="214" y="306"/>
                  </a:lnTo>
                  <a:lnTo>
                    <a:pt x="208" y="324"/>
                  </a:lnTo>
                  <a:lnTo>
                    <a:pt x="282" y="366"/>
                  </a:lnTo>
                  <a:lnTo>
                    <a:pt x="294" y="352"/>
                  </a:lnTo>
                  <a:lnTo>
                    <a:pt x="308" y="342"/>
                  </a:lnTo>
                  <a:lnTo>
                    <a:pt x="322" y="332"/>
                  </a:lnTo>
                  <a:lnTo>
                    <a:pt x="338" y="326"/>
                  </a:lnTo>
                  <a:lnTo>
                    <a:pt x="354" y="318"/>
                  </a:lnTo>
                  <a:lnTo>
                    <a:pt x="370" y="310"/>
                  </a:lnTo>
                  <a:lnTo>
                    <a:pt x="384" y="298"/>
                  </a:lnTo>
                  <a:lnTo>
                    <a:pt x="390" y="292"/>
                  </a:lnTo>
                  <a:lnTo>
                    <a:pt x="394" y="284"/>
                  </a:lnTo>
                  <a:lnTo>
                    <a:pt x="402" y="266"/>
                  </a:lnTo>
                  <a:lnTo>
                    <a:pt x="406" y="250"/>
                  </a:lnTo>
                  <a:lnTo>
                    <a:pt x="404" y="232"/>
                  </a:lnTo>
                  <a:lnTo>
                    <a:pt x="402" y="214"/>
                  </a:lnTo>
                  <a:lnTo>
                    <a:pt x="394" y="196"/>
                  </a:lnTo>
                  <a:lnTo>
                    <a:pt x="384" y="182"/>
                  </a:lnTo>
                  <a:lnTo>
                    <a:pt x="370" y="168"/>
                  </a:lnTo>
                  <a:lnTo>
                    <a:pt x="354" y="156"/>
                  </a:lnTo>
                  <a:close/>
                  <a:moveTo>
                    <a:pt x="168" y="408"/>
                  </a:moveTo>
                  <a:lnTo>
                    <a:pt x="168" y="408"/>
                  </a:lnTo>
                  <a:lnTo>
                    <a:pt x="166" y="414"/>
                  </a:lnTo>
                  <a:lnTo>
                    <a:pt x="166" y="420"/>
                  </a:lnTo>
                  <a:lnTo>
                    <a:pt x="166" y="432"/>
                  </a:lnTo>
                  <a:lnTo>
                    <a:pt x="172" y="442"/>
                  </a:lnTo>
                  <a:lnTo>
                    <a:pt x="176" y="448"/>
                  </a:lnTo>
                  <a:lnTo>
                    <a:pt x="182" y="452"/>
                  </a:lnTo>
                  <a:lnTo>
                    <a:pt x="192" y="456"/>
                  </a:lnTo>
                  <a:lnTo>
                    <a:pt x="202" y="456"/>
                  </a:lnTo>
                  <a:lnTo>
                    <a:pt x="212" y="452"/>
                  </a:lnTo>
                  <a:lnTo>
                    <a:pt x="220" y="448"/>
                  </a:lnTo>
                  <a:lnTo>
                    <a:pt x="168" y="408"/>
                  </a:lnTo>
                  <a:close/>
                </a:path>
              </a:pathLst>
            </a:custGeom>
            <a:solidFill>
              <a:srgbClr val="4BB199"/>
            </a:solidFill>
            <a:ln w="9525">
              <a:noFill/>
            </a:ln>
          </p:spPr>
          <p:txBody>
            <a:bodyPr/>
            <a:lstStyle/>
            <a:p>
              <a:endParaRPr lang="zh-CN" altLang="en-US"/>
            </a:p>
          </p:txBody>
        </p:sp>
      </p:grpSp>
      <p:grpSp>
        <p:nvGrpSpPr>
          <p:cNvPr id="9237" name="组合 105"/>
          <p:cNvGrpSpPr/>
          <p:nvPr/>
        </p:nvGrpSpPr>
        <p:grpSpPr>
          <a:xfrm>
            <a:off x="6357938" y="1831975"/>
            <a:ext cx="1481137" cy="1479550"/>
            <a:chOff x="0" y="0"/>
            <a:chExt cx="1479857" cy="1479857"/>
          </a:xfrm>
        </p:grpSpPr>
        <p:grpSp>
          <p:nvGrpSpPr>
            <p:cNvPr id="9238" name="椭圆 92"/>
            <p:cNvGrpSpPr/>
            <p:nvPr/>
          </p:nvGrpSpPr>
          <p:grpSpPr>
            <a:xfrm>
              <a:off x="-66808" y="-27565"/>
              <a:ext cx="1620135" cy="1615775"/>
              <a:chOff x="0" y="0"/>
              <a:chExt cx="1621536" cy="1615440"/>
            </a:xfrm>
          </p:grpSpPr>
          <p:pic>
            <p:nvPicPr>
              <p:cNvPr id="9239" name="椭圆 92"/>
              <p:cNvPicPr/>
              <p:nvPr/>
            </p:nvPicPr>
            <p:blipFill>
              <a:blip r:embed="rId4"/>
              <a:stretch>
                <a:fillRect/>
              </a:stretch>
            </p:blipFill>
            <p:spPr>
              <a:xfrm>
                <a:off x="0" y="0"/>
                <a:ext cx="1621536" cy="1615440"/>
              </a:xfrm>
              <a:prstGeom prst="rect">
                <a:avLst/>
              </a:prstGeom>
              <a:noFill/>
              <a:ln w="9525">
                <a:noFill/>
              </a:ln>
            </p:spPr>
          </p:pic>
          <p:sp>
            <p:nvSpPr>
              <p:cNvPr id="9240" name="文本框 8216"/>
              <p:cNvSpPr txBox="1"/>
              <p:nvPr/>
            </p:nvSpPr>
            <p:spPr>
              <a:xfrm>
                <a:off x="283773" y="244234"/>
                <a:ext cx="1047323" cy="1046200"/>
              </a:xfrm>
              <a:prstGeom prst="rect">
                <a:avLst/>
              </a:prstGeom>
              <a:noFill/>
              <a:ln w="9525">
                <a:noFill/>
              </a:ln>
            </p:spPr>
            <p:txBody>
              <a:bodyPr anchor="ctr"/>
              <a:lstStyle/>
              <a:p>
                <a:pPr lvl="0" indent="0" algn="ctr" defTabSz="914400" eaLnBrk="1" hangingPunct="1"/>
                <a:endParaRPr lang="zh-CN" altLang="en-US" sz="1800" dirty="0">
                  <a:solidFill>
                    <a:srgbClr val="FFFFFF"/>
                  </a:solidFill>
                  <a:latin typeface="Arial" panose="020B0604020202020204" pitchFamily="34" charset="0"/>
                  <a:ea typeface="微软雅黑" panose="020B0503020204020204" pitchFamily="2" charset="-122"/>
                </a:endParaRPr>
              </a:p>
            </p:txBody>
          </p:sp>
        </p:grpSp>
        <p:sp>
          <p:nvSpPr>
            <p:cNvPr id="9241" name="Freeform 23"/>
            <p:cNvSpPr>
              <a:spLocks noEditPoints="1"/>
            </p:cNvSpPr>
            <p:nvPr/>
          </p:nvSpPr>
          <p:spPr>
            <a:xfrm>
              <a:off x="393360" y="438241"/>
              <a:ext cx="731205" cy="603375"/>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740" h="610">
                  <a:moveTo>
                    <a:pt x="296" y="120"/>
                  </a:moveTo>
                  <a:lnTo>
                    <a:pt x="296" y="120"/>
                  </a:lnTo>
                  <a:lnTo>
                    <a:pt x="300" y="120"/>
                  </a:lnTo>
                  <a:lnTo>
                    <a:pt x="304" y="118"/>
                  </a:lnTo>
                  <a:lnTo>
                    <a:pt x="308" y="114"/>
                  </a:lnTo>
                  <a:lnTo>
                    <a:pt x="312" y="110"/>
                  </a:lnTo>
                  <a:lnTo>
                    <a:pt x="312" y="104"/>
                  </a:lnTo>
                  <a:lnTo>
                    <a:pt x="312" y="100"/>
                  </a:lnTo>
                  <a:lnTo>
                    <a:pt x="308" y="96"/>
                  </a:lnTo>
                  <a:lnTo>
                    <a:pt x="304" y="94"/>
                  </a:lnTo>
                  <a:lnTo>
                    <a:pt x="280" y="90"/>
                  </a:lnTo>
                  <a:lnTo>
                    <a:pt x="254" y="88"/>
                  </a:lnTo>
                  <a:lnTo>
                    <a:pt x="230" y="88"/>
                  </a:lnTo>
                  <a:lnTo>
                    <a:pt x="204" y="90"/>
                  </a:lnTo>
                  <a:lnTo>
                    <a:pt x="180" y="96"/>
                  </a:lnTo>
                  <a:lnTo>
                    <a:pt x="154" y="104"/>
                  </a:lnTo>
                  <a:lnTo>
                    <a:pt x="130" y="112"/>
                  </a:lnTo>
                  <a:lnTo>
                    <a:pt x="106" y="124"/>
                  </a:lnTo>
                  <a:lnTo>
                    <a:pt x="102" y="128"/>
                  </a:lnTo>
                  <a:lnTo>
                    <a:pt x="98" y="132"/>
                  </a:lnTo>
                  <a:lnTo>
                    <a:pt x="96" y="138"/>
                  </a:lnTo>
                  <a:lnTo>
                    <a:pt x="98" y="142"/>
                  </a:lnTo>
                  <a:lnTo>
                    <a:pt x="100" y="146"/>
                  </a:lnTo>
                  <a:lnTo>
                    <a:pt x="104" y="148"/>
                  </a:lnTo>
                  <a:lnTo>
                    <a:pt x="110" y="148"/>
                  </a:lnTo>
                  <a:lnTo>
                    <a:pt x="114" y="148"/>
                  </a:lnTo>
                  <a:lnTo>
                    <a:pt x="136" y="136"/>
                  </a:lnTo>
                  <a:lnTo>
                    <a:pt x="160" y="128"/>
                  </a:lnTo>
                  <a:lnTo>
                    <a:pt x="182" y="120"/>
                  </a:lnTo>
                  <a:lnTo>
                    <a:pt x="204" y="116"/>
                  </a:lnTo>
                  <a:lnTo>
                    <a:pt x="228" y="114"/>
                  </a:lnTo>
                  <a:lnTo>
                    <a:pt x="250" y="114"/>
                  </a:lnTo>
                  <a:lnTo>
                    <a:pt x="272" y="116"/>
                  </a:lnTo>
                  <a:lnTo>
                    <a:pt x="296" y="120"/>
                  </a:lnTo>
                  <a:close/>
                  <a:moveTo>
                    <a:pt x="420" y="580"/>
                  </a:moveTo>
                  <a:lnTo>
                    <a:pt x="420" y="610"/>
                  </a:lnTo>
                  <a:lnTo>
                    <a:pt x="318" y="610"/>
                  </a:lnTo>
                  <a:lnTo>
                    <a:pt x="318" y="580"/>
                  </a:lnTo>
                  <a:lnTo>
                    <a:pt x="30" y="580"/>
                  </a:lnTo>
                  <a:lnTo>
                    <a:pt x="0" y="580"/>
                  </a:lnTo>
                  <a:lnTo>
                    <a:pt x="0" y="524"/>
                  </a:lnTo>
                  <a:lnTo>
                    <a:pt x="0" y="142"/>
                  </a:lnTo>
                  <a:lnTo>
                    <a:pt x="22" y="142"/>
                  </a:lnTo>
                  <a:lnTo>
                    <a:pt x="22" y="76"/>
                  </a:lnTo>
                  <a:lnTo>
                    <a:pt x="34" y="58"/>
                  </a:lnTo>
                  <a:lnTo>
                    <a:pt x="74" y="38"/>
                  </a:lnTo>
                  <a:lnTo>
                    <a:pt x="118" y="22"/>
                  </a:lnTo>
                  <a:lnTo>
                    <a:pt x="162" y="10"/>
                  </a:lnTo>
                  <a:lnTo>
                    <a:pt x="184" y="6"/>
                  </a:lnTo>
                  <a:lnTo>
                    <a:pt x="208" y="4"/>
                  </a:lnTo>
                  <a:lnTo>
                    <a:pt x="248" y="0"/>
                  </a:lnTo>
                  <a:lnTo>
                    <a:pt x="290" y="2"/>
                  </a:lnTo>
                  <a:lnTo>
                    <a:pt x="330" y="8"/>
                  </a:lnTo>
                  <a:lnTo>
                    <a:pt x="350" y="12"/>
                  </a:lnTo>
                  <a:lnTo>
                    <a:pt x="370" y="18"/>
                  </a:lnTo>
                  <a:lnTo>
                    <a:pt x="390" y="12"/>
                  </a:lnTo>
                  <a:lnTo>
                    <a:pt x="412" y="8"/>
                  </a:lnTo>
                  <a:lnTo>
                    <a:pt x="452" y="2"/>
                  </a:lnTo>
                  <a:lnTo>
                    <a:pt x="492" y="0"/>
                  </a:lnTo>
                  <a:lnTo>
                    <a:pt x="534" y="4"/>
                  </a:lnTo>
                  <a:lnTo>
                    <a:pt x="556" y="6"/>
                  </a:lnTo>
                  <a:lnTo>
                    <a:pt x="580" y="10"/>
                  </a:lnTo>
                  <a:lnTo>
                    <a:pt x="624" y="22"/>
                  </a:lnTo>
                  <a:lnTo>
                    <a:pt x="666" y="38"/>
                  </a:lnTo>
                  <a:lnTo>
                    <a:pt x="706" y="58"/>
                  </a:lnTo>
                  <a:lnTo>
                    <a:pt x="718" y="76"/>
                  </a:lnTo>
                  <a:lnTo>
                    <a:pt x="718" y="154"/>
                  </a:lnTo>
                  <a:lnTo>
                    <a:pt x="740" y="154"/>
                  </a:lnTo>
                  <a:lnTo>
                    <a:pt x="740" y="580"/>
                  </a:lnTo>
                  <a:lnTo>
                    <a:pt x="734" y="580"/>
                  </a:lnTo>
                  <a:lnTo>
                    <a:pt x="712" y="580"/>
                  </a:lnTo>
                  <a:lnTo>
                    <a:pt x="420" y="580"/>
                  </a:lnTo>
                  <a:close/>
                  <a:moveTo>
                    <a:pt x="712" y="426"/>
                  </a:moveTo>
                  <a:lnTo>
                    <a:pt x="622" y="524"/>
                  </a:lnTo>
                  <a:lnTo>
                    <a:pt x="712" y="524"/>
                  </a:lnTo>
                  <a:lnTo>
                    <a:pt x="712" y="426"/>
                  </a:lnTo>
                  <a:close/>
                  <a:moveTo>
                    <a:pt x="562" y="524"/>
                  </a:moveTo>
                  <a:lnTo>
                    <a:pt x="562" y="524"/>
                  </a:lnTo>
                  <a:lnTo>
                    <a:pt x="530" y="520"/>
                  </a:lnTo>
                  <a:lnTo>
                    <a:pt x="500" y="516"/>
                  </a:lnTo>
                  <a:lnTo>
                    <a:pt x="470" y="516"/>
                  </a:lnTo>
                  <a:lnTo>
                    <a:pt x="442" y="518"/>
                  </a:lnTo>
                  <a:lnTo>
                    <a:pt x="414" y="524"/>
                  </a:lnTo>
                  <a:lnTo>
                    <a:pt x="562" y="524"/>
                  </a:lnTo>
                  <a:close/>
                  <a:moveTo>
                    <a:pt x="328" y="524"/>
                  </a:moveTo>
                  <a:lnTo>
                    <a:pt x="328" y="524"/>
                  </a:lnTo>
                  <a:lnTo>
                    <a:pt x="300" y="518"/>
                  </a:lnTo>
                  <a:lnTo>
                    <a:pt x="270" y="516"/>
                  </a:lnTo>
                  <a:lnTo>
                    <a:pt x="242" y="516"/>
                  </a:lnTo>
                  <a:lnTo>
                    <a:pt x="212" y="520"/>
                  </a:lnTo>
                  <a:lnTo>
                    <a:pt x="178" y="524"/>
                  </a:lnTo>
                  <a:lnTo>
                    <a:pt x="328" y="524"/>
                  </a:lnTo>
                  <a:close/>
                  <a:moveTo>
                    <a:pt x="446" y="310"/>
                  </a:moveTo>
                  <a:lnTo>
                    <a:pt x="446" y="310"/>
                  </a:lnTo>
                  <a:lnTo>
                    <a:pt x="468" y="304"/>
                  </a:lnTo>
                  <a:lnTo>
                    <a:pt x="490" y="302"/>
                  </a:lnTo>
                  <a:lnTo>
                    <a:pt x="514" y="302"/>
                  </a:lnTo>
                  <a:lnTo>
                    <a:pt x="536" y="304"/>
                  </a:lnTo>
                  <a:lnTo>
                    <a:pt x="558" y="308"/>
                  </a:lnTo>
                  <a:lnTo>
                    <a:pt x="582" y="314"/>
                  </a:lnTo>
                  <a:lnTo>
                    <a:pt x="604" y="322"/>
                  </a:lnTo>
                  <a:lnTo>
                    <a:pt x="626" y="332"/>
                  </a:lnTo>
                  <a:lnTo>
                    <a:pt x="632" y="334"/>
                  </a:lnTo>
                  <a:lnTo>
                    <a:pt x="636" y="334"/>
                  </a:lnTo>
                  <a:lnTo>
                    <a:pt x="640" y="332"/>
                  </a:lnTo>
                  <a:lnTo>
                    <a:pt x="642" y="328"/>
                  </a:lnTo>
                  <a:lnTo>
                    <a:pt x="644" y="322"/>
                  </a:lnTo>
                  <a:lnTo>
                    <a:pt x="642" y="318"/>
                  </a:lnTo>
                  <a:lnTo>
                    <a:pt x="640" y="314"/>
                  </a:lnTo>
                  <a:lnTo>
                    <a:pt x="636" y="310"/>
                  </a:lnTo>
                  <a:lnTo>
                    <a:pt x="610" y="298"/>
                  </a:lnTo>
                  <a:lnTo>
                    <a:pt x="586" y="290"/>
                  </a:lnTo>
                  <a:lnTo>
                    <a:pt x="560" y="284"/>
                  </a:lnTo>
                  <a:lnTo>
                    <a:pt x="536" y="278"/>
                  </a:lnTo>
                  <a:lnTo>
                    <a:pt x="510" y="276"/>
                  </a:lnTo>
                  <a:lnTo>
                    <a:pt x="486" y="276"/>
                  </a:lnTo>
                  <a:lnTo>
                    <a:pt x="462" y="280"/>
                  </a:lnTo>
                  <a:lnTo>
                    <a:pt x="436" y="284"/>
                  </a:lnTo>
                  <a:lnTo>
                    <a:pt x="432" y="286"/>
                  </a:lnTo>
                  <a:lnTo>
                    <a:pt x="430" y="290"/>
                  </a:lnTo>
                  <a:lnTo>
                    <a:pt x="428" y="294"/>
                  </a:lnTo>
                  <a:lnTo>
                    <a:pt x="428" y="300"/>
                  </a:lnTo>
                  <a:lnTo>
                    <a:pt x="432" y="304"/>
                  </a:lnTo>
                  <a:lnTo>
                    <a:pt x="436" y="308"/>
                  </a:lnTo>
                  <a:lnTo>
                    <a:pt x="440" y="310"/>
                  </a:lnTo>
                  <a:lnTo>
                    <a:pt x="446" y="310"/>
                  </a:lnTo>
                  <a:close/>
                  <a:moveTo>
                    <a:pt x="446" y="248"/>
                  </a:moveTo>
                  <a:lnTo>
                    <a:pt x="446" y="248"/>
                  </a:lnTo>
                  <a:lnTo>
                    <a:pt x="468" y="242"/>
                  </a:lnTo>
                  <a:lnTo>
                    <a:pt x="490" y="240"/>
                  </a:lnTo>
                  <a:lnTo>
                    <a:pt x="514" y="240"/>
                  </a:lnTo>
                  <a:lnTo>
                    <a:pt x="536" y="242"/>
                  </a:lnTo>
                  <a:lnTo>
                    <a:pt x="558" y="246"/>
                  </a:lnTo>
                  <a:lnTo>
                    <a:pt x="582" y="252"/>
                  </a:lnTo>
                  <a:lnTo>
                    <a:pt x="604" y="260"/>
                  </a:lnTo>
                  <a:lnTo>
                    <a:pt x="626" y="270"/>
                  </a:lnTo>
                  <a:lnTo>
                    <a:pt x="632" y="272"/>
                  </a:lnTo>
                  <a:lnTo>
                    <a:pt x="636" y="272"/>
                  </a:lnTo>
                  <a:lnTo>
                    <a:pt x="640" y="268"/>
                  </a:lnTo>
                  <a:lnTo>
                    <a:pt x="642" y="264"/>
                  </a:lnTo>
                  <a:lnTo>
                    <a:pt x="644" y="260"/>
                  </a:lnTo>
                  <a:lnTo>
                    <a:pt x="642" y="256"/>
                  </a:lnTo>
                  <a:lnTo>
                    <a:pt x="640" y="250"/>
                  </a:lnTo>
                  <a:lnTo>
                    <a:pt x="636" y="248"/>
                  </a:lnTo>
                  <a:lnTo>
                    <a:pt x="610" y="236"/>
                  </a:lnTo>
                  <a:lnTo>
                    <a:pt x="586" y="228"/>
                  </a:lnTo>
                  <a:lnTo>
                    <a:pt x="560" y="220"/>
                  </a:lnTo>
                  <a:lnTo>
                    <a:pt x="536" y="216"/>
                  </a:lnTo>
                  <a:lnTo>
                    <a:pt x="510" y="214"/>
                  </a:lnTo>
                  <a:lnTo>
                    <a:pt x="486" y="214"/>
                  </a:lnTo>
                  <a:lnTo>
                    <a:pt x="462" y="218"/>
                  </a:lnTo>
                  <a:lnTo>
                    <a:pt x="436" y="222"/>
                  </a:lnTo>
                  <a:lnTo>
                    <a:pt x="432" y="224"/>
                  </a:lnTo>
                  <a:lnTo>
                    <a:pt x="430" y="228"/>
                  </a:lnTo>
                  <a:lnTo>
                    <a:pt x="428" y="232"/>
                  </a:lnTo>
                  <a:lnTo>
                    <a:pt x="428" y="238"/>
                  </a:lnTo>
                  <a:lnTo>
                    <a:pt x="432" y="242"/>
                  </a:lnTo>
                  <a:lnTo>
                    <a:pt x="436" y="246"/>
                  </a:lnTo>
                  <a:lnTo>
                    <a:pt x="440" y="248"/>
                  </a:lnTo>
                  <a:lnTo>
                    <a:pt x="446" y="248"/>
                  </a:lnTo>
                  <a:close/>
                  <a:moveTo>
                    <a:pt x="446" y="186"/>
                  </a:moveTo>
                  <a:lnTo>
                    <a:pt x="446" y="186"/>
                  </a:lnTo>
                  <a:lnTo>
                    <a:pt x="468" y="182"/>
                  </a:lnTo>
                  <a:lnTo>
                    <a:pt x="490" y="180"/>
                  </a:lnTo>
                  <a:lnTo>
                    <a:pt x="514" y="178"/>
                  </a:lnTo>
                  <a:lnTo>
                    <a:pt x="536" y="180"/>
                  </a:lnTo>
                  <a:lnTo>
                    <a:pt x="558" y="184"/>
                  </a:lnTo>
                  <a:lnTo>
                    <a:pt x="582" y="190"/>
                  </a:lnTo>
                  <a:lnTo>
                    <a:pt x="604" y="200"/>
                  </a:lnTo>
                  <a:lnTo>
                    <a:pt x="626" y="210"/>
                  </a:lnTo>
                  <a:lnTo>
                    <a:pt x="632" y="210"/>
                  </a:lnTo>
                  <a:lnTo>
                    <a:pt x="636" y="210"/>
                  </a:lnTo>
                  <a:lnTo>
                    <a:pt x="640" y="208"/>
                  </a:lnTo>
                  <a:lnTo>
                    <a:pt x="642" y="204"/>
                  </a:lnTo>
                  <a:lnTo>
                    <a:pt x="644" y="198"/>
                  </a:lnTo>
                  <a:lnTo>
                    <a:pt x="642" y="194"/>
                  </a:lnTo>
                  <a:lnTo>
                    <a:pt x="640" y="190"/>
                  </a:lnTo>
                  <a:lnTo>
                    <a:pt x="636" y="186"/>
                  </a:lnTo>
                  <a:lnTo>
                    <a:pt x="610" y="176"/>
                  </a:lnTo>
                  <a:lnTo>
                    <a:pt x="586" y="166"/>
                  </a:lnTo>
                  <a:lnTo>
                    <a:pt x="560" y="160"/>
                  </a:lnTo>
                  <a:lnTo>
                    <a:pt x="536" y="156"/>
                  </a:lnTo>
                  <a:lnTo>
                    <a:pt x="510" y="154"/>
                  </a:lnTo>
                  <a:lnTo>
                    <a:pt x="486" y="154"/>
                  </a:lnTo>
                  <a:lnTo>
                    <a:pt x="462" y="156"/>
                  </a:lnTo>
                  <a:lnTo>
                    <a:pt x="436" y="160"/>
                  </a:lnTo>
                  <a:lnTo>
                    <a:pt x="432" y="164"/>
                  </a:lnTo>
                  <a:lnTo>
                    <a:pt x="430" y="166"/>
                  </a:lnTo>
                  <a:lnTo>
                    <a:pt x="428" y="172"/>
                  </a:lnTo>
                  <a:lnTo>
                    <a:pt x="428" y="176"/>
                  </a:lnTo>
                  <a:lnTo>
                    <a:pt x="432" y="182"/>
                  </a:lnTo>
                  <a:lnTo>
                    <a:pt x="436" y="184"/>
                  </a:lnTo>
                  <a:lnTo>
                    <a:pt x="440" y="186"/>
                  </a:lnTo>
                  <a:lnTo>
                    <a:pt x="446" y="186"/>
                  </a:lnTo>
                  <a:close/>
                  <a:moveTo>
                    <a:pt x="446" y="122"/>
                  </a:moveTo>
                  <a:lnTo>
                    <a:pt x="446" y="122"/>
                  </a:lnTo>
                  <a:lnTo>
                    <a:pt x="468" y="118"/>
                  </a:lnTo>
                  <a:lnTo>
                    <a:pt x="490" y="116"/>
                  </a:lnTo>
                  <a:lnTo>
                    <a:pt x="514" y="116"/>
                  </a:lnTo>
                  <a:lnTo>
                    <a:pt x="536" y="118"/>
                  </a:lnTo>
                  <a:lnTo>
                    <a:pt x="558" y="122"/>
                  </a:lnTo>
                  <a:lnTo>
                    <a:pt x="582" y="128"/>
                  </a:lnTo>
                  <a:lnTo>
                    <a:pt x="604" y="136"/>
                  </a:lnTo>
                  <a:lnTo>
                    <a:pt x="626" y="146"/>
                  </a:lnTo>
                  <a:lnTo>
                    <a:pt x="632" y="148"/>
                  </a:lnTo>
                  <a:lnTo>
                    <a:pt x="636" y="146"/>
                  </a:lnTo>
                  <a:lnTo>
                    <a:pt x="640" y="144"/>
                  </a:lnTo>
                  <a:lnTo>
                    <a:pt x="642" y="140"/>
                  </a:lnTo>
                  <a:lnTo>
                    <a:pt x="644" y="136"/>
                  </a:lnTo>
                  <a:lnTo>
                    <a:pt x="642" y="130"/>
                  </a:lnTo>
                  <a:lnTo>
                    <a:pt x="640" y="126"/>
                  </a:lnTo>
                  <a:lnTo>
                    <a:pt x="636" y="122"/>
                  </a:lnTo>
                  <a:lnTo>
                    <a:pt x="610" y="112"/>
                  </a:lnTo>
                  <a:lnTo>
                    <a:pt x="586" y="102"/>
                  </a:lnTo>
                  <a:lnTo>
                    <a:pt x="560" y="96"/>
                  </a:lnTo>
                  <a:lnTo>
                    <a:pt x="536" y="92"/>
                  </a:lnTo>
                  <a:lnTo>
                    <a:pt x="510" y="90"/>
                  </a:lnTo>
                  <a:lnTo>
                    <a:pt x="486" y="90"/>
                  </a:lnTo>
                  <a:lnTo>
                    <a:pt x="462" y="92"/>
                  </a:lnTo>
                  <a:lnTo>
                    <a:pt x="436" y="98"/>
                  </a:lnTo>
                  <a:lnTo>
                    <a:pt x="432" y="100"/>
                  </a:lnTo>
                  <a:lnTo>
                    <a:pt x="430" y="104"/>
                  </a:lnTo>
                  <a:lnTo>
                    <a:pt x="428" y="108"/>
                  </a:lnTo>
                  <a:lnTo>
                    <a:pt x="428" y="112"/>
                  </a:lnTo>
                  <a:lnTo>
                    <a:pt x="432" y="118"/>
                  </a:lnTo>
                  <a:lnTo>
                    <a:pt x="436" y="120"/>
                  </a:lnTo>
                  <a:lnTo>
                    <a:pt x="440" y="122"/>
                  </a:lnTo>
                  <a:lnTo>
                    <a:pt x="446" y="122"/>
                  </a:lnTo>
                  <a:close/>
                  <a:moveTo>
                    <a:pt x="212" y="48"/>
                  </a:moveTo>
                  <a:lnTo>
                    <a:pt x="212" y="48"/>
                  </a:lnTo>
                  <a:lnTo>
                    <a:pt x="246" y="44"/>
                  </a:lnTo>
                  <a:lnTo>
                    <a:pt x="280" y="46"/>
                  </a:lnTo>
                  <a:lnTo>
                    <a:pt x="314" y="50"/>
                  </a:lnTo>
                  <a:lnTo>
                    <a:pt x="348" y="58"/>
                  </a:lnTo>
                  <a:lnTo>
                    <a:pt x="348" y="484"/>
                  </a:lnTo>
                  <a:lnTo>
                    <a:pt x="332" y="480"/>
                  </a:lnTo>
                  <a:lnTo>
                    <a:pt x="316" y="476"/>
                  </a:lnTo>
                  <a:lnTo>
                    <a:pt x="282" y="472"/>
                  </a:lnTo>
                  <a:lnTo>
                    <a:pt x="244" y="472"/>
                  </a:lnTo>
                  <a:lnTo>
                    <a:pt x="208" y="476"/>
                  </a:lnTo>
                  <a:lnTo>
                    <a:pt x="170" y="480"/>
                  </a:lnTo>
                  <a:lnTo>
                    <a:pt x="134" y="488"/>
                  </a:lnTo>
                  <a:lnTo>
                    <a:pt x="66" y="502"/>
                  </a:lnTo>
                  <a:lnTo>
                    <a:pt x="66" y="90"/>
                  </a:lnTo>
                  <a:lnTo>
                    <a:pt x="102" y="74"/>
                  </a:lnTo>
                  <a:lnTo>
                    <a:pt x="136" y="62"/>
                  </a:lnTo>
                  <a:lnTo>
                    <a:pt x="174" y="52"/>
                  </a:lnTo>
                  <a:lnTo>
                    <a:pt x="212" y="48"/>
                  </a:lnTo>
                  <a:close/>
                  <a:moveTo>
                    <a:pt x="588" y="482"/>
                  </a:moveTo>
                  <a:lnTo>
                    <a:pt x="576" y="410"/>
                  </a:lnTo>
                  <a:lnTo>
                    <a:pt x="570" y="382"/>
                  </a:lnTo>
                  <a:lnTo>
                    <a:pt x="598" y="384"/>
                  </a:lnTo>
                  <a:lnTo>
                    <a:pt x="674" y="388"/>
                  </a:lnTo>
                  <a:lnTo>
                    <a:pt x="674" y="90"/>
                  </a:lnTo>
                  <a:lnTo>
                    <a:pt x="640" y="74"/>
                  </a:lnTo>
                  <a:lnTo>
                    <a:pt x="604" y="62"/>
                  </a:lnTo>
                  <a:lnTo>
                    <a:pt x="568" y="52"/>
                  </a:lnTo>
                  <a:lnTo>
                    <a:pt x="530" y="48"/>
                  </a:lnTo>
                  <a:lnTo>
                    <a:pt x="494" y="44"/>
                  </a:lnTo>
                  <a:lnTo>
                    <a:pt x="460" y="46"/>
                  </a:lnTo>
                  <a:lnTo>
                    <a:pt x="426" y="50"/>
                  </a:lnTo>
                  <a:lnTo>
                    <a:pt x="392" y="58"/>
                  </a:lnTo>
                  <a:lnTo>
                    <a:pt x="392" y="484"/>
                  </a:lnTo>
                  <a:lnTo>
                    <a:pt x="408" y="480"/>
                  </a:lnTo>
                  <a:lnTo>
                    <a:pt x="426" y="476"/>
                  </a:lnTo>
                  <a:lnTo>
                    <a:pt x="460" y="472"/>
                  </a:lnTo>
                  <a:lnTo>
                    <a:pt x="496" y="472"/>
                  </a:lnTo>
                  <a:lnTo>
                    <a:pt x="534" y="476"/>
                  </a:lnTo>
                  <a:lnTo>
                    <a:pt x="588" y="482"/>
                  </a:lnTo>
                  <a:close/>
                  <a:moveTo>
                    <a:pt x="664" y="432"/>
                  </a:moveTo>
                  <a:lnTo>
                    <a:pt x="624" y="430"/>
                  </a:lnTo>
                  <a:lnTo>
                    <a:pt x="630" y="470"/>
                  </a:lnTo>
                  <a:lnTo>
                    <a:pt x="664" y="432"/>
                  </a:lnTo>
                  <a:close/>
                  <a:moveTo>
                    <a:pt x="296" y="306"/>
                  </a:moveTo>
                  <a:lnTo>
                    <a:pt x="296" y="306"/>
                  </a:lnTo>
                  <a:lnTo>
                    <a:pt x="300" y="306"/>
                  </a:lnTo>
                  <a:lnTo>
                    <a:pt x="304" y="304"/>
                  </a:lnTo>
                  <a:lnTo>
                    <a:pt x="308" y="302"/>
                  </a:lnTo>
                  <a:lnTo>
                    <a:pt x="312" y="296"/>
                  </a:lnTo>
                  <a:lnTo>
                    <a:pt x="312" y="292"/>
                  </a:lnTo>
                  <a:lnTo>
                    <a:pt x="312" y="286"/>
                  </a:lnTo>
                  <a:lnTo>
                    <a:pt x="308" y="284"/>
                  </a:lnTo>
                  <a:lnTo>
                    <a:pt x="304" y="280"/>
                  </a:lnTo>
                  <a:lnTo>
                    <a:pt x="280" y="276"/>
                  </a:lnTo>
                  <a:lnTo>
                    <a:pt x="254" y="274"/>
                  </a:lnTo>
                  <a:lnTo>
                    <a:pt x="230" y="276"/>
                  </a:lnTo>
                  <a:lnTo>
                    <a:pt x="204" y="278"/>
                  </a:lnTo>
                  <a:lnTo>
                    <a:pt x="180" y="284"/>
                  </a:lnTo>
                  <a:lnTo>
                    <a:pt x="154" y="290"/>
                  </a:lnTo>
                  <a:lnTo>
                    <a:pt x="130" y="300"/>
                  </a:lnTo>
                  <a:lnTo>
                    <a:pt x="106" y="312"/>
                  </a:lnTo>
                  <a:lnTo>
                    <a:pt x="102" y="314"/>
                  </a:lnTo>
                  <a:lnTo>
                    <a:pt x="98" y="320"/>
                  </a:lnTo>
                  <a:lnTo>
                    <a:pt x="96" y="324"/>
                  </a:lnTo>
                  <a:lnTo>
                    <a:pt x="98" y="330"/>
                  </a:lnTo>
                  <a:lnTo>
                    <a:pt x="100" y="334"/>
                  </a:lnTo>
                  <a:lnTo>
                    <a:pt x="104" y="336"/>
                  </a:lnTo>
                  <a:lnTo>
                    <a:pt x="110" y="336"/>
                  </a:lnTo>
                  <a:lnTo>
                    <a:pt x="114" y="334"/>
                  </a:lnTo>
                  <a:lnTo>
                    <a:pt x="136" y="324"/>
                  </a:lnTo>
                  <a:lnTo>
                    <a:pt x="160" y="314"/>
                  </a:lnTo>
                  <a:lnTo>
                    <a:pt x="182" y="308"/>
                  </a:lnTo>
                  <a:lnTo>
                    <a:pt x="204" y="304"/>
                  </a:lnTo>
                  <a:lnTo>
                    <a:pt x="228" y="300"/>
                  </a:lnTo>
                  <a:lnTo>
                    <a:pt x="250" y="300"/>
                  </a:lnTo>
                  <a:lnTo>
                    <a:pt x="272" y="302"/>
                  </a:lnTo>
                  <a:lnTo>
                    <a:pt x="296" y="306"/>
                  </a:lnTo>
                  <a:close/>
                  <a:moveTo>
                    <a:pt x="296" y="244"/>
                  </a:moveTo>
                  <a:lnTo>
                    <a:pt x="296" y="244"/>
                  </a:lnTo>
                  <a:lnTo>
                    <a:pt x="300" y="244"/>
                  </a:lnTo>
                  <a:lnTo>
                    <a:pt x="304" y="242"/>
                  </a:lnTo>
                  <a:lnTo>
                    <a:pt x="308" y="238"/>
                  </a:lnTo>
                  <a:lnTo>
                    <a:pt x="312" y="234"/>
                  </a:lnTo>
                  <a:lnTo>
                    <a:pt x="312" y="228"/>
                  </a:lnTo>
                  <a:lnTo>
                    <a:pt x="312" y="224"/>
                  </a:lnTo>
                  <a:lnTo>
                    <a:pt x="308" y="220"/>
                  </a:lnTo>
                  <a:lnTo>
                    <a:pt x="304" y="218"/>
                  </a:lnTo>
                  <a:lnTo>
                    <a:pt x="280" y="214"/>
                  </a:lnTo>
                  <a:lnTo>
                    <a:pt x="254" y="212"/>
                  </a:lnTo>
                  <a:lnTo>
                    <a:pt x="230" y="212"/>
                  </a:lnTo>
                  <a:lnTo>
                    <a:pt x="204" y="216"/>
                  </a:lnTo>
                  <a:lnTo>
                    <a:pt x="180" y="220"/>
                  </a:lnTo>
                  <a:lnTo>
                    <a:pt x="154" y="228"/>
                  </a:lnTo>
                  <a:lnTo>
                    <a:pt x="130" y="238"/>
                  </a:lnTo>
                  <a:lnTo>
                    <a:pt x="106" y="250"/>
                  </a:lnTo>
                  <a:lnTo>
                    <a:pt x="102" y="252"/>
                  </a:lnTo>
                  <a:lnTo>
                    <a:pt x="98" y="258"/>
                  </a:lnTo>
                  <a:lnTo>
                    <a:pt x="96" y="262"/>
                  </a:lnTo>
                  <a:lnTo>
                    <a:pt x="98" y="266"/>
                  </a:lnTo>
                  <a:lnTo>
                    <a:pt x="100" y="270"/>
                  </a:lnTo>
                  <a:lnTo>
                    <a:pt x="104" y="274"/>
                  </a:lnTo>
                  <a:lnTo>
                    <a:pt x="110" y="274"/>
                  </a:lnTo>
                  <a:lnTo>
                    <a:pt x="114" y="272"/>
                  </a:lnTo>
                  <a:lnTo>
                    <a:pt x="136" y="262"/>
                  </a:lnTo>
                  <a:lnTo>
                    <a:pt x="160" y="252"/>
                  </a:lnTo>
                  <a:lnTo>
                    <a:pt x="182" y="246"/>
                  </a:lnTo>
                  <a:lnTo>
                    <a:pt x="204" y="242"/>
                  </a:lnTo>
                  <a:lnTo>
                    <a:pt x="228" y="238"/>
                  </a:lnTo>
                  <a:lnTo>
                    <a:pt x="250" y="238"/>
                  </a:lnTo>
                  <a:lnTo>
                    <a:pt x="272" y="240"/>
                  </a:lnTo>
                  <a:lnTo>
                    <a:pt x="296" y="244"/>
                  </a:lnTo>
                  <a:close/>
                  <a:moveTo>
                    <a:pt x="296" y="182"/>
                  </a:moveTo>
                  <a:lnTo>
                    <a:pt x="296" y="182"/>
                  </a:lnTo>
                  <a:lnTo>
                    <a:pt x="272" y="178"/>
                  </a:lnTo>
                  <a:lnTo>
                    <a:pt x="250" y="178"/>
                  </a:lnTo>
                  <a:lnTo>
                    <a:pt x="228" y="178"/>
                  </a:lnTo>
                  <a:lnTo>
                    <a:pt x="204" y="180"/>
                  </a:lnTo>
                  <a:lnTo>
                    <a:pt x="182" y="184"/>
                  </a:lnTo>
                  <a:lnTo>
                    <a:pt x="160" y="192"/>
                  </a:lnTo>
                  <a:lnTo>
                    <a:pt x="136" y="200"/>
                  </a:lnTo>
                  <a:lnTo>
                    <a:pt x="114" y="210"/>
                  </a:lnTo>
                  <a:lnTo>
                    <a:pt x="110" y="212"/>
                  </a:lnTo>
                  <a:lnTo>
                    <a:pt x="104" y="212"/>
                  </a:lnTo>
                  <a:lnTo>
                    <a:pt x="100" y="210"/>
                  </a:lnTo>
                  <a:lnTo>
                    <a:pt x="98" y="206"/>
                  </a:lnTo>
                  <a:lnTo>
                    <a:pt x="96" y="200"/>
                  </a:lnTo>
                  <a:lnTo>
                    <a:pt x="98" y="196"/>
                  </a:lnTo>
                  <a:lnTo>
                    <a:pt x="102" y="192"/>
                  </a:lnTo>
                  <a:lnTo>
                    <a:pt x="106" y="188"/>
                  </a:lnTo>
                  <a:lnTo>
                    <a:pt x="130" y="176"/>
                  </a:lnTo>
                  <a:lnTo>
                    <a:pt x="154" y="166"/>
                  </a:lnTo>
                  <a:lnTo>
                    <a:pt x="180" y="160"/>
                  </a:lnTo>
                  <a:lnTo>
                    <a:pt x="204" y="154"/>
                  </a:lnTo>
                  <a:lnTo>
                    <a:pt x="230" y="152"/>
                  </a:lnTo>
                  <a:lnTo>
                    <a:pt x="254" y="152"/>
                  </a:lnTo>
                  <a:lnTo>
                    <a:pt x="280" y="154"/>
                  </a:lnTo>
                  <a:lnTo>
                    <a:pt x="304" y="158"/>
                  </a:lnTo>
                  <a:lnTo>
                    <a:pt x="308" y="160"/>
                  </a:lnTo>
                  <a:lnTo>
                    <a:pt x="312" y="164"/>
                  </a:lnTo>
                  <a:lnTo>
                    <a:pt x="312" y="168"/>
                  </a:lnTo>
                  <a:lnTo>
                    <a:pt x="312" y="172"/>
                  </a:lnTo>
                  <a:lnTo>
                    <a:pt x="308" y="178"/>
                  </a:lnTo>
                  <a:lnTo>
                    <a:pt x="304" y="182"/>
                  </a:lnTo>
                  <a:lnTo>
                    <a:pt x="300" y="182"/>
                  </a:lnTo>
                  <a:lnTo>
                    <a:pt x="296" y="182"/>
                  </a:lnTo>
                  <a:close/>
                </a:path>
              </a:pathLst>
            </a:custGeom>
            <a:solidFill>
              <a:srgbClr val="4BB199"/>
            </a:solidFill>
            <a:ln w="9525">
              <a:noFill/>
            </a:ln>
          </p:spPr>
          <p:txBody>
            <a:bodyPr/>
            <a:lstStyle/>
            <a:p>
              <a:endParaRPr lang="zh-CN" altLang="en-US"/>
            </a:p>
          </p:txBody>
        </p:sp>
      </p:gr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25"/>
                                        </p:tgtEl>
                                        <p:attrNameLst>
                                          <p:attrName>style.visibility</p:attrName>
                                        </p:attrNameLst>
                                      </p:cBhvr>
                                      <p:to>
                                        <p:strVal val="visible"/>
                                      </p:to>
                                    </p:set>
                                    <p:anim calcmode="lin" valueType="num">
                                      <p:cBhvr additive="base">
                                        <p:cTn id="7" dur="500" fill="hold"/>
                                        <p:tgtEl>
                                          <p:spTgt spid="9225"/>
                                        </p:tgtEl>
                                        <p:attrNameLst>
                                          <p:attrName>ppt_x</p:attrName>
                                        </p:attrNameLst>
                                      </p:cBhvr>
                                      <p:tavLst>
                                        <p:tav tm="0">
                                          <p:val>
                                            <p:strVal val="#ppt_x"/>
                                          </p:val>
                                        </p:tav>
                                        <p:tav tm="100000">
                                          <p:val>
                                            <p:strVal val="#ppt_x"/>
                                          </p:val>
                                        </p:tav>
                                      </p:tavLst>
                                    </p:anim>
                                    <p:anim calcmode="lin" valueType="num">
                                      <p:cBhvr additive="base">
                                        <p:cTn id="8" dur="500" fill="hold"/>
                                        <p:tgtEl>
                                          <p:spTgt spid="92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227"/>
                                        </p:tgtEl>
                                        <p:attrNameLst>
                                          <p:attrName>style.visibility</p:attrName>
                                        </p:attrNameLst>
                                      </p:cBhvr>
                                      <p:to>
                                        <p:strVal val="visible"/>
                                      </p:to>
                                    </p:set>
                                    <p:anim calcmode="lin" valueType="num">
                                      <p:cBhvr additive="base">
                                        <p:cTn id="11" dur="500" fill="hold"/>
                                        <p:tgtEl>
                                          <p:spTgt spid="9227"/>
                                        </p:tgtEl>
                                        <p:attrNameLst>
                                          <p:attrName>ppt_x</p:attrName>
                                        </p:attrNameLst>
                                      </p:cBhvr>
                                      <p:tavLst>
                                        <p:tav tm="0">
                                          <p:val>
                                            <p:strVal val="#ppt_x"/>
                                          </p:val>
                                        </p:tav>
                                        <p:tav tm="100000">
                                          <p:val>
                                            <p:strVal val="#ppt_x"/>
                                          </p:val>
                                        </p:tav>
                                      </p:tavLst>
                                    </p:anim>
                                    <p:anim calcmode="lin" valueType="num">
                                      <p:cBhvr additive="base">
                                        <p:cTn id="12" dur="500" fill="hold"/>
                                        <p:tgtEl>
                                          <p:spTgt spid="922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229"/>
                                        </p:tgtEl>
                                        <p:attrNameLst>
                                          <p:attrName>style.visibility</p:attrName>
                                        </p:attrNameLst>
                                      </p:cBhvr>
                                      <p:to>
                                        <p:strVal val="visible"/>
                                      </p:to>
                                    </p:set>
                                    <p:anim calcmode="lin" valueType="num">
                                      <p:cBhvr additive="base">
                                        <p:cTn id="15" dur="500" fill="hold"/>
                                        <p:tgtEl>
                                          <p:spTgt spid="9229"/>
                                        </p:tgtEl>
                                        <p:attrNameLst>
                                          <p:attrName>ppt_x</p:attrName>
                                        </p:attrNameLst>
                                      </p:cBhvr>
                                      <p:tavLst>
                                        <p:tav tm="0">
                                          <p:val>
                                            <p:strVal val="#ppt_x"/>
                                          </p:val>
                                        </p:tav>
                                        <p:tav tm="100000">
                                          <p:val>
                                            <p:strVal val="#ppt_x"/>
                                          </p:val>
                                        </p:tav>
                                      </p:tavLst>
                                    </p:anim>
                                    <p:anim calcmode="lin" valueType="num">
                                      <p:cBhvr additive="base">
                                        <p:cTn id="16" dur="500" fill="hold"/>
                                        <p:tgtEl>
                                          <p:spTgt spid="92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5" grpId="0"/>
      <p:bldP spid="9227" grpId="0"/>
      <p:bldP spid="922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矩形 8"/>
          <p:cNvSpPr/>
          <p:nvPr/>
        </p:nvSpPr>
        <p:spPr>
          <a:xfrm>
            <a:off x="3611563" y="407988"/>
            <a:ext cx="1800225" cy="369887"/>
          </a:xfrm>
          <a:prstGeom prst="rect">
            <a:avLst/>
          </a:prstGeom>
          <a:noFill/>
          <a:ln w="9525">
            <a:noFill/>
          </a:ln>
        </p:spPr>
        <p:txBody>
          <a:bodyPr wrap="none" anchor="t">
            <a:spAutoFit/>
          </a:bodyPr>
          <a:lstStyle/>
          <a:p>
            <a:pPr lvl="0" indent="0" defTabSz="914400" eaLnBrk="1" hangingPunct="1"/>
            <a:r>
              <a:rPr lang="zh-CN" altLang="en-US" sz="18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研究方法及过程</a:t>
            </a:r>
          </a:p>
        </p:txBody>
      </p:sp>
      <p:sp>
        <p:nvSpPr>
          <p:cNvPr id="10242" name="矩形 14"/>
          <p:cNvSpPr/>
          <p:nvPr/>
        </p:nvSpPr>
        <p:spPr>
          <a:xfrm>
            <a:off x="3332163" y="696913"/>
            <a:ext cx="2359025" cy="276225"/>
          </a:xfrm>
          <a:prstGeom prst="rect">
            <a:avLst/>
          </a:prstGeom>
          <a:noFill/>
          <a:ln w="9525">
            <a:noFill/>
          </a:ln>
        </p:spPr>
        <p:txBody>
          <a:bodyPr wrap="none" anchor="t">
            <a:spAutoFit/>
          </a:bodyPr>
          <a:lstStyle/>
          <a:p>
            <a:pPr lvl="0" indent="0" eaLnBrk="1" hangingPunct="1"/>
            <a:r>
              <a:rPr lang="en-US" altLang="x-none" sz="1200" dirty="0">
                <a:solidFill>
                  <a:srgbClr val="FFFFFF"/>
                </a:solidFill>
                <a:latin typeface="Arial" panose="020B0604020202020204" pitchFamily="34" charset="0"/>
                <a:ea typeface="宋体" panose="02010600030101010101" pitchFamily="2" charset="-122"/>
              </a:rPr>
              <a:t>The research ways and process</a:t>
            </a:r>
          </a:p>
        </p:txBody>
      </p:sp>
      <p:sp>
        <p:nvSpPr>
          <p:cNvPr id="10243" name="TextBox 46"/>
          <p:cNvSpPr txBox="1"/>
          <p:nvPr/>
        </p:nvSpPr>
        <p:spPr>
          <a:xfrm>
            <a:off x="5405438" y="1719263"/>
            <a:ext cx="2093912" cy="647700"/>
          </a:xfrm>
          <a:prstGeom prst="rect">
            <a:avLst/>
          </a:prstGeom>
          <a:noFill/>
          <a:ln w="9525">
            <a:noFill/>
          </a:ln>
        </p:spPr>
        <p:txBody>
          <a:bodyPr anchor="t">
            <a:spAutoFit/>
          </a:bodyPr>
          <a:lstStyle/>
          <a:p>
            <a:pPr lvl="0" indent="0" defTabSz="522605" eaLnBrk="1" hangingPunct="1"/>
            <a:r>
              <a:rPr lang="en-US" altLang="x-none" sz="9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a:t>
            </a:r>
          </a:p>
        </p:txBody>
      </p:sp>
      <p:sp>
        <p:nvSpPr>
          <p:cNvPr id="10244" name="矩形 16"/>
          <p:cNvSpPr/>
          <p:nvPr/>
        </p:nvSpPr>
        <p:spPr>
          <a:xfrm>
            <a:off x="5405438" y="1428750"/>
            <a:ext cx="722312" cy="307975"/>
          </a:xfrm>
          <a:prstGeom prst="rect">
            <a:avLst/>
          </a:prstGeom>
          <a:noFill/>
          <a:ln w="9525">
            <a:noFill/>
          </a:ln>
        </p:spPr>
        <p:txBody>
          <a:bodyPr wrap="none" anchor="t">
            <a:spAutoFit/>
          </a:bodyPr>
          <a:lstStyle/>
          <a:p>
            <a:pPr lvl="0" indent="0" defTabSz="914400" eaLnBrk="0" hangingPunct="0"/>
            <a:r>
              <a:rPr lang="zh-CN" altLang="en-US" sz="14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方法一</a:t>
            </a:r>
            <a:endParaRPr lang="zh-CN" altLang="en-US" sz="1400" dirty="0">
              <a:solidFill>
                <a:schemeClr val="bg1"/>
              </a:solidFill>
              <a:latin typeface="Arial" panose="020B0604020202020204" pitchFamily="34" charset="0"/>
              <a:ea typeface="微软雅黑" panose="020B0503020204020204" pitchFamily="2" charset="-122"/>
            </a:endParaRPr>
          </a:p>
        </p:txBody>
      </p:sp>
      <p:sp>
        <p:nvSpPr>
          <p:cNvPr id="10245" name="TextBox 46"/>
          <p:cNvSpPr txBox="1"/>
          <p:nvPr/>
        </p:nvSpPr>
        <p:spPr>
          <a:xfrm>
            <a:off x="5405438" y="3789363"/>
            <a:ext cx="2093912" cy="647700"/>
          </a:xfrm>
          <a:prstGeom prst="rect">
            <a:avLst/>
          </a:prstGeom>
          <a:noFill/>
          <a:ln w="9525">
            <a:noFill/>
          </a:ln>
        </p:spPr>
        <p:txBody>
          <a:bodyPr anchor="t">
            <a:spAutoFit/>
          </a:bodyPr>
          <a:lstStyle/>
          <a:p>
            <a:pPr lvl="0" indent="0" defTabSz="522605" eaLnBrk="1" hangingPunct="1"/>
            <a:r>
              <a:rPr lang="en-US" altLang="x-none" sz="9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a:t>
            </a:r>
          </a:p>
        </p:txBody>
      </p:sp>
      <p:sp>
        <p:nvSpPr>
          <p:cNvPr id="10246" name="矩形 18"/>
          <p:cNvSpPr/>
          <p:nvPr/>
        </p:nvSpPr>
        <p:spPr>
          <a:xfrm>
            <a:off x="5405438" y="3492500"/>
            <a:ext cx="723900" cy="307975"/>
          </a:xfrm>
          <a:prstGeom prst="rect">
            <a:avLst/>
          </a:prstGeom>
          <a:noFill/>
          <a:ln w="9525">
            <a:noFill/>
          </a:ln>
        </p:spPr>
        <p:txBody>
          <a:bodyPr wrap="none" anchor="t">
            <a:spAutoFit/>
          </a:bodyPr>
          <a:lstStyle/>
          <a:p>
            <a:pPr lvl="0" indent="0" defTabSz="914400" eaLnBrk="0" hangingPunct="0"/>
            <a:r>
              <a:rPr lang="zh-CN" altLang="en-US" sz="14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方法二</a:t>
            </a:r>
            <a:endParaRPr lang="zh-CN" altLang="en-US" sz="1400" dirty="0">
              <a:solidFill>
                <a:schemeClr val="bg1"/>
              </a:solidFill>
              <a:latin typeface="Arial" panose="020B0604020202020204" pitchFamily="34" charset="0"/>
              <a:ea typeface="微软雅黑" panose="020B0503020204020204" pitchFamily="2" charset="-122"/>
            </a:endParaRPr>
          </a:p>
        </p:txBody>
      </p:sp>
      <p:sp>
        <p:nvSpPr>
          <p:cNvPr id="10247" name="TextBox 46"/>
          <p:cNvSpPr txBox="1"/>
          <p:nvPr/>
        </p:nvSpPr>
        <p:spPr>
          <a:xfrm>
            <a:off x="1981200" y="3789363"/>
            <a:ext cx="2093913" cy="647700"/>
          </a:xfrm>
          <a:prstGeom prst="rect">
            <a:avLst/>
          </a:prstGeom>
          <a:noFill/>
          <a:ln w="9525">
            <a:noFill/>
          </a:ln>
        </p:spPr>
        <p:txBody>
          <a:bodyPr anchor="t">
            <a:spAutoFit/>
          </a:bodyPr>
          <a:lstStyle/>
          <a:p>
            <a:pPr lvl="0" indent="0" defTabSz="522605" eaLnBrk="1" hangingPunct="1"/>
            <a:r>
              <a:rPr lang="en-US" altLang="x-none" sz="9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a:t>
            </a:r>
          </a:p>
        </p:txBody>
      </p:sp>
      <p:sp>
        <p:nvSpPr>
          <p:cNvPr id="10248" name="矩形 20"/>
          <p:cNvSpPr/>
          <p:nvPr/>
        </p:nvSpPr>
        <p:spPr>
          <a:xfrm>
            <a:off x="1981200" y="3492500"/>
            <a:ext cx="723900" cy="307975"/>
          </a:xfrm>
          <a:prstGeom prst="rect">
            <a:avLst/>
          </a:prstGeom>
          <a:noFill/>
          <a:ln w="9525">
            <a:noFill/>
          </a:ln>
        </p:spPr>
        <p:txBody>
          <a:bodyPr wrap="none" anchor="t">
            <a:spAutoFit/>
          </a:bodyPr>
          <a:lstStyle/>
          <a:p>
            <a:pPr lvl="0" indent="0" defTabSz="914400" eaLnBrk="0" hangingPunct="0"/>
            <a:r>
              <a:rPr lang="zh-CN" altLang="en-US" sz="14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方法三</a:t>
            </a:r>
            <a:endParaRPr lang="zh-CN" altLang="en-US" sz="1400" dirty="0">
              <a:solidFill>
                <a:schemeClr val="bg1"/>
              </a:solidFill>
              <a:latin typeface="Arial" panose="020B0604020202020204" pitchFamily="34" charset="0"/>
              <a:ea typeface="微软雅黑" panose="020B0503020204020204" pitchFamily="2" charset="-122"/>
            </a:endParaRPr>
          </a:p>
        </p:txBody>
      </p:sp>
      <p:sp>
        <p:nvSpPr>
          <p:cNvPr id="10249" name="TextBox 46"/>
          <p:cNvSpPr txBox="1"/>
          <p:nvPr/>
        </p:nvSpPr>
        <p:spPr>
          <a:xfrm>
            <a:off x="1981200" y="1719263"/>
            <a:ext cx="2093913" cy="647700"/>
          </a:xfrm>
          <a:prstGeom prst="rect">
            <a:avLst/>
          </a:prstGeom>
          <a:noFill/>
          <a:ln w="9525">
            <a:noFill/>
          </a:ln>
        </p:spPr>
        <p:txBody>
          <a:bodyPr anchor="t">
            <a:spAutoFit/>
          </a:bodyPr>
          <a:lstStyle/>
          <a:p>
            <a:pPr lvl="0" indent="0" defTabSz="522605" eaLnBrk="1" hangingPunct="1"/>
            <a:r>
              <a:rPr lang="en-US" altLang="x-none" sz="9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a:t>
            </a:r>
          </a:p>
        </p:txBody>
      </p:sp>
      <p:sp>
        <p:nvSpPr>
          <p:cNvPr id="10250" name="矩形 22"/>
          <p:cNvSpPr/>
          <p:nvPr/>
        </p:nvSpPr>
        <p:spPr>
          <a:xfrm>
            <a:off x="1981200" y="1457325"/>
            <a:ext cx="723900" cy="306388"/>
          </a:xfrm>
          <a:prstGeom prst="rect">
            <a:avLst/>
          </a:prstGeom>
          <a:noFill/>
          <a:ln w="9525">
            <a:noFill/>
          </a:ln>
        </p:spPr>
        <p:txBody>
          <a:bodyPr wrap="none" anchor="t">
            <a:spAutoFit/>
          </a:bodyPr>
          <a:lstStyle/>
          <a:p>
            <a:pPr lvl="0" indent="0" defTabSz="914400" eaLnBrk="0" hangingPunct="0"/>
            <a:r>
              <a:rPr lang="zh-CN" altLang="en-US" sz="14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方法四</a:t>
            </a:r>
            <a:endParaRPr lang="zh-CN" altLang="en-US" sz="1400" dirty="0">
              <a:solidFill>
                <a:schemeClr val="bg1"/>
              </a:solidFill>
              <a:latin typeface="Arial" panose="020B0604020202020204" pitchFamily="34" charset="0"/>
              <a:ea typeface="微软雅黑" panose="020B0503020204020204" pitchFamily="2" charset="-122"/>
            </a:endParaRPr>
          </a:p>
        </p:txBody>
      </p:sp>
      <p:grpSp>
        <p:nvGrpSpPr>
          <p:cNvPr id="10251" name="组合 6"/>
          <p:cNvGrpSpPr/>
          <p:nvPr/>
        </p:nvGrpSpPr>
        <p:grpSpPr>
          <a:xfrm>
            <a:off x="3114675" y="1458913"/>
            <a:ext cx="2914650" cy="2916237"/>
            <a:chOff x="0" y="0"/>
            <a:chExt cx="2915141" cy="2916024"/>
          </a:xfrm>
        </p:grpSpPr>
        <p:sp>
          <p:nvSpPr>
            <p:cNvPr id="10252" name="Freeform 106"/>
            <p:cNvSpPr>
              <a:spLocks noEditPoints="1"/>
            </p:cNvSpPr>
            <p:nvPr/>
          </p:nvSpPr>
          <p:spPr>
            <a:xfrm>
              <a:off x="0" y="0"/>
              <a:ext cx="2915141" cy="2916024"/>
            </a:xfrm>
            <a:custGeom>
              <a:avLst/>
              <a:gdLst/>
              <a:ahLst/>
              <a:cxnLst>
                <a:cxn ang="0">
                  <a:pos x="1457571" y="2117589"/>
                </a:cxn>
                <a:cxn ang="0">
                  <a:pos x="798193" y="1452226"/>
                </a:cxn>
                <a:cxn ang="0">
                  <a:pos x="798193" y="1440655"/>
                </a:cxn>
                <a:cxn ang="0">
                  <a:pos x="1446002" y="798435"/>
                </a:cxn>
                <a:cxn ang="0">
                  <a:pos x="1469139" y="798435"/>
                </a:cxn>
                <a:cxn ang="0">
                  <a:pos x="2116948" y="1440655"/>
                </a:cxn>
                <a:cxn ang="0">
                  <a:pos x="2116948" y="1446440"/>
                </a:cxn>
                <a:cxn ang="0">
                  <a:pos x="1457571" y="2117589"/>
                </a:cxn>
                <a:cxn ang="0">
                  <a:pos x="1781475" y="0"/>
                </a:cxn>
                <a:cxn ang="0">
                  <a:pos x="1127882" y="0"/>
                </a:cxn>
                <a:cxn ang="0">
                  <a:pos x="1052690" y="75215"/>
                </a:cxn>
                <a:cxn ang="0">
                  <a:pos x="1052690" y="399218"/>
                </a:cxn>
                <a:cxn ang="0">
                  <a:pos x="410665" y="1041437"/>
                </a:cxn>
                <a:cxn ang="0">
                  <a:pos x="75192" y="1041437"/>
                </a:cxn>
                <a:cxn ang="0">
                  <a:pos x="0" y="1116652"/>
                </a:cxn>
                <a:cxn ang="0">
                  <a:pos x="0" y="1764657"/>
                </a:cxn>
                <a:cxn ang="0">
                  <a:pos x="75192" y="1839872"/>
                </a:cxn>
                <a:cxn ang="0">
                  <a:pos x="399097" y="1839872"/>
                </a:cxn>
                <a:cxn ang="0">
                  <a:pos x="1052690" y="2505235"/>
                </a:cxn>
                <a:cxn ang="0">
                  <a:pos x="1052690" y="2840809"/>
                </a:cxn>
                <a:cxn ang="0">
                  <a:pos x="1127882" y="2916024"/>
                </a:cxn>
                <a:cxn ang="0">
                  <a:pos x="1781475" y="2916024"/>
                </a:cxn>
                <a:cxn ang="0">
                  <a:pos x="1850883" y="2840809"/>
                </a:cxn>
                <a:cxn ang="0">
                  <a:pos x="1850883" y="2511021"/>
                </a:cxn>
                <a:cxn ang="0">
                  <a:pos x="2516044" y="1839872"/>
                </a:cxn>
                <a:cxn ang="0">
                  <a:pos x="2839949" y="1839872"/>
                </a:cxn>
                <a:cxn ang="0">
                  <a:pos x="2915141" y="1764657"/>
                </a:cxn>
                <a:cxn ang="0">
                  <a:pos x="2915141" y="1116652"/>
                </a:cxn>
                <a:cxn ang="0">
                  <a:pos x="2839949" y="1041437"/>
                </a:cxn>
                <a:cxn ang="0">
                  <a:pos x="2504476" y="1041437"/>
                </a:cxn>
                <a:cxn ang="0">
                  <a:pos x="1850883" y="399218"/>
                </a:cxn>
                <a:cxn ang="0">
                  <a:pos x="1850883" y="75215"/>
                </a:cxn>
                <a:cxn ang="0">
                  <a:pos x="1781475" y="0"/>
                </a:cxn>
              </a:cxnLst>
              <a:rect l="0" t="0" r="0" b="0"/>
              <a:pathLst>
                <a:path w="504" h="504">
                  <a:moveTo>
                    <a:pt x="252" y="366"/>
                  </a:moveTo>
                  <a:cubicBezTo>
                    <a:pt x="188" y="365"/>
                    <a:pt x="138" y="314"/>
                    <a:pt x="138" y="251"/>
                  </a:cubicBezTo>
                  <a:cubicBezTo>
                    <a:pt x="138" y="249"/>
                    <a:pt x="138" y="249"/>
                    <a:pt x="138" y="249"/>
                  </a:cubicBezTo>
                  <a:cubicBezTo>
                    <a:pt x="139" y="185"/>
                    <a:pt x="186" y="138"/>
                    <a:pt x="250" y="138"/>
                  </a:cubicBezTo>
                  <a:cubicBezTo>
                    <a:pt x="254" y="138"/>
                    <a:pt x="254" y="138"/>
                    <a:pt x="254" y="138"/>
                  </a:cubicBezTo>
                  <a:cubicBezTo>
                    <a:pt x="317" y="138"/>
                    <a:pt x="365" y="186"/>
                    <a:pt x="366" y="249"/>
                  </a:cubicBezTo>
                  <a:cubicBezTo>
                    <a:pt x="366" y="250"/>
                    <a:pt x="366" y="250"/>
                    <a:pt x="366" y="250"/>
                  </a:cubicBezTo>
                  <a:cubicBezTo>
                    <a:pt x="366" y="314"/>
                    <a:pt x="316" y="365"/>
                    <a:pt x="252" y="366"/>
                  </a:cubicBezTo>
                  <a:moveTo>
                    <a:pt x="308" y="0"/>
                  </a:moveTo>
                  <a:cubicBezTo>
                    <a:pt x="195" y="0"/>
                    <a:pt x="195" y="0"/>
                    <a:pt x="195" y="0"/>
                  </a:cubicBezTo>
                  <a:cubicBezTo>
                    <a:pt x="188" y="0"/>
                    <a:pt x="182" y="6"/>
                    <a:pt x="182" y="13"/>
                  </a:cubicBezTo>
                  <a:cubicBezTo>
                    <a:pt x="182" y="69"/>
                    <a:pt x="182" y="69"/>
                    <a:pt x="182" y="69"/>
                  </a:cubicBezTo>
                  <a:cubicBezTo>
                    <a:pt x="182" y="133"/>
                    <a:pt x="135" y="180"/>
                    <a:pt x="71" y="180"/>
                  </a:cubicBezTo>
                  <a:cubicBezTo>
                    <a:pt x="13" y="180"/>
                    <a:pt x="13" y="180"/>
                    <a:pt x="13" y="180"/>
                  </a:cubicBezTo>
                  <a:cubicBezTo>
                    <a:pt x="6" y="180"/>
                    <a:pt x="0" y="186"/>
                    <a:pt x="0" y="193"/>
                  </a:cubicBezTo>
                  <a:cubicBezTo>
                    <a:pt x="0" y="305"/>
                    <a:pt x="0" y="305"/>
                    <a:pt x="0" y="305"/>
                  </a:cubicBezTo>
                  <a:cubicBezTo>
                    <a:pt x="0" y="312"/>
                    <a:pt x="6" y="318"/>
                    <a:pt x="13" y="318"/>
                  </a:cubicBezTo>
                  <a:cubicBezTo>
                    <a:pt x="69" y="318"/>
                    <a:pt x="69" y="318"/>
                    <a:pt x="69" y="318"/>
                  </a:cubicBezTo>
                  <a:cubicBezTo>
                    <a:pt x="132" y="319"/>
                    <a:pt x="182" y="369"/>
                    <a:pt x="182" y="433"/>
                  </a:cubicBezTo>
                  <a:cubicBezTo>
                    <a:pt x="182" y="491"/>
                    <a:pt x="182" y="491"/>
                    <a:pt x="182" y="491"/>
                  </a:cubicBezTo>
                  <a:cubicBezTo>
                    <a:pt x="182" y="498"/>
                    <a:pt x="188" y="504"/>
                    <a:pt x="195" y="504"/>
                  </a:cubicBezTo>
                  <a:cubicBezTo>
                    <a:pt x="308" y="504"/>
                    <a:pt x="308" y="504"/>
                    <a:pt x="308" y="504"/>
                  </a:cubicBezTo>
                  <a:cubicBezTo>
                    <a:pt x="315" y="504"/>
                    <a:pt x="320" y="498"/>
                    <a:pt x="320" y="491"/>
                  </a:cubicBezTo>
                  <a:cubicBezTo>
                    <a:pt x="320" y="434"/>
                    <a:pt x="320" y="434"/>
                    <a:pt x="320" y="434"/>
                  </a:cubicBezTo>
                  <a:cubicBezTo>
                    <a:pt x="320" y="369"/>
                    <a:pt x="371" y="319"/>
                    <a:pt x="435" y="318"/>
                  </a:cubicBezTo>
                  <a:cubicBezTo>
                    <a:pt x="491" y="318"/>
                    <a:pt x="491" y="318"/>
                    <a:pt x="491" y="318"/>
                  </a:cubicBezTo>
                  <a:cubicBezTo>
                    <a:pt x="498" y="318"/>
                    <a:pt x="504" y="312"/>
                    <a:pt x="504" y="305"/>
                  </a:cubicBezTo>
                  <a:cubicBezTo>
                    <a:pt x="504" y="193"/>
                    <a:pt x="504" y="193"/>
                    <a:pt x="504" y="193"/>
                  </a:cubicBezTo>
                  <a:cubicBezTo>
                    <a:pt x="504" y="186"/>
                    <a:pt x="498" y="180"/>
                    <a:pt x="491" y="180"/>
                  </a:cubicBezTo>
                  <a:cubicBezTo>
                    <a:pt x="433" y="180"/>
                    <a:pt x="433" y="180"/>
                    <a:pt x="433" y="180"/>
                  </a:cubicBezTo>
                  <a:cubicBezTo>
                    <a:pt x="369" y="180"/>
                    <a:pt x="321" y="132"/>
                    <a:pt x="320" y="69"/>
                  </a:cubicBezTo>
                  <a:cubicBezTo>
                    <a:pt x="320" y="13"/>
                    <a:pt x="320" y="13"/>
                    <a:pt x="320" y="13"/>
                  </a:cubicBezTo>
                  <a:cubicBezTo>
                    <a:pt x="320" y="6"/>
                    <a:pt x="315" y="0"/>
                    <a:pt x="308" y="0"/>
                  </a:cubicBezTo>
                </a:path>
              </a:pathLst>
            </a:custGeom>
            <a:solidFill>
              <a:schemeClr val="bg1"/>
            </a:solidFill>
            <a:ln w="9525">
              <a:noFill/>
            </a:ln>
            <a:effectLst>
              <a:outerShdw dist="165100" sx="99001" sy="99001" algn="ctr" rotWithShape="0">
                <a:srgbClr val="000000">
                  <a:alpha val="21999"/>
                </a:srgbClr>
              </a:outerShdw>
            </a:effectLst>
          </p:spPr>
          <p:txBody>
            <a:bodyPr/>
            <a:lstStyle/>
            <a:p>
              <a:endParaRPr lang="zh-CN" altLang="en-US"/>
            </a:p>
          </p:txBody>
        </p:sp>
        <p:grpSp>
          <p:nvGrpSpPr>
            <p:cNvPr id="10253" name="组合 3"/>
            <p:cNvGrpSpPr/>
            <p:nvPr/>
          </p:nvGrpSpPr>
          <p:grpSpPr>
            <a:xfrm>
              <a:off x="1169704" y="91122"/>
              <a:ext cx="575733" cy="575733"/>
              <a:chOff x="0" y="0"/>
              <a:chExt cx="575733" cy="575733"/>
            </a:xfrm>
          </p:grpSpPr>
          <p:sp>
            <p:nvSpPr>
              <p:cNvPr id="10254" name="圆角矩形 1"/>
              <p:cNvSpPr/>
              <p:nvPr/>
            </p:nvSpPr>
            <p:spPr>
              <a:xfrm>
                <a:off x="481" y="-642"/>
                <a:ext cx="574772" cy="576221"/>
              </a:xfrm>
              <a:prstGeom prst="roundRect">
                <a:avLst>
                  <a:gd name="adj" fmla="val 16667"/>
                </a:avLst>
              </a:prstGeom>
              <a:solidFill>
                <a:srgbClr val="4BB199"/>
              </a:solidFill>
              <a:ln w="9525">
                <a:noFill/>
              </a:ln>
            </p:spPr>
            <p:txBody>
              <a:bodyPr anchor="ctr"/>
              <a:lstStyle/>
              <a:p>
                <a:pPr lvl="0" indent="0" algn="ctr" eaLnBrk="1" hangingPunct="1"/>
                <a:endParaRPr lang="zh-CN" altLang="en-US" dirty="0">
                  <a:solidFill>
                    <a:srgbClr val="FFFFFF"/>
                  </a:solidFill>
                  <a:latin typeface="Arial" panose="020B0604020202020204" pitchFamily="34" charset="0"/>
                  <a:ea typeface="微软雅黑" panose="020B0503020204020204" pitchFamily="2" charset="-122"/>
                </a:endParaRPr>
              </a:p>
            </p:txBody>
          </p:sp>
          <p:sp>
            <p:nvSpPr>
              <p:cNvPr id="10255" name="Freeform 127"/>
              <p:cNvSpPr>
                <a:spLocks noEditPoints="1"/>
              </p:cNvSpPr>
              <p:nvPr/>
            </p:nvSpPr>
            <p:spPr>
              <a:xfrm>
                <a:off x="127502" y="151747"/>
                <a:ext cx="320729" cy="244457"/>
              </a:xfrm>
              <a:custGeom>
                <a:avLst/>
                <a:gdLst/>
                <a:ahLst/>
                <a:cxnLst>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240" h="182">
                    <a:moveTo>
                      <a:pt x="14" y="64"/>
                    </a:moveTo>
                    <a:lnTo>
                      <a:pt x="100" y="64"/>
                    </a:lnTo>
                    <a:lnTo>
                      <a:pt x="104" y="40"/>
                    </a:lnTo>
                    <a:lnTo>
                      <a:pt x="112" y="40"/>
                    </a:lnTo>
                    <a:lnTo>
                      <a:pt x="116" y="26"/>
                    </a:lnTo>
                    <a:lnTo>
                      <a:pt x="120" y="18"/>
                    </a:lnTo>
                    <a:lnTo>
                      <a:pt x="124" y="10"/>
                    </a:lnTo>
                    <a:lnTo>
                      <a:pt x="128" y="6"/>
                    </a:lnTo>
                    <a:lnTo>
                      <a:pt x="132" y="2"/>
                    </a:lnTo>
                    <a:lnTo>
                      <a:pt x="138" y="0"/>
                    </a:lnTo>
                    <a:lnTo>
                      <a:pt x="142" y="0"/>
                    </a:lnTo>
                    <a:lnTo>
                      <a:pt x="154" y="2"/>
                    </a:lnTo>
                    <a:lnTo>
                      <a:pt x="164" y="6"/>
                    </a:lnTo>
                    <a:lnTo>
                      <a:pt x="172" y="12"/>
                    </a:lnTo>
                    <a:lnTo>
                      <a:pt x="186" y="20"/>
                    </a:lnTo>
                    <a:lnTo>
                      <a:pt x="194" y="22"/>
                    </a:lnTo>
                    <a:lnTo>
                      <a:pt x="200" y="24"/>
                    </a:lnTo>
                    <a:lnTo>
                      <a:pt x="208" y="24"/>
                    </a:lnTo>
                    <a:lnTo>
                      <a:pt x="214" y="20"/>
                    </a:lnTo>
                    <a:lnTo>
                      <a:pt x="222" y="14"/>
                    </a:lnTo>
                    <a:lnTo>
                      <a:pt x="228" y="6"/>
                    </a:lnTo>
                    <a:lnTo>
                      <a:pt x="240" y="14"/>
                    </a:lnTo>
                    <a:lnTo>
                      <a:pt x="230" y="26"/>
                    </a:lnTo>
                    <a:lnTo>
                      <a:pt x="220" y="34"/>
                    </a:lnTo>
                    <a:lnTo>
                      <a:pt x="212" y="38"/>
                    </a:lnTo>
                    <a:lnTo>
                      <a:pt x="202" y="38"/>
                    </a:lnTo>
                    <a:lnTo>
                      <a:pt x="192" y="38"/>
                    </a:lnTo>
                    <a:lnTo>
                      <a:pt x="184" y="34"/>
                    </a:lnTo>
                    <a:lnTo>
                      <a:pt x="166" y="24"/>
                    </a:lnTo>
                    <a:lnTo>
                      <a:pt x="150" y="16"/>
                    </a:lnTo>
                    <a:lnTo>
                      <a:pt x="144" y="14"/>
                    </a:lnTo>
                    <a:lnTo>
                      <a:pt x="138" y="16"/>
                    </a:lnTo>
                    <a:lnTo>
                      <a:pt x="134" y="22"/>
                    </a:lnTo>
                    <a:lnTo>
                      <a:pt x="128" y="32"/>
                    </a:lnTo>
                    <a:lnTo>
                      <a:pt x="126" y="40"/>
                    </a:lnTo>
                    <a:lnTo>
                      <a:pt x="132" y="40"/>
                    </a:lnTo>
                    <a:lnTo>
                      <a:pt x="136" y="64"/>
                    </a:lnTo>
                    <a:lnTo>
                      <a:pt x="222" y="64"/>
                    </a:lnTo>
                    <a:lnTo>
                      <a:pt x="226" y="64"/>
                    </a:lnTo>
                    <a:lnTo>
                      <a:pt x="232" y="68"/>
                    </a:lnTo>
                    <a:lnTo>
                      <a:pt x="234" y="72"/>
                    </a:lnTo>
                    <a:lnTo>
                      <a:pt x="236" y="78"/>
                    </a:lnTo>
                    <a:lnTo>
                      <a:pt x="236" y="168"/>
                    </a:lnTo>
                    <a:lnTo>
                      <a:pt x="234" y="172"/>
                    </a:lnTo>
                    <a:lnTo>
                      <a:pt x="232" y="178"/>
                    </a:lnTo>
                    <a:lnTo>
                      <a:pt x="226" y="180"/>
                    </a:lnTo>
                    <a:lnTo>
                      <a:pt x="222" y="182"/>
                    </a:lnTo>
                    <a:lnTo>
                      <a:pt x="14" y="182"/>
                    </a:lnTo>
                    <a:lnTo>
                      <a:pt x="8" y="180"/>
                    </a:lnTo>
                    <a:lnTo>
                      <a:pt x="4" y="178"/>
                    </a:lnTo>
                    <a:lnTo>
                      <a:pt x="0" y="172"/>
                    </a:lnTo>
                    <a:lnTo>
                      <a:pt x="0" y="168"/>
                    </a:lnTo>
                    <a:lnTo>
                      <a:pt x="0" y="78"/>
                    </a:lnTo>
                    <a:lnTo>
                      <a:pt x="0" y="72"/>
                    </a:lnTo>
                    <a:lnTo>
                      <a:pt x="4" y="68"/>
                    </a:lnTo>
                    <a:lnTo>
                      <a:pt x="8" y="64"/>
                    </a:lnTo>
                    <a:lnTo>
                      <a:pt x="14" y="64"/>
                    </a:lnTo>
                    <a:close/>
                    <a:moveTo>
                      <a:pt x="22" y="94"/>
                    </a:moveTo>
                    <a:lnTo>
                      <a:pt x="22" y="108"/>
                    </a:lnTo>
                    <a:lnTo>
                      <a:pt x="46" y="108"/>
                    </a:lnTo>
                    <a:lnTo>
                      <a:pt x="46" y="94"/>
                    </a:lnTo>
                    <a:lnTo>
                      <a:pt x="22" y="94"/>
                    </a:lnTo>
                    <a:close/>
                    <a:moveTo>
                      <a:pt x="194" y="144"/>
                    </a:moveTo>
                    <a:lnTo>
                      <a:pt x="194" y="158"/>
                    </a:lnTo>
                    <a:lnTo>
                      <a:pt x="218" y="158"/>
                    </a:lnTo>
                    <a:lnTo>
                      <a:pt x="218" y="144"/>
                    </a:lnTo>
                    <a:lnTo>
                      <a:pt x="194" y="144"/>
                    </a:lnTo>
                    <a:close/>
                    <a:moveTo>
                      <a:pt x="160" y="144"/>
                    </a:moveTo>
                    <a:lnTo>
                      <a:pt x="160" y="144"/>
                    </a:lnTo>
                    <a:lnTo>
                      <a:pt x="160" y="158"/>
                    </a:lnTo>
                    <a:lnTo>
                      <a:pt x="184" y="158"/>
                    </a:lnTo>
                    <a:lnTo>
                      <a:pt x="184" y="144"/>
                    </a:lnTo>
                    <a:lnTo>
                      <a:pt x="160" y="144"/>
                    </a:lnTo>
                    <a:close/>
                    <a:moveTo>
                      <a:pt x="56" y="144"/>
                    </a:moveTo>
                    <a:lnTo>
                      <a:pt x="56" y="144"/>
                    </a:lnTo>
                    <a:lnTo>
                      <a:pt x="56" y="158"/>
                    </a:lnTo>
                    <a:lnTo>
                      <a:pt x="148" y="158"/>
                    </a:lnTo>
                    <a:lnTo>
                      <a:pt x="148" y="144"/>
                    </a:lnTo>
                    <a:lnTo>
                      <a:pt x="56" y="144"/>
                    </a:lnTo>
                    <a:close/>
                    <a:moveTo>
                      <a:pt x="22" y="144"/>
                    </a:moveTo>
                    <a:lnTo>
                      <a:pt x="22" y="158"/>
                    </a:lnTo>
                    <a:lnTo>
                      <a:pt x="46" y="158"/>
                    </a:lnTo>
                    <a:lnTo>
                      <a:pt x="46" y="144"/>
                    </a:lnTo>
                    <a:lnTo>
                      <a:pt x="22" y="144"/>
                    </a:lnTo>
                    <a:close/>
                    <a:moveTo>
                      <a:pt x="180" y="118"/>
                    </a:moveTo>
                    <a:lnTo>
                      <a:pt x="180" y="134"/>
                    </a:lnTo>
                    <a:lnTo>
                      <a:pt x="218" y="134"/>
                    </a:lnTo>
                    <a:lnTo>
                      <a:pt x="218" y="118"/>
                    </a:lnTo>
                    <a:lnTo>
                      <a:pt x="180" y="118"/>
                    </a:lnTo>
                    <a:close/>
                    <a:moveTo>
                      <a:pt x="146" y="118"/>
                    </a:moveTo>
                    <a:lnTo>
                      <a:pt x="146" y="118"/>
                    </a:lnTo>
                    <a:lnTo>
                      <a:pt x="146" y="134"/>
                    </a:lnTo>
                    <a:lnTo>
                      <a:pt x="170" y="134"/>
                    </a:lnTo>
                    <a:lnTo>
                      <a:pt x="170" y="118"/>
                    </a:lnTo>
                    <a:lnTo>
                      <a:pt x="146" y="118"/>
                    </a:lnTo>
                    <a:close/>
                    <a:moveTo>
                      <a:pt x="112" y="118"/>
                    </a:moveTo>
                    <a:lnTo>
                      <a:pt x="112" y="118"/>
                    </a:lnTo>
                    <a:lnTo>
                      <a:pt x="112" y="134"/>
                    </a:lnTo>
                    <a:lnTo>
                      <a:pt x="136" y="134"/>
                    </a:lnTo>
                    <a:lnTo>
                      <a:pt x="136" y="118"/>
                    </a:lnTo>
                    <a:lnTo>
                      <a:pt x="112" y="118"/>
                    </a:lnTo>
                    <a:close/>
                    <a:moveTo>
                      <a:pt x="78" y="118"/>
                    </a:moveTo>
                    <a:lnTo>
                      <a:pt x="78" y="118"/>
                    </a:lnTo>
                    <a:lnTo>
                      <a:pt x="78" y="134"/>
                    </a:lnTo>
                    <a:lnTo>
                      <a:pt x="100" y="134"/>
                    </a:lnTo>
                    <a:lnTo>
                      <a:pt x="100" y="118"/>
                    </a:lnTo>
                    <a:lnTo>
                      <a:pt x="78" y="118"/>
                    </a:lnTo>
                    <a:close/>
                    <a:moveTo>
                      <a:pt x="42" y="118"/>
                    </a:moveTo>
                    <a:lnTo>
                      <a:pt x="42" y="118"/>
                    </a:lnTo>
                    <a:lnTo>
                      <a:pt x="42" y="134"/>
                    </a:lnTo>
                    <a:lnTo>
                      <a:pt x="66" y="134"/>
                    </a:lnTo>
                    <a:lnTo>
                      <a:pt x="66" y="118"/>
                    </a:lnTo>
                    <a:lnTo>
                      <a:pt x="42" y="118"/>
                    </a:lnTo>
                    <a:close/>
                    <a:moveTo>
                      <a:pt x="22" y="118"/>
                    </a:moveTo>
                    <a:lnTo>
                      <a:pt x="22" y="134"/>
                    </a:lnTo>
                    <a:lnTo>
                      <a:pt x="30" y="134"/>
                    </a:lnTo>
                    <a:lnTo>
                      <a:pt x="30" y="118"/>
                    </a:lnTo>
                    <a:lnTo>
                      <a:pt x="22" y="118"/>
                    </a:lnTo>
                    <a:close/>
                    <a:moveTo>
                      <a:pt x="194" y="94"/>
                    </a:moveTo>
                    <a:lnTo>
                      <a:pt x="194" y="108"/>
                    </a:lnTo>
                    <a:lnTo>
                      <a:pt x="218" y="108"/>
                    </a:lnTo>
                    <a:lnTo>
                      <a:pt x="218" y="94"/>
                    </a:lnTo>
                    <a:lnTo>
                      <a:pt x="194" y="94"/>
                    </a:lnTo>
                    <a:close/>
                    <a:moveTo>
                      <a:pt x="56" y="94"/>
                    </a:moveTo>
                    <a:lnTo>
                      <a:pt x="56" y="94"/>
                    </a:lnTo>
                    <a:lnTo>
                      <a:pt x="56" y="108"/>
                    </a:lnTo>
                    <a:lnTo>
                      <a:pt x="80" y="108"/>
                    </a:lnTo>
                    <a:lnTo>
                      <a:pt x="80" y="94"/>
                    </a:lnTo>
                    <a:lnTo>
                      <a:pt x="56" y="94"/>
                    </a:lnTo>
                    <a:close/>
                    <a:moveTo>
                      <a:pt x="90" y="94"/>
                    </a:moveTo>
                    <a:lnTo>
                      <a:pt x="90" y="94"/>
                    </a:lnTo>
                    <a:lnTo>
                      <a:pt x="90" y="108"/>
                    </a:lnTo>
                    <a:lnTo>
                      <a:pt x="114" y="108"/>
                    </a:lnTo>
                    <a:lnTo>
                      <a:pt x="114" y="94"/>
                    </a:lnTo>
                    <a:lnTo>
                      <a:pt x="90" y="94"/>
                    </a:lnTo>
                    <a:close/>
                    <a:moveTo>
                      <a:pt x="126" y="94"/>
                    </a:moveTo>
                    <a:lnTo>
                      <a:pt x="126" y="94"/>
                    </a:lnTo>
                    <a:lnTo>
                      <a:pt x="126" y="108"/>
                    </a:lnTo>
                    <a:lnTo>
                      <a:pt x="148" y="108"/>
                    </a:lnTo>
                    <a:lnTo>
                      <a:pt x="148" y="94"/>
                    </a:lnTo>
                    <a:lnTo>
                      <a:pt x="126" y="94"/>
                    </a:lnTo>
                    <a:close/>
                    <a:moveTo>
                      <a:pt x="160" y="94"/>
                    </a:moveTo>
                    <a:lnTo>
                      <a:pt x="160" y="94"/>
                    </a:lnTo>
                    <a:lnTo>
                      <a:pt x="160" y="108"/>
                    </a:lnTo>
                    <a:lnTo>
                      <a:pt x="184" y="108"/>
                    </a:lnTo>
                    <a:lnTo>
                      <a:pt x="184" y="94"/>
                    </a:lnTo>
                    <a:lnTo>
                      <a:pt x="160" y="94"/>
                    </a:lnTo>
                    <a:close/>
                  </a:path>
                </a:pathLst>
              </a:custGeom>
              <a:solidFill>
                <a:schemeClr val="bg1"/>
              </a:solidFill>
              <a:ln w="9525">
                <a:noFill/>
              </a:ln>
            </p:spPr>
            <p:txBody>
              <a:bodyPr/>
              <a:lstStyle/>
              <a:p>
                <a:endParaRPr lang="zh-CN" altLang="en-US"/>
              </a:p>
            </p:txBody>
          </p:sp>
        </p:grpSp>
        <p:grpSp>
          <p:nvGrpSpPr>
            <p:cNvPr id="10256" name="组合 4"/>
            <p:cNvGrpSpPr/>
            <p:nvPr/>
          </p:nvGrpSpPr>
          <p:grpSpPr>
            <a:xfrm>
              <a:off x="2270266" y="1170144"/>
              <a:ext cx="575733" cy="575733"/>
              <a:chOff x="0" y="0"/>
              <a:chExt cx="575733" cy="575733"/>
            </a:xfrm>
          </p:grpSpPr>
          <p:sp>
            <p:nvSpPr>
              <p:cNvPr id="10257" name="圆角矩形 14"/>
              <p:cNvSpPr/>
              <p:nvPr/>
            </p:nvSpPr>
            <p:spPr>
              <a:xfrm>
                <a:off x="241" y="-242"/>
                <a:ext cx="574772" cy="576221"/>
              </a:xfrm>
              <a:prstGeom prst="roundRect">
                <a:avLst>
                  <a:gd name="adj" fmla="val 16667"/>
                </a:avLst>
              </a:prstGeom>
              <a:solidFill>
                <a:srgbClr val="4BB199"/>
              </a:solidFill>
              <a:ln w="9525">
                <a:noFill/>
              </a:ln>
            </p:spPr>
            <p:txBody>
              <a:bodyPr anchor="ctr"/>
              <a:lstStyle/>
              <a:p>
                <a:pPr lvl="0" indent="0" algn="ctr" eaLnBrk="1" hangingPunct="1"/>
                <a:endParaRPr lang="zh-CN" altLang="en-US" dirty="0">
                  <a:solidFill>
                    <a:srgbClr val="FFFFFF"/>
                  </a:solidFill>
                  <a:latin typeface="Arial" panose="020B0604020202020204" pitchFamily="34" charset="0"/>
                  <a:ea typeface="微软雅黑" panose="020B0503020204020204" pitchFamily="2" charset="-122"/>
                </a:endParaRPr>
              </a:p>
            </p:txBody>
          </p:sp>
          <p:sp>
            <p:nvSpPr>
              <p:cNvPr id="10258" name="Freeform 203"/>
              <p:cNvSpPr>
                <a:spLocks noEditPoints="1"/>
              </p:cNvSpPr>
              <p:nvPr/>
            </p:nvSpPr>
            <p:spPr>
              <a:xfrm>
                <a:off x="179659" y="161671"/>
                <a:ext cx="215936" cy="261919"/>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184" h="222">
                    <a:moveTo>
                      <a:pt x="84" y="208"/>
                    </a:moveTo>
                    <a:lnTo>
                      <a:pt x="184" y="208"/>
                    </a:lnTo>
                    <a:lnTo>
                      <a:pt x="184" y="222"/>
                    </a:lnTo>
                    <a:lnTo>
                      <a:pt x="54" y="222"/>
                    </a:lnTo>
                    <a:lnTo>
                      <a:pt x="84" y="208"/>
                    </a:lnTo>
                    <a:close/>
                    <a:moveTo>
                      <a:pt x="140" y="72"/>
                    </a:moveTo>
                    <a:lnTo>
                      <a:pt x="146" y="64"/>
                    </a:lnTo>
                    <a:lnTo>
                      <a:pt x="148" y="58"/>
                    </a:lnTo>
                    <a:lnTo>
                      <a:pt x="148" y="52"/>
                    </a:lnTo>
                    <a:lnTo>
                      <a:pt x="144" y="46"/>
                    </a:lnTo>
                    <a:lnTo>
                      <a:pt x="140" y="42"/>
                    </a:lnTo>
                    <a:lnTo>
                      <a:pt x="94" y="16"/>
                    </a:lnTo>
                    <a:lnTo>
                      <a:pt x="88" y="14"/>
                    </a:lnTo>
                    <a:lnTo>
                      <a:pt x="82" y="14"/>
                    </a:lnTo>
                    <a:lnTo>
                      <a:pt x="78" y="18"/>
                    </a:lnTo>
                    <a:lnTo>
                      <a:pt x="74" y="22"/>
                    </a:lnTo>
                    <a:lnTo>
                      <a:pt x="68" y="30"/>
                    </a:lnTo>
                    <a:lnTo>
                      <a:pt x="70" y="32"/>
                    </a:lnTo>
                    <a:lnTo>
                      <a:pt x="88" y="42"/>
                    </a:lnTo>
                    <a:lnTo>
                      <a:pt x="122" y="60"/>
                    </a:lnTo>
                    <a:lnTo>
                      <a:pt x="140" y="72"/>
                    </a:lnTo>
                    <a:close/>
                    <a:moveTo>
                      <a:pt x="160" y="68"/>
                    </a:moveTo>
                    <a:lnTo>
                      <a:pt x="160" y="68"/>
                    </a:lnTo>
                    <a:lnTo>
                      <a:pt x="152" y="82"/>
                    </a:lnTo>
                    <a:lnTo>
                      <a:pt x="150" y="88"/>
                    </a:lnTo>
                    <a:lnTo>
                      <a:pt x="148" y="90"/>
                    </a:lnTo>
                    <a:lnTo>
                      <a:pt x="100" y="172"/>
                    </a:lnTo>
                    <a:lnTo>
                      <a:pt x="98" y="176"/>
                    </a:lnTo>
                    <a:lnTo>
                      <a:pt x="96" y="176"/>
                    </a:lnTo>
                    <a:lnTo>
                      <a:pt x="88" y="180"/>
                    </a:lnTo>
                    <a:lnTo>
                      <a:pt x="82" y="180"/>
                    </a:lnTo>
                    <a:lnTo>
                      <a:pt x="76" y="180"/>
                    </a:lnTo>
                    <a:lnTo>
                      <a:pt x="72" y="178"/>
                    </a:lnTo>
                    <a:lnTo>
                      <a:pt x="66" y="172"/>
                    </a:lnTo>
                    <a:lnTo>
                      <a:pt x="64" y="166"/>
                    </a:lnTo>
                    <a:lnTo>
                      <a:pt x="52" y="164"/>
                    </a:lnTo>
                    <a:lnTo>
                      <a:pt x="42" y="160"/>
                    </a:lnTo>
                    <a:lnTo>
                      <a:pt x="34" y="154"/>
                    </a:lnTo>
                    <a:lnTo>
                      <a:pt x="26" y="144"/>
                    </a:lnTo>
                    <a:lnTo>
                      <a:pt x="20" y="146"/>
                    </a:lnTo>
                    <a:lnTo>
                      <a:pt x="12" y="144"/>
                    </a:lnTo>
                    <a:lnTo>
                      <a:pt x="8" y="140"/>
                    </a:lnTo>
                    <a:lnTo>
                      <a:pt x="4" y="136"/>
                    </a:lnTo>
                    <a:lnTo>
                      <a:pt x="2" y="130"/>
                    </a:lnTo>
                    <a:lnTo>
                      <a:pt x="2" y="122"/>
                    </a:lnTo>
                    <a:lnTo>
                      <a:pt x="0" y="118"/>
                    </a:lnTo>
                    <a:lnTo>
                      <a:pt x="2" y="116"/>
                    </a:lnTo>
                    <a:lnTo>
                      <a:pt x="50" y="34"/>
                    </a:lnTo>
                    <a:lnTo>
                      <a:pt x="52" y="30"/>
                    </a:lnTo>
                    <a:lnTo>
                      <a:pt x="54" y="24"/>
                    </a:lnTo>
                    <a:lnTo>
                      <a:pt x="56" y="24"/>
                    </a:lnTo>
                    <a:lnTo>
                      <a:pt x="62" y="12"/>
                    </a:lnTo>
                    <a:lnTo>
                      <a:pt x="70" y="4"/>
                    </a:lnTo>
                    <a:lnTo>
                      <a:pt x="78" y="0"/>
                    </a:lnTo>
                    <a:lnTo>
                      <a:pt x="88" y="0"/>
                    </a:lnTo>
                    <a:lnTo>
                      <a:pt x="98" y="2"/>
                    </a:lnTo>
                    <a:lnTo>
                      <a:pt x="152" y="34"/>
                    </a:lnTo>
                    <a:lnTo>
                      <a:pt x="158" y="40"/>
                    </a:lnTo>
                    <a:lnTo>
                      <a:pt x="162" y="48"/>
                    </a:lnTo>
                    <a:lnTo>
                      <a:pt x="164" y="58"/>
                    </a:lnTo>
                    <a:lnTo>
                      <a:pt x="160" y="68"/>
                    </a:lnTo>
                    <a:close/>
                    <a:moveTo>
                      <a:pt x="4" y="160"/>
                    </a:moveTo>
                    <a:lnTo>
                      <a:pt x="4" y="206"/>
                    </a:lnTo>
                    <a:lnTo>
                      <a:pt x="26" y="218"/>
                    </a:lnTo>
                    <a:lnTo>
                      <a:pt x="66" y="196"/>
                    </a:lnTo>
                    <a:lnTo>
                      <a:pt x="4" y="160"/>
                    </a:lnTo>
                    <a:close/>
                  </a:path>
                </a:pathLst>
              </a:custGeom>
              <a:solidFill>
                <a:srgbClr val="FFFFFF"/>
              </a:solidFill>
              <a:ln w="9525">
                <a:noFill/>
              </a:ln>
            </p:spPr>
            <p:txBody>
              <a:bodyPr/>
              <a:lstStyle/>
              <a:p>
                <a:endParaRPr lang="zh-CN" altLang="en-US"/>
              </a:p>
            </p:txBody>
          </p:sp>
        </p:grpSp>
        <p:grpSp>
          <p:nvGrpSpPr>
            <p:cNvPr id="10259" name="组合 5"/>
            <p:cNvGrpSpPr/>
            <p:nvPr/>
          </p:nvGrpSpPr>
          <p:grpSpPr>
            <a:xfrm>
              <a:off x="1169703" y="2247105"/>
              <a:ext cx="575733" cy="575733"/>
              <a:chOff x="0" y="0"/>
              <a:chExt cx="575733" cy="575733"/>
            </a:xfrm>
          </p:grpSpPr>
          <p:sp>
            <p:nvSpPr>
              <p:cNvPr id="10260" name="圆角矩形 13"/>
              <p:cNvSpPr/>
              <p:nvPr/>
            </p:nvSpPr>
            <p:spPr>
              <a:xfrm>
                <a:off x="482" y="631"/>
                <a:ext cx="574772" cy="574633"/>
              </a:xfrm>
              <a:prstGeom prst="roundRect">
                <a:avLst>
                  <a:gd name="adj" fmla="val 16667"/>
                </a:avLst>
              </a:prstGeom>
              <a:solidFill>
                <a:srgbClr val="4BB199"/>
              </a:solidFill>
              <a:ln w="9525">
                <a:noFill/>
              </a:ln>
            </p:spPr>
            <p:txBody>
              <a:bodyPr anchor="ctr"/>
              <a:lstStyle/>
              <a:p>
                <a:pPr lvl="0" indent="0" algn="ctr" eaLnBrk="1" hangingPunct="1"/>
                <a:endParaRPr lang="zh-CN" altLang="en-US" dirty="0">
                  <a:solidFill>
                    <a:srgbClr val="FFFFFF"/>
                  </a:solidFill>
                  <a:latin typeface="Arial" panose="020B0604020202020204" pitchFamily="34" charset="0"/>
                  <a:ea typeface="微软雅黑" panose="020B0503020204020204" pitchFamily="2" charset="-122"/>
                </a:endParaRPr>
              </a:p>
            </p:txBody>
          </p:sp>
          <p:sp>
            <p:nvSpPr>
              <p:cNvPr id="10261" name="Freeform 161"/>
              <p:cNvSpPr>
                <a:spLocks noEditPoints="1"/>
              </p:cNvSpPr>
              <p:nvPr/>
            </p:nvSpPr>
            <p:spPr>
              <a:xfrm>
                <a:off x="141793" y="157781"/>
                <a:ext cx="287386" cy="317477"/>
              </a:xfrm>
              <a:custGeom>
                <a:avLst/>
                <a:gdLst/>
                <a:ahLst/>
                <a:cxnLst>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222" h="246">
                    <a:moveTo>
                      <a:pt x="106" y="0"/>
                    </a:moveTo>
                    <a:lnTo>
                      <a:pt x="118" y="0"/>
                    </a:lnTo>
                    <a:lnTo>
                      <a:pt x="118" y="36"/>
                    </a:lnTo>
                    <a:lnTo>
                      <a:pt x="106" y="36"/>
                    </a:lnTo>
                    <a:lnTo>
                      <a:pt x="106" y="0"/>
                    </a:lnTo>
                    <a:close/>
                    <a:moveTo>
                      <a:pt x="222" y="104"/>
                    </a:moveTo>
                    <a:lnTo>
                      <a:pt x="222" y="118"/>
                    </a:lnTo>
                    <a:lnTo>
                      <a:pt x="186" y="118"/>
                    </a:lnTo>
                    <a:lnTo>
                      <a:pt x="186" y="104"/>
                    </a:lnTo>
                    <a:lnTo>
                      <a:pt x="222" y="104"/>
                    </a:lnTo>
                    <a:close/>
                    <a:moveTo>
                      <a:pt x="204" y="50"/>
                    </a:moveTo>
                    <a:lnTo>
                      <a:pt x="212" y="60"/>
                    </a:lnTo>
                    <a:lnTo>
                      <a:pt x="180" y="80"/>
                    </a:lnTo>
                    <a:lnTo>
                      <a:pt x="172" y="68"/>
                    </a:lnTo>
                    <a:lnTo>
                      <a:pt x="204" y="50"/>
                    </a:lnTo>
                    <a:close/>
                    <a:moveTo>
                      <a:pt x="162" y="10"/>
                    </a:moveTo>
                    <a:lnTo>
                      <a:pt x="144" y="42"/>
                    </a:lnTo>
                    <a:lnTo>
                      <a:pt x="156" y="50"/>
                    </a:lnTo>
                    <a:lnTo>
                      <a:pt x="174" y="18"/>
                    </a:lnTo>
                    <a:lnTo>
                      <a:pt x="162" y="10"/>
                    </a:lnTo>
                    <a:close/>
                    <a:moveTo>
                      <a:pt x="0" y="118"/>
                    </a:moveTo>
                    <a:lnTo>
                      <a:pt x="0" y="104"/>
                    </a:lnTo>
                    <a:lnTo>
                      <a:pt x="38" y="104"/>
                    </a:lnTo>
                    <a:lnTo>
                      <a:pt x="38" y="118"/>
                    </a:lnTo>
                    <a:lnTo>
                      <a:pt x="0" y="118"/>
                    </a:lnTo>
                    <a:close/>
                    <a:moveTo>
                      <a:pt x="12" y="60"/>
                    </a:moveTo>
                    <a:lnTo>
                      <a:pt x="20" y="48"/>
                    </a:lnTo>
                    <a:lnTo>
                      <a:pt x="52" y="68"/>
                    </a:lnTo>
                    <a:lnTo>
                      <a:pt x="44" y="80"/>
                    </a:lnTo>
                    <a:lnTo>
                      <a:pt x="12" y="60"/>
                    </a:lnTo>
                    <a:close/>
                    <a:moveTo>
                      <a:pt x="50" y="18"/>
                    </a:moveTo>
                    <a:lnTo>
                      <a:pt x="70" y="50"/>
                    </a:lnTo>
                    <a:lnTo>
                      <a:pt x="80" y="42"/>
                    </a:lnTo>
                    <a:lnTo>
                      <a:pt x="62" y="10"/>
                    </a:lnTo>
                    <a:lnTo>
                      <a:pt x="50" y="18"/>
                    </a:lnTo>
                    <a:close/>
                    <a:moveTo>
                      <a:pt x="112" y="54"/>
                    </a:moveTo>
                    <a:lnTo>
                      <a:pt x="112" y="54"/>
                    </a:lnTo>
                    <a:lnTo>
                      <a:pt x="124" y="54"/>
                    </a:lnTo>
                    <a:lnTo>
                      <a:pt x="134" y="58"/>
                    </a:lnTo>
                    <a:lnTo>
                      <a:pt x="146" y="64"/>
                    </a:lnTo>
                    <a:lnTo>
                      <a:pt x="154" y="70"/>
                    </a:lnTo>
                    <a:lnTo>
                      <a:pt x="162" y="80"/>
                    </a:lnTo>
                    <a:lnTo>
                      <a:pt x="166" y="90"/>
                    </a:lnTo>
                    <a:lnTo>
                      <a:pt x="170" y="100"/>
                    </a:lnTo>
                    <a:lnTo>
                      <a:pt x="172" y="112"/>
                    </a:lnTo>
                    <a:lnTo>
                      <a:pt x="170" y="128"/>
                    </a:lnTo>
                    <a:lnTo>
                      <a:pt x="164" y="142"/>
                    </a:lnTo>
                    <a:lnTo>
                      <a:pt x="154" y="154"/>
                    </a:lnTo>
                    <a:lnTo>
                      <a:pt x="144" y="162"/>
                    </a:lnTo>
                    <a:lnTo>
                      <a:pt x="144" y="168"/>
                    </a:lnTo>
                    <a:lnTo>
                      <a:pt x="146" y="168"/>
                    </a:lnTo>
                    <a:lnTo>
                      <a:pt x="150" y="168"/>
                    </a:lnTo>
                    <a:lnTo>
                      <a:pt x="152" y="172"/>
                    </a:lnTo>
                    <a:lnTo>
                      <a:pt x="154" y="182"/>
                    </a:lnTo>
                    <a:lnTo>
                      <a:pt x="152" y="192"/>
                    </a:lnTo>
                    <a:lnTo>
                      <a:pt x="152" y="194"/>
                    </a:lnTo>
                    <a:lnTo>
                      <a:pt x="154" y="204"/>
                    </a:lnTo>
                    <a:lnTo>
                      <a:pt x="152" y="214"/>
                    </a:lnTo>
                    <a:lnTo>
                      <a:pt x="150" y="218"/>
                    </a:lnTo>
                    <a:lnTo>
                      <a:pt x="148" y="218"/>
                    </a:lnTo>
                    <a:lnTo>
                      <a:pt x="80" y="224"/>
                    </a:lnTo>
                    <a:lnTo>
                      <a:pt x="76" y="224"/>
                    </a:lnTo>
                    <a:lnTo>
                      <a:pt x="74" y="220"/>
                    </a:lnTo>
                    <a:lnTo>
                      <a:pt x="72" y="210"/>
                    </a:lnTo>
                    <a:lnTo>
                      <a:pt x="72" y="206"/>
                    </a:lnTo>
                    <a:lnTo>
                      <a:pt x="74" y="200"/>
                    </a:lnTo>
                    <a:lnTo>
                      <a:pt x="74" y="198"/>
                    </a:lnTo>
                    <a:lnTo>
                      <a:pt x="72" y="188"/>
                    </a:lnTo>
                    <a:lnTo>
                      <a:pt x="72" y="184"/>
                    </a:lnTo>
                    <a:lnTo>
                      <a:pt x="74" y="178"/>
                    </a:lnTo>
                    <a:lnTo>
                      <a:pt x="76" y="174"/>
                    </a:lnTo>
                    <a:lnTo>
                      <a:pt x="80" y="174"/>
                    </a:lnTo>
                    <a:lnTo>
                      <a:pt x="82" y="174"/>
                    </a:lnTo>
                    <a:lnTo>
                      <a:pt x="82" y="162"/>
                    </a:lnTo>
                    <a:lnTo>
                      <a:pt x="70" y="154"/>
                    </a:lnTo>
                    <a:lnTo>
                      <a:pt x="62" y="142"/>
                    </a:lnTo>
                    <a:lnTo>
                      <a:pt x="56" y="128"/>
                    </a:lnTo>
                    <a:lnTo>
                      <a:pt x="54" y="112"/>
                    </a:lnTo>
                    <a:lnTo>
                      <a:pt x="54" y="100"/>
                    </a:lnTo>
                    <a:lnTo>
                      <a:pt x="58" y="90"/>
                    </a:lnTo>
                    <a:lnTo>
                      <a:pt x="64" y="80"/>
                    </a:lnTo>
                    <a:lnTo>
                      <a:pt x="70" y="70"/>
                    </a:lnTo>
                    <a:lnTo>
                      <a:pt x="80" y="64"/>
                    </a:lnTo>
                    <a:lnTo>
                      <a:pt x="90" y="58"/>
                    </a:lnTo>
                    <a:lnTo>
                      <a:pt x="100" y="54"/>
                    </a:lnTo>
                    <a:lnTo>
                      <a:pt x="112" y="54"/>
                    </a:lnTo>
                    <a:close/>
                    <a:moveTo>
                      <a:pt x="130" y="228"/>
                    </a:moveTo>
                    <a:lnTo>
                      <a:pt x="130" y="228"/>
                    </a:lnTo>
                    <a:lnTo>
                      <a:pt x="128" y="236"/>
                    </a:lnTo>
                    <a:lnTo>
                      <a:pt x="124" y="240"/>
                    </a:lnTo>
                    <a:lnTo>
                      <a:pt x="120" y="244"/>
                    </a:lnTo>
                    <a:lnTo>
                      <a:pt x="112" y="246"/>
                    </a:lnTo>
                    <a:lnTo>
                      <a:pt x="106" y="244"/>
                    </a:lnTo>
                    <a:lnTo>
                      <a:pt x="102" y="242"/>
                    </a:lnTo>
                    <a:lnTo>
                      <a:pt x="98" y="236"/>
                    </a:lnTo>
                    <a:lnTo>
                      <a:pt x="96" y="230"/>
                    </a:lnTo>
                    <a:lnTo>
                      <a:pt x="130" y="228"/>
                    </a:lnTo>
                    <a:close/>
                    <a:moveTo>
                      <a:pt x="142" y="202"/>
                    </a:moveTo>
                    <a:lnTo>
                      <a:pt x="84" y="208"/>
                    </a:lnTo>
                    <a:lnTo>
                      <a:pt x="84" y="210"/>
                    </a:lnTo>
                    <a:lnTo>
                      <a:pt x="142" y="206"/>
                    </a:lnTo>
                    <a:lnTo>
                      <a:pt x="142" y="204"/>
                    </a:lnTo>
                    <a:lnTo>
                      <a:pt x="142" y="202"/>
                    </a:lnTo>
                    <a:close/>
                    <a:moveTo>
                      <a:pt x="142" y="180"/>
                    </a:moveTo>
                    <a:lnTo>
                      <a:pt x="84" y="186"/>
                    </a:lnTo>
                    <a:lnTo>
                      <a:pt x="84" y="188"/>
                    </a:lnTo>
                    <a:lnTo>
                      <a:pt x="142" y="184"/>
                    </a:lnTo>
                    <a:lnTo>
                      <a:pt x="142" y="182"/>
                    </a:lnTo>
                    <a:lnTo>
                      <a:pt x="142" y="180"/>
                    </a:lnTo>
                    <a:close/>
                  </a:path>
                </a:pathLst>
              </a:custGeom>
              <a:solidFill>
                <a:srgbClr val="FFFFFF"/>
              </a:solidFill>
              <a:ln w="9525">
                <a:noFill/>
              </a:ln>
            </p:spPr>
            <p:txBody>
              <a:bodyPr/>
              <a:lstStyle/>
              <a:p>
                <a:endParaRPr lang="zh-CN" altLang="en-US"/>
              </a:p>
            </p:txBody>
          </p:sp>
        </p:grpSp>
        <p:grpSp>
          <p:nvGrpSpPr>
            <p:cNvPr id="10262" name="组合 2"/>
            <p:cNvGrpSpPr/>
            <p:nvPr/>
          </p:nvGrpSpPr>
          <p:grpSpPr>
            <a:xfrm>
              <a:off x="113558" y="1183510"/>
              <a:ext cx="575733" cy="575733"/>
              <a:chOff x="0" y="0"/>
              <a:chExt cx="575733" cy="575733"/>
            </a:xfrm>
          </p:grpSpPr>
          <p:sp>
            <p:nvSpPr>
              <p:cNvPr id="10263" name="圆角矩形 12"/>
              <p:cNvSpPr/>
              <p:nvPr/>
            </p:nvSpPr>
            <p:spPr>
              <a:xfrm>
                <a:off x="761" y="679"/>
                <a:ext cx="574772" cy="574633"/>
              </a:xfrm>
              <a:prstGeom prst="roundRect">
                <a:avLst>
                  <a:gd name="adj" fmla="val 16667"/>
                </a:avLst>
              </a:prstGeom>
              <a:solidFill>
                <a:srgbClr val="4BB199"/>
              </a:solidFill>
              <a:ln w="9525">
                <a:noFill/>
              </a:ln>
            </p:spPr>
            <p:txBody>
              <a:bodyPr anchor="ctr"/>
              <a:lstStyle/>
              <a:p>
                <a:pPr lvl="0" indent="0" algn="ctr" eaLnBrk="1" hangingPunct="1"/>
                <a:endParaRPr lang="zh-CN" altLang="en-US" dirty="0">
                  <a:solidFill>
                    <a:srgbClr val="FFFFFF"/>
                  </a:solidFill>
                  <a:latin typeface="Arial" panose="020B0604020202020204" pitchFamily="34" charset="0"/>
                  <a:ea typeface="微软雅黑" panose="020B0503020204020204" pitchFamily="2" charset="-122"/>
                </a:endParaRPr>
              </a:p>
            </p:txBody>
          </p:sp>
          <p:sp>
            <p:nvSpPr>
              <p:cNvPr id="10264" name="Freeform 200"/>
              <p:cNvSpPr>
                <a:spLocks noEditPoints="1"/>
              </p:cNvSpPr>
              <p:nvPr/>
            </p:nvSpPr>
            <p:spPr>
              <a:xfrm>
                <a:off x="153187" y="124495"/>
                <a:ext cx="269920" cy="341287"/>
              </a:xfrm>
              <a:custGeom>
                <a:avLst/>
                <a:gdLst/>
                <a:ahLst/>
                <a:cxnLst>
                  <a:cxn ang="0">
                    <a:pos x="2147483646" y="0"/>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0" y="2147483646"/>
                  </a:cxn>
                  <a:cxn ang="0">
                    <a:pos x="0" y="2147483646"/>
                  </a:cxn>
                  <a:cxn ang="0">
                    <a:pos x="0" y="0"/>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188" h="236">
                    <a:moveTo>
                      <a:pt x="10" y="0"/>
                    </a:moveTo>
                    <a:lnTo>
                      <a:pt x="178" y="0"/>
                    </a:lnTo>
                    <a:lnTo>
                      <a:pt x="188" y="0"/>
                    </a:lnTo>
                    <a:lnTo>
                      <a:pt x="188" y="10"/>
                    </a:lnTo>
                    <a:lnTo>
                      <a:pt x="188" y="226"/>
                    </a:lnTo>
                    <a:lnTo>
                      <a:pt x="188" y="236"/>
                    </a:lnTo>
                    <a:lnTo>
                      <a:pt x="178" y="236"/>
                    </a:lnTo>
                    <a:lnTo>
                      <a:pt x="60" y="236"/>
                    </a:lnTo>
                    <a:lnTo>
                      <a:pt x="56" y="236"/>
                    </a:lnTo>
                    <a:lnTo>
                      <a:pt x="54" y="234"/>
                    </a:lnTo>
                    <a:lnTo>
                      <a:pt x="4" y="196"/>
                    </a:lnTo>
                    <a:lnTo>
                      <a:pt x="0" y="194"/>
                    </a:lnTo>
                    <a:lnTo>
                      <a:pt x="0" y="190"/>
                    </a:lnTo>
                    <a:lnTo>
                      <a:pt x="0" y="10"/>
                    </a:lnTo>
                    <a:lnTo>
                      <a:pt x="0" y="0"/>
                    </a:lnTo>
                    <a:lnTo>
                      <a:pt x="10" y="0"/>
                    </a:lnTo>
                    <a:close/>
                    <a:moveTo>
                      <a:pt x="20" y="180"/>
                    </a:moveTo>
                    <a:lnTo>
                      <a:pt x="50" y="168"/>
                    </a:lnTo>
                    <a:lnTo>
                      <a:pt x="54" y="166"/>
                    </a:lnTo>
                    <a:lnTo>
                      <a:pt x="56" y="170"/>
                    </a:lnTo>
                    <a:lnTo>
                      <a:pt x="68" y="216"/>
                    </a:lnTo>
                    <a:lnTo>
                      <a:pt x="168" y="216"/>
                    </a:lnTo>
                    <a:lnTo>
                      <a:pt x="168" y="20"/>
                    </a:lnTo>
                    <a:lnTo>
                      <a:pt x="20" y="20"/>
                    </a:lnTo>
                    <a:lnTo>
                      <a:pt x="20" y="180"/>
                    </a:lnTo>
                    <a:close/>
                    <a:moveTo>
                      <a:pt x="58" y="214"/>
                    </a:moveTo>
                    <a:lnTo>
                      <a:pt x="48" y="178"/>
                    </a:lnTo>
                    <a:lnTo>
                      <a:pt x="24" y="186"/>
                    </a:lnTo>
                    <a:lnTo>
                      <a:pt x="58" y="214"/>
                    </a:lnTo>
                    <a:close/>
                    <a:moveTo>
                      <a:pt x="44" y="126"/>
                    </a:moveTo>
                    <a:lnTo>
                      <a:pt x="44" y="136"/>
                    </a:lnTo>
                    <a:lnTo>
                      <a:pt x="146" y="136"/>
                    </a:lnTo>
                    <a:lnTo>
                      <a:pt x="146" y="126"/>
                    </a:lnTo>
                    <a:lnTo>
                      <a:pt x="44" y="126"/>
                    </a:lnTo>
                    <a:close/>
                    <a:moveTo>
                      <a:pt x="44" y="102"/>
                    </a:moveTo>
                    <a:lnTo>
                      <a:pt x="44" y="110"/>
                    </a:lnTo>
                    <a:lnTo>
                      <a:pt x="146" y="110"/>
                    </a:lnTo>
                    <a:lnTo>
                      <a:pt x="146" y="102"/>
                    </a:lnTo>
                    <a:lnTo>
                      <a:pt x="44" y="102"/>
                    </a:lnTo>
                    <a:close/>
                    <a:moveTo>
                      <a:pt x="44" y="76"/>
                    </a:moveTo>
                    <a:lnTo>
                      <a:pt x="44" y="84"/>
                    </a:lnTo>
                    <a:lnTo>
                      <a:pt x="146" y="84"/>
                    </a:lnTo>
                    <a:lnTo>
                      <a:pt x="146" y="76"/>
                    </a:lnTo>
                    <a:lnTo>
                      <a:pt x="44" y="76"/>
                    </a:lnTo>
                    <a:close/>
                    <a:moveTo>
                      <a:pt x="44" y="50"/>
                    </a:moveTo>
                    <a:lnTo>
                      <a:pt x="44" y="60"/>
                    </a:lnTo>
                    <a:lnTo>
                      <a:pt x="146" y="60"/>
                    </a:lnTo>
                    <a:lnTo>
                      <a:pt x="146" y="50"/>
                    </a:lnTo>
                    <a:lnTo>
                      <a:pt x="44" y="50"/>
                    </a:lnTo>
                    <a:close/>
                  </a:path>
                </a:pathLst>
              </a:custGeom>
              <a:solidFill>
                <a:srgbClr val="FFFFFF"/>
              </a:solidFill>
              <a:ln w="9525">
                <a:noFill/>
              </a:ln>
            </p:spPr>
            <p:txBody>
              <a:bodyPr/>
              <a:lstStyle/>
              <a:p>
                <a:endParaRPr lang="zh-CN" altLang="en-US"/>
              </a:p>
            </p:txBody>
          </p:sp>
        </p:grpSp>
      </p:grpSp>
    </p:spTree>
  </p:cSld>
  <p:clrMapOvr>
    <a:masterClrMapping/>
  </p:clrMapOvr>
  <p:transition>
    <p:wipe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265" name="直接箭头连接符 4"/>
          <p:cNvCxnSpPr/>
          <p:nvPr/>
        </p:nvCxnSpPr>
        <p:spPr>
          <a:xfrm>
            <a:off x="4572000" y="1117600"/>
            <a:ext cx="0" cy="3881438"/>
          </a:xfrm>
          <a:prstGeom prst="straightConnector1">
            <a:avLst/>
          </a:prstGeom>
          <a:ln w="6350" cap="flat" cmpd="sng">
            <a:solidFill>
              <a:schemeClr val="bg1"/>
            </a:solidFill>
            <a:prstDash val="solid"/>
            <a:round/>
            <a:headEnd type="none" w="med" len="med"/>
            <a:tailEnd type="triangle" w="med" len="med"/>
          </a:ln>
        </p:spPr>
      </p:cxnSp>
      <p:sp>
        <p:nvSpPr>
          <p:cNvPr id="11266" name="矩形 8"/>
          <p:cNvSpPr/>
          <p:nvPr/>
        </p:nvSpPr>
        <p:spPr>
          <a:xfrm>
            <a:off x="3611563" y="407988"/>
            <a:ext cx="1800225" cy="369887"/>
          </a:xfrm>
          <a:prstGeom prst="rect">
            <a:avLst/>
          </a:prstGeom>
          <a:noFill/>
          <a:ln w="9525">
            <a:noFill/>
          </a:ln>
        </p:spPr>
        <p:txBody>
          <a:bodyPr wrap="none" anchor="t">
            <a:spAutoFit/>
          </a:bodyPr>
          <a:lstStyle/>
          <a:p>
            <a:pPr lvl="0" indent="0" defTabSz="914400" eaLnBrk="1" hangingPunct="1"/>
            <a:r>
              <a:rPr lang="zh-CN" altLang="en-US" sz="18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研究方法及过程</a:t>
            </a:r>
          </a:p>
        </p:txBody>
      </p:sp>
      <p:sp>
        <p:nvSpPr>
          <p:cNvPr id="11267" name="矩形 14"/>
          <p:cNvSpPr/>
          <p:nvPr/>
        </p:nvSpPr>
        <p:spPr>
          <a:xfrm>
            <a:off x="3332163" y="696913"/>
            <a:ext cx="2359025" cy="276225"/>
          </a:xfrm>
          <a:prstGeom prst="rect">
            <a:avLst/>
          </a:prstGeom>
          <a:noFill/>
          <a:ln w="9525">
            <a:noFill/>
          </a:ln>
        </p:spPr>
        <p:txBody>
          <a:bodyPr wrap="none" anchor="t">
            <a:spAutoFit/>
          </a:bodyPr>
          <a:lstStyle/>
          <a:p>
            <a:pPr lvl="0" indent="0" eaLnBrk="1" hangingPunct="1"/>
            <a:r>
              <a:rPr lang="en-US" altLang="x-none" sz="1200" dirty="0">
                <a:solidFill>
                  <a:srgbClr val="FFFFFF"/>
                </a:solidFill>
                <a:latin typeface="Arial" panose="020B0604020202020204" pitchFamily="34" charset="0"/>
                <a:ea typeface="宋体" panose="02010600030101010101" pitchFamily="2" charset="-122"/>
              </a:rPr>
              <a:t>The research ways and process</a:t>
            </a:r>
          </a:p>
        </p:txBody>
      </p:sp>
      <p:grpSp>
        <p:nvGrpSpPr>
          <p:cNvPr id="11268" name="圆角矩形 2"/>
          <p:cNvGrpSpPr/>
          <p:nvPr/>
        </p:nvGrpSpPr>
        <p:grpSpPr>
          <a:xfrm>
            <a:off x="3992563" y="1524000"/>
            <a:ext cx="1165225" cy="549275"/>
            <a:chOff x="0" y="0"/>
            <a:chExt cx="734" cy="346"/>
          </a:xfrm>
        </p:grpSpPr>
        <p:pic>
          <p:nvPicPr>
            <p:cNvPr id="11269" name="圆角矩形 2"/>
            <p:cNvPicPr/>
            <p:nvPr/>
          </p:nvPicPr>
          <p:blipFill>
            <a:blip r:embed="rId2"/>
            <a:stretch>
              <a:fillRect/>
            </a:stretch>
          </p:blipFill>
          <p:spPr>
            <a:xfrm>
              <a:off x="0" y="0"/>
              <a:ext cx="734" cy="346"/>
            </a:xfrm>
            <a:prstGeom prst="rect">
              <a:avLst/>
            </a:prstGeom>
            <a:noFill/>
            <a:ln w="9525">
              <a:noFill/>
            </a:ln>
          </p:spPr>
        </p:pic>
        <p:sp>
          <p:nvSpPr>
            <p:cNvPr id="11270" name="文本框 10246"/>
            <p:cNvSpPr txBox="1"/>
            <p:nvPr/>
          </p:nvSpPr>
          <p:spPr>
            <a:xfrm>
              <a:off x="55" y="34"/>
              <a:ext cx="620" cy="232"/>
            </a:xfrm>
            <a:prstGeom prst="rect">
              <a:avLst/>
            </a:prstGeom>
            <a:noFill/>
            <a:ln w="9525">
              <a:noFill/>
            </a:ln>
          </p:spPr>
          <p:txBody>
            <a:bodyPr anchor="ctr"/>
            <a:lstStyle/>
            <a:p>
              <a:pPr lvl="0" indent="0" algn="ctr" defTabSz="914400" eaLnBrk="1" hangingPunct="1"/>
              <a:endParaRPr lang="zh-CN" altLang="en-US" sz="1800" dirty="0">
                <a:solidFill>
                  <a:srgbClr val="FFFFFF"/>
                </a:solidFill>
                <a:latin typeface="Arial" panose="020B0604020202020204" pitchFamily="34" charset="0"/>
                <a:ea typeface="微软雅黑" panose="020B0503020204020204" pitchFamily="2" charset="-122"/>
              </a:endParaRPr>
            </a:p>
          </p:txBody>
        </p:sp>
      </p:grpSp>
      <p:grpSp>
        <p:nvGrpSpPr>
          <p:cNvPr id="11271" name="圆角矩形 28"/>
          <p:cNvGrpSpPr/>
          <p:nvPr/>
        </p:nvGrpSpPr>
        <p:grpSpPr>
          <a:xfrm>
            <a:off x="3992563" y="2341563"/>
            <a:ext cx="1165225" cy="547687"/>
            <a:chOff x="0" y="0"/>
            <a:chExt cx="734" cy="345"/>
          </a:xfrm>
        </p:grpSpPr>
        <p:pic>
          <p:nvPicPr>
            <p:cNvPr id="11272" name="圆角矩形 28"/>
            <p:cNvPicPr/>
            <p:nvPr/>
          </p:nvPicPr>
          <p:blipFill>
            <a:blip r:embed="rId2"/>
            <a:stretch>
              <a:fillRect/>
            </a:stretch>
          </p:blipFill>
          <p:spPr>
            <a:xfrm>
              <a:off x="0" y="0"/>
              <a:ext cx="734" cy="345"/>
            </a:xfrm>
            <a:prstGeom prst="rect">
              <a:avLst/>
            </a:prstGeom>
            <a:noFill/>
            <a:ln w="9525">
              <a:noFill/>
            </a:ln>
          </p:spPr>
        </p:pic>
        <p:sp>
          <p:nvSpPr>
            <p:cNvPr id="11273" name="文本框 10249"/>
            <p:cNvSpPr txBox="1"/>
            <p:nvPr/>
          </p:nvSpPr>
          <p:spPr>
            <a:xfrm>
              <a:off x="55" y="33"/>
              <a:ext cx="620" cy="232"/>
            </a:xfrm>
            <a:prstGeom prst="rect">
              <a:avLst/>
            </a:prstGeom>
            <a:noFill/>
            <a:ln w="9525">
              <a:noFill/>
            </a:ln>
          </p:spPr>
          <p:txBody>
            <a:bodyPr anchor="ctr"/>
            <a:lstStyle/>
            <a:p>
              <a:pPr lvl="0" indent="0" algn="ctr" defTabSz="914400" eaLnBrk="1" hangingPunct="1"/>
              <a:endParaRPr lang="zh-CN" altLang="en-US" sz="1800" dirty="0">
                <a:solidFill>
                  <a:srgbClr val="FFFFFF"/>
                </a:solidFill>
                <a:latin typeface="Arial" panose="020B0604020202020204" pitchFamily="34" charset="0"/>
                <a:ea typeface="微软雅黑" panose="020B0503020204020204" pitchFamily="2" charset="-122"/>
              </a:endParaRPr>
            </a:p>
          </p:txBody>
        </p:sp>
      </p:grpSp>
      <p:grpSp>
        <p:nvGrpSpPr>
          <p:cNvPr id="11274" name="圆角矩形 29"/>
          <p:cNvGrpSpPr/>
          <p:nvPr/>
        </p:nvGrpSpPr>
        <p:grpSpPr>
          <a:xfrm>
            <a:off x="3992563" y="3224213"/>
            <a:ext cx="1165225" cy="549275"/>
            <a:chOff x="0" y="0"/>
            <a:chExt cx="734" cy="346"/>
          </a:xfrm>
        </p:grpSpPr>
        <p:pic>
          <p:nvPicPr>
            <p:cNvPr id="11275" name="圆角矩形 29"/>
            <p:cNvPicPr/>
            <p:nvPr/>
          </p:nvPicPr>
          <p:blipFill>
            <a:blip r:embed="rId2"/>
            <a:stretch>
              <a:fillRect/>
            </a:stretch>
          </p:blipFill>
          <p:spPr>
            <a:xfrm>
              <a:off x="0" y="0"/>
              <a:ext cx="734" cy="346"/>
            </a:xfrm>
            <a:prstGeom prst="rect">
              <a:avLst/>
            </a:prstGeom>
            <a:noFill/>
            <a:ln w="9525">
              <a:noFill/>
            </a:ln>
          </p:spPr>
        </p:pic>
        <p:sp>
          <p:nvSpPr>
            <p:cNvPr id="11276" name="文本框 10252"/>
            <p:cNvSpPr txBox="1"/>
            <p:nvPr/>
          </p:nvSpPr>
          <p:spPr>
            <a:xfrm>
              <a:off x="55" y="32"/>
              <a:ext cx="620" cy="232"/>
            </a:xfrm>
            <a:prstGeom prst="rect">
              <a:avLst/>
            </a:prstGeom>
            <a:noFill/>
            <a:ln w="9525">
              <a:noFill/>
            </a:ln>
          </p:spPr>
          <p:txBody>
            <a:bodyPr anchor="ctr"/>
            <a:lstStyle/>
            <a:p>
              <a:pPr lvl="0" indent="0" algn="ctr" defTabSz="914400" eaLnBrk="1" hangingPunct="1"/>
              <a:endParaRPr lang="zh-CN" altLang="en-US" sz="1800" dirty="0">
                <a:solidFill>
                  <a:srgbClr val="FFFFFF"/>
                </a:solidFill>
                <a:latin typeface="Arial" panose="020B0604020202020204" pitchFamily="34" charset="0"/>
                <a:ea typeface="微软雅黑" panose="020B0503020204020204" pitchFamily="2" charset="-122"/>
              </a:endParaRPr>
            </a:p>
          </p:txBody>
        </p:sp>
      </p:grpSp>
      <p:grpSp>
        <p:nvGrpSpPr>
          <p:cNvPr id="11277" name="圆角矩形 30"/>
          <p:cNvGrpSpPr/>
          <p:nvPr/>
        </p:nvGrpSpPr>
        <p:grpSpPr>
          <a:xfrm>
            <a:off x="3992563" y="4041775"/>
            <a:ext cx="1165225" cy="549275"/>
            <a:chOff x="0" y="0"/>
            <a:chExt cx="734" cy="346"/>
          </a:xfrm>
        </p:grpSpPr>
        <p:pic>
          <p:nvPicPr>
            <p:cNvPr id="11278" name="圆角矩形 30"/>
            <p:cNvPicPr/>
            <p:nvPr/>
          </p:nvPicPr>
          <p:blipFill>
            <a:blip r:embed="rId2"/>
            <a:stretch>
              <a:fillRect/>
            </a:stretch>
          </p:blipFill>
          <p:spPr>
            <a:xfrm>
              <a:off x="0" y="0"/>
              <a:ext cx="734" cy="346"/>
            </a:xfrm>
            <a:prstGeom prst="rect">
              <a:avLst/>
            </a:prstGeom>
            <a:noFill/>
            <a:ln w="9525">
              <a:noFill/>
            </a:ln>
          </p:spPr>
        </p:pic>
        <p:sp>
          <p:nvSpPr>
            <p:cNvPr id="11279" name="文本框 10255"/>
            <p:cNvSpPr txBox="1"/>
            <p:nvPr/>
          </p:nvSpPr>
          <p:spPr>
            <a:xfrm>
              <a:off x="55" y="33"/>
              <a:ext cx="620" cy="232"/>
            </a:xfrm>
            <a:prstGeom prst="rect">
              <a:avLst/>
            </a:prstGeom>
            <a:noFill/>
            <a:ln w="9525">
              <a:noFill/>
            </a:ln>
          </p:spPr>
          <p:txBody>
            <a:bodyPr anchor="ctr"/>
            <a:lstStyle/>
            <a:p>
              <a:pPr lvl="0" indent="0" algn="ctr" defTabSz="914400" eaLnBrk="1" hangingPunct="1"/>
              <a:endParaRPr lang="zh-CN" altLang="en-US" sz="1800" dirty="0">
                <a:solidFill>
                  <a:srgbClr val="FFFFFF"/>
                </a:solidFill>
                <a:latin typeface="Arial" panose="020B0604020202020204" pitchFamily="34" charset="0"/>
                <a:ea typeface="微软雅黑" panose="020B0503020204020204" pitchFamily="2" charset="-122"/>
              </a:endParaRPr>
            </a:p>
          </p:txBody>
        </p:sp>
      </p:grpSp>
      <p:sp>
        <p:nvSpPr>
          <p:cNvPr id="11280" name="矩形 31"/>
          <p:cNvSpPr/>
          <p:nvPr/>
        </p:nvSpPr>
        <p:spPr>
          <a:xfrm>
            <a:off x="4238625" y="1606550"/>
            <a:ext cx="666750" cy="338138"/>
          </a:xfrm>
          <a:prstGeom prst="rect">
            <a:avLst/>
          </a:prstGeom>
          <a:noFill/>
          <a:ln w="9525">
            <a:noFill/>
          </a:ln>
        </p:spPr>
        <p:txBody>
          <a:bodyPr wrap="none" anchor="t">
            <a:spAutoFit/>
          </a:bodyPr>
          <a:lstStyle/>
          <a:p>
            <a:pPr lvl="0" indent="0" defTabSz="914400" eaLnBrk="1" hangingPunct="1"/>
            <a:r>
              <a:rPr lang="en-US" altLang="x-none" sz="1600" dirty="0">
                <a:solidFill>
                  <a:srgbClr val="4BB199"/>
                </a:solidFill>
                <a:latin typeface="微软雅黑" panose="020B0503020204020204" pitchFamily="2" charset="-122"/>
                <a:ea typeface="微软雅黑" panose="020B0503020204020204" pitchFamily="2" charset="-122"/>
                <a:sym typeface="微软雅黑" panose="020B0503020204020204" pitchFamily="2" charset="-122"/>
              </a:rPr>
              <a:t>2011</a:t>
            </a:r>
            <a:endParaRPr lang="zh-CN" altLang="en-US" sz="1600" dirty="0">
              <a:solidFill>
                <a:srgbClr val="4BB199"/>
              </a:solidFill>
              <a:latin typeface="微软雅黑" panose="020B0503020204020204" pitchFamily="2" charset="-122"/>
              <a:ea typeface="微软雅黑" panose="020B0503020204020204" pitchFamily="2" charset="-122"/>
              <a:sym typeface="微软雅黑" panose="020B0503020204020204" pitchFamily="2" charset="-122"/>
            </a:endParaRPr>
          </a:p>
        </p:txBody>
      </p:sp>
      <p:sp>
        <p:nvSpPr>
          <p:cNvPr id="11281" name="矩形 32"/>
          <p:cNvSpPr/>
          <p:nvPr/>
        </p:nvSpPr>
        <p:spPr>
          <a:xfrm>
            <a:off x="4238625" y="2432050"/>
            <a:ext cx="666750" cy="338138"/>
          </a:xfrm>
          <a:prstGeom prst="rect">
            <a:avLst/>
          </a:prstGeom>
          <a:noFill/>
          <a:ln w="9525">
            <a:noFill/>
          </a:ln>
        </p:spPr>
        <p:txBody>
          <a:bodyPr wrap="none" anchor="t">
            <a:spAutoFit/>
          </a:bodyPr>
          <a:lstStyle/>
          <a:p>
            <a:pPr lvl="0" indent="0" defTabSz="914400" eaLnBrk="1" hangingPunct="1"/>
            <a:r>
              <a:rPr lang="en-US" altLang="x-none" sz="1600" dirty="0">
                <a:solidFill>
                  <a:srgbClr val="4BB199"/>
                </a:solidFill>
                <a:latin typeface="微软雅黑" panose="020B0503020204020204" pitchFamily="2" charset="-122"/>
                <a:ea typeface="微软雅黑" panose="020B0503020204020204" pitchFamily="2" charset="-122"/>
                <a:sym typeface="微软雅黑" panose="020B0503020204020204" pitchFamily="2" charset="-122"/>
              </a:rPr>
              <a:t>2012</a:t>
            </a:r>
            <a:endParaRPr lang="zh-CN" altLang="en-US" sz="1600" dirty="0">
              <a:solidFill>
                <a:srgbClr val="4BB199"/>
              </a:solidFill>
              <a:latin typeface="微软雅黑" panose="020B0503020204020204" pitchFamily="2" charset="-122"/>
              <a:ea typeface="微软雅黑" panose="020B0503020204020204" pitchFamily="2" charset="-122"/>
              <a:sym typeface="微软雅黑" panose="020B0503020204020204" pitchFamily="2" charset="-122"/>
            </a:endParaRPr>
          </a:p>
        </p:txBody>
      </p:sp>
      <p:sp>
        <p:nvSpPr>
          <p:cNvPr id="11282" name="矩形 33"/>
          <p:cNvSpPr/>
          <p:nvPr/>
        </p:nvSpPr>
        <p:spPr>
          <a:xfrm>
            <a:off x="4251325" y="3289300"/>
            <a:ext cx="665163" cy="339725"/>
          </a:xfrm>
          <a:prstGeom prst="rect">
            <a:avLst/>
          </a:prstGeom>
          <a:noFill/>
          <a:ln w="9525">
            <a:noFill/>
          </a:ln>
        </p:spPr>
        <p:txBody>
          <a:bodyPr wrap="none" anchor="t">
            <a:spAutoFit/>
          </a:bodyPr>
          <a:lstStyle/>
          <a:p>
            <a:pPr lvl="0" indent="0" defTabSz="914400" eaLnBrk="1" hangingPunct="1"/>
            <a:r>
              <a:rPr lang="en-US" altLang="x-none" sz="1600" dirty="0">
                <a:solidFill>
                  <a:srgbClr val="4BB199"/>
                </a:solidFill>
                <a:latin typeface="微软雅黑" panose="020B0503020204020204" pitchFamily="2" charset="-122"/>
                <a:ea typeface="微软雅黑" panose="020B0503020204020204" pitchFamily="2" charset="-122"/>
                <a:sym typeface="微软雅黑" panose="020B0503020204020204" pitchFamily="2" charset="-122"/>
              </a:rPr>
              <a:t>2013</a:t>
            </a:r>
            <a:endParaRPr lang="zh-CN" altLang="en-US" sz="1600" dirty="0">
              <a:solidFill>
                <a:srgbClr val="4BB199"/>
              </a:solidFill>
              <a:latin typeface="微软雅黑" panose="020B0503020204020204" pitchFamily="2" charset="-122"/>
              <a:ea typeface="微软雅黑" panose="020B0503020204020204" pitchFamily="2" charset="-122"/>
              <a:sym typeface="微软雅黑" panose="020B0503020204020204" pitchFamily="2" charset="-122"/>
            </a:endParaRPr>
          </a:p>
        </p:txBody>
      </p:sp>
      <p:sp>
        <p:nvSpPr>
          <p:cNvPr id="11283" name="矩形 34"/>
          <p:cNvSpPr/>
          <p:nvPr/>
        </p:nvSpPr>
        <p:spPr>
          <a:xfrm>
            <a:off x="4251325" y="4135438"/>
            <a:ext cx="665163" cy="338137"/>
          </a:xfrm>
          <a:prstGeom prst="rect">
            <a:avLst/>
          </a:prstGeom>
          <a:noFill/>
          <a:ln w="9525">
            <a:noFill/>
          </a:ln>
        </p:spPr>
        <p:txBody>
          <a:bodyPr wrap="none" anchor="t">
            <a:spAutoFit/>
          </a:bodyPr>
          <a:lstStyle/>
          <a:p>
            <a:pPr lvl="0" indent="0" defTabSz="914400" eaLnBrk="1" hangingPunct="1"/>
            <a:r>
              <a:rPr lang="en-US" altLang="x-none" sz="1600" dirty="0">
                <a:solidFill>
                  <a:srgbClr val="4BB199"/>
                </a:solidFill>
                <a:latin typeface="微软雅黑" panose="020B0503020204020204" pitchFamily="2" charset="-122"/>
                <a:ea typeface="微软雅黑" panose="020B0503020204020204" pitchFamily="2" charset="-122"/>
                <a:sym typeface="微软雅黑" panose="020B0503020204020204" pitchFamily="2" charset="-122"/>
              </a:rPr>
              <a:t>2014</a:t>
            </a:r>
            <a:endParaRPr lang="zh-CN" altLang="en-US" sz="1600" dirty="0">
              <a:solidFill>
                <a:srgbClr val="4BB199"/>
              </a:solidFill>
              <a:latin typeface="微软雅黑" panose="020B0503020204020204" pitchFamily="2" charset="-122"/>
              <a:ea typeface="微软雅黑" panose="020B0503020204020204" pitchFamily="2" charset="-122"/>
              <a:sym typeface="微软雅黑" panose="020B0503020204020204" pitchFamily="2" charset="-122"/>
            </a:endParaRPr>
          </a:p>
        </p:txBody>
      </p:sp>
      <p:sp>
        <p:nvSpPr>
          <p:cNvPr id="11284" name="TextBox 46"/>
          <p:cNvSpPr txBox="1"/>
          <p:nvPr/>
        </p:nvSpPr>
        <p:spPr>
          <a:xfrm>
            <a:off x="1427163" y="1762125"/>
            <a:ext cx="2466975" cy="830263"/>
          </a:xfrm>
          <a:prstGeom prst="rect">
            <a:avLst/>
          </a:prstGeom>
          <a:noFill/>
          <a:ln w="9525">
            <a:noFill/>
          </a:ln>
        </p:spPr>
        <p:txBody>
          <a:bodyPr anchor="t">
            <a:spAutoFit/>
          </a:bodyPr>
          <a:lstStyle/>
          <a:p>
            <a:pPr lvl="0" indent="0" defTabSz="522605" eaLnBrk="1" hangingPunct="1"/>
            <a:r>
              <a:rPr lang="en-US" altLang="x-none" sz="8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 Donec quam felis, ultricies nec, pellentesque eu, pretium quis, sem. </a:t>
            </a:r>
          </a:p>
        </p:txBody>
      </p:sp>
      <p:sp>
        <p:nvSpPr>
          <p:cNvPr id="11285" name="TextBox 46"/>
          <p:cNvSpPr txBox="1"/>
          <p:nvPr/>
        </p:nvSpPr>
        <p:spPr>
          <a:xfrm>
            <a:off x="5291138" y="2722563"/>
            <a:ext cx="2466975" cy="831850"/>
          </a:xfrm>
          <a:prstGeom prst="rect">
            <a:avLst/>
          </a:prstGeom>
          <a:noFill/>
          <a:ln w="9525">
            <a:noFill/>
          </a:ln>
        </p:spPr>
        <p:txBody>
          <a:bodyPr anchor="t">
            <a:spAutoFit/>
          </a:bodyPr>
          <a:lstStyle/>
          <a:p>
            <a:pPr lvl="0" indent="0" defTabSz="522605" eaLnBrk="1" hangingPunct="1"/>
            <a:r>
              <a:rPr lang="en-US" altLang="x-none" sz="8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 Donec quam felis, ultricies nec, pellentesque eu, pretium quis, sem. </a:t>
            </a:r>
          </a:p>
        </p:txBody>
      </p:sp>
      <p:sp>
        <p:nvSpPr>
          <p:cNvPr id="11286" name="TextBox 46"/>
          <p:cNvSpPr txBox="1"/>
          <p:nvPr/>
        </p:nvSpPr>
        <p:spPr>
          <a:xfrm>
            <a:off x="1427163" y="3448050"/>
            <a:ext cx="2466975" cy="830263"/>
          </a:xfrm>
          <a:prstGeom prst="rect">
            <a:avLst/>
          </a:prstGeom>
          <a:noFill/>
          <a:ln w="9525">
            <a:noFill/>
          </a:ln>
        </p:spPr>
        <p:txBody>
          <a:bodyPr anchor="t">
            <a:spAutoFit/>
          </a:bodyPr>
          <a:lstStyle/>
          <a:p>
            <a:pPr lvl="0" indent="0" defTabSz="522605" eaLnBrk="1" hangingPunct="1"/>
            <a:r>
              <a:rPr lang="en-US" altLang="x-none" sz="8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 Donec quam felis, ultricies nec, pellentesque eu, pretium quis, sem. </a:t>
            </a:r>
          </a:p>
        </p:txBody>
      </p:sp>
      <p:sp>
        <p:nvSpPr>
          <p:cNvPr id="11287" name="TextBox 46"/>
          <p:cNvSpPr txBox="1"/>
          <p:nvPr/>
        </p:nvSpPr>
        <p:spPr>
          <a:xfrm>
            <a:off x="5275263" y="4135438"/>
            <a:ext cx="2468562" cy="830262"/>
          </a:xfrm>
          <a:prstGeom prst="rect">
            <a:avLst/>
          </a:prstGeom>
          <a:noFill/>
          <a:ln w="9525">
            <a:noFill/>
          </a:ln>
        </p:spPr>
        <p:txBody>
          <a:bodyPr anchor="t">
            <a:spAutoFit/>
          </a:bodyPr>
          <a:lstStyle/>
          <a:p>
            <a:pPr lvl="0" indent="0" defTabSz="522605" eaLnBrk="1" hangingPunct="1"/>
            <a:r>
              <a:rPr lang="en-US" altLang="x-none" sz="8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 Donec quam felis, ultricies nec, pellentesque eu, pretium quis, sem. </a:t>
            </a:r>
          </a:p>
        </p:txBody>
      </p:sp>
      <p:sp>
        <p:nvSpPr>
          <p:cNvPr id="11288" name="矩形 40"/>
          <p:cNvSpPr/>
          <p:nvPr/>
        </p:nvSpPr>
        <p:spPr>
          <a:xfrm>
            <a:off x="1427163" y="1470025"/>
            <a:ext cx="800100" cy="338138"/>
          </a:xfrm>
          <a:prstGeom prst="rect">
            <a:avLst/>
          </a:prstGeom>
          <a:noFill/>
          <a:ln w="9525">
            <a:noFill/>
          </a:ln>
        </p:spPr>
        <p:txBody>
          <a:bodyPr wrap="none" anchor="t">
            <a:spAutoFit/>
          </a:bodyPr>
          <a:lstStyle/>
          <a:p>
            <a:pPr lvl="0" indent="0" defTabSz="914400" eaLnBrk="1" hangingPunct="1"/>
            <a:r>
              <a:rPr lang="zh-CN" altLang="en-US" sz="16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过程一</a:t>
            </a:r>
            <a:endParaRPr lang="zh-CN" altLang="en-US" sz="1600" dirty="0">
              <a:solidFill>
                <a:schemeClr val="bg1"/>
              </a:solidFill>
              <a:latin typeface="Arial" panose="020B0604020202020204" pitchFamily="34" charset="0"/>
              <a:ea typeface="微软雅黑" panose="020B0503020204020204" pitchFamily="2" charset="-122"/>
            </a:endParaRPr>
          </a:p>
        </p:txBody>
      </p:sp>
      <p:sp>
        <p:nvSpPr>
          <p:cNvPr id="11289" name="矩形 41"/>
          <p:cNvSpPr/>
          <p:nvPr/>
        </p:nvSpPr>
        <p:spPr>
          <a:xfrm>
            <a:off x="5291138" y="2409825"/>
            <a:ext cx="800100" cy="338138"/>
          </a:xfrm>
          <a:prstGeom prst="rect">
            <a:avLst/>
          </a:prstGeom>
          <a:noFill/>
          <a:ln w="9525">
            <a:noFill/>
          </a:ln>
        </p:spPr>
        <p:txBody>
          <a:bodyPr wrap="none" anchor="t">
            <a:spAutoFit/>
          </a:bodyPr>
          <a:lstStyle/>
          <a:p>
            <a:pPr lvl="0" indent="0" defTabSz="914400" eaLnBrk="1" hangingPunct="1"/>
            <a:r>
              <a:rPr lang="zh-CN" altLang="en-US" sz="16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过程二</a:t>
            </a:r>
            <a:endParaRPr lang="zh-CN" altLang="en-US" sz="1600" dirty="0">
              <a:solidFill>
                <a:schemeClr val="bg1"/>
              </a:solidFill>
              <a:latin typeface="Arial" panose="020B0604020202020204" pitchFamily="34" charset="0"/>
              <a:ea typeface="微软雅黑" panose="020B0503020204020204" pitchFamily="2" charset="-122"/>
            </a:endParaRPr>
          </a:p>
        </p:txBody>
      </p:sp>
      <p:sp>
        <p:nvSpPr>
          <p:cNvPr id="11290" name="矩形 42"/>
          <p:cNvSpPr/>
          <p:nvPr/>
        </p:nvSpPr>
        <p:spPr>
          <a:xfrm>
            <a:off x="1477963" y="3192463"/>
            <a:ext cx="800100" cy="338137"/>
          </a:xfrm>
          <a:prstGeom prst="rect">
            <a:avLst/>
          </a:prstGeom>
          <a:noFill/>
          <a:ln w="9525">
            <a:noFill/>
          </a:ln>
        </p:spPr>
        <p:txBody>
          <a:bodyPr wrap="none" anchor="t">
            <a:spAutoFit/>
          </a:bodyPr>
          <a:lstStyle/>
          <a:p>
            <a:pPr lvl="0" indent="0" defTabSz="914400" eaLnBrk="1" hangingPunct="1"/>
            <a:r>
              <a:rPr lang="zh-CN" altLang="en-US" sz="16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过程三</a:t>
            </a:r>
            <a:endParaRPr lang="zh-CN" altLang="en-US" sz="1600" dirty="0">
              <a:solidFill>
                <a:schemeClr val="bg1"/>
              </a:solidFill>
              <a:latin typeface="Arial" panose="020B0604020202020204" pitchFamily="34" charset="0"/>
              <a:ea typeface="微软雅黑" panose="020B0503020204020204" pitchFamily="2" charset="-122"/>
            </a:endParaRPr>
          </a:p>
        </p:txBody>
      </p:sp>
      <p:sp>
        <p:nvSpPr>
          <p:cNvPr id="11291" name="矩形 43"/>
          <p:cNvSpPr/>
          <p:nvPr/>
        </p:nvSpPr>
        <p:spPr>
          <a:xfrm>
            <a:off x="5291138" y="3859213"/>
            <a:ext cx="800100" cy="338137"/>
          </a:xfrm>
          <a:prstGeom prst="rect">
            <a:avLst/>
          </a:prstGeom>
          <a:noFill/>
          <a:ln w="9525">
            <a:noFill/>
          </a:ln>
        </p:spPr>
        <p:txBody>
          <a:bodyPr wrap="none" anchor="t">
            <a:spAutoFit/>
          </a:bodyPr>
          <a:lstStyle/>
          <a:p>
            <a:pPr lvl="0" indent="0" defTabSz="914400" eaLnBrk="1" hangingPunct="1"/>
            <a:r>
              <a:rPr lang="zh-CN" altLang="en-US" sz="16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过程四</a:t>
            </a:r>
            <a:endParaRPr lang="zh-CN" altLang="en-US" sz="1600" dirty="0">
              <a:solidFill>
                <a:schemeClr val="bg1"/>
              </a:solidFill>
              <a:latin typeface="Arial" panose="020B0604020202020204" pitchFamily="34" charset="0"/>
              <a:ea typeface="微软雅黑" panose="020B0503020204020204" pitchFamily="2" charset="-122"/>
            </a:endParaRP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284"/>
                                        </p:tgtEl>
                                        <p:attrNameLst>
                                          <p:attrName>style.visibility</p:attrName>
                                        </p:attrNameLst>
                                      </p:cBhvr>
                                      <p:to>
                                        <p:strVal val="visible"/>
                                      </p:to>
                                    </p:set>
                                    <p:anim calcmode="lin" valueType="num">
                                      <p:cBhvr additive="base">
                                        <p:cTn id="7" dur="500" fill="hold"/>
                                        <p:tgtEl>
                                          <p:spTgt spid="11284"/>
                                        </p:tgtEl>
                                        <p:attrNameLst>
                                          <p:attrName>ppt_x</p:attrName>
                                        </p:attrNameLst>
                                      </p:cBhvr>
                                      <p:tavLst>
                                        <p:tav tm="0">
                                          <p:val>
                                            <p:strVal val="0-#ppt_w/2"/>
                                          </p:val>
                                        </p:tav>
                                        <p:tav tm="100000">
                                          <p:val>
                                            <p:strVal val="#ppt_x"/>
                                          </p:val>
                                        </p:tav>
                                      </p:tavLst>
                                    </p:anim>
                                    <p:anim calcmode="lin" valueType="num">
                                      <p:cBhvr additive="base">
                                        <p:cTn id="8" dur="500" fill="hold"/>
                                        <p:tgtEl>
                                          <p:spTgt spid="1128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1288"/>
                                        </p:tgtEl>
                                        <p:attrNameLst>
                                          <p:attrName>style.visibility</p:attrName>
                                        </p:attrNameLst>
                                      </p:cBhvr>
                                      <p:to>
                                        <p:strVal val="visible"/>
                                      </p:to>
                                    </p:set>
                                    <p:anim calcmode="lin" valueType="num">
                                      <p:cBhvr additive="base">
                                        <p:cTn id="11" dur="500" fill="hold"/>
                                        <p:tgtEl>
                                          <p:spTgt spid="11288"/>
                                        </p:tgtEl>
                                        <p:attrNameLst>
                                          <p:attrName>ppt_x</p:attrName>
                                        </p:attrNameLst>
                                      </p:cBhvr>
                                      <p:tavLst>
                                        <p:tav tm="0">
                                          <p:val>
                                            <p:strVal val="0-#ppt_w/2"/>
                                          </p:val>
                                        </p:tav>
                                        <p:tav tm="100000">
                                          <p:val>
                                            <p:strVal val="#ppt_x"/>
                                          </p:val>
                                        </p:tav>
                                      </p:tavLst>
                                    </p:anim>
                                    <p:anim calcmode="lin" valueType="num">
                                      <p:cBhvr additive="base">
                                        <p:cTn id="12" dur="500" fill="hold"/>
                                        <p:tgtEl>
                                          <p:spTgt spid="11288"/>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grpId="0" nodeType="clickEffect">
                                  <p:stCondLst>
                                    <p:cond delay="0"/>
                                  </p:stCondLst>
                                  <p:childTnLst>
                                    <p:set>
                                      <p:cBhvr>
                                        <p:cTn id="16" dur="1" fill="hold">
                                          <p:stCondLst>
                                            <p:cond delay="0"/>
                                          </p:stCondLst>
                                        </p:cTn>
                                        <p:tgtEl>
                                          <p:spTgt spid="11285"/>
                                        </p:tgtEl>
                                        <p:attrNameLst>
                                          <p:attrName>style.visibility</p:attrName>
                                        </p:attrNameLst>
                                      </p:cBhvr>
                                      <p:to>
                                        <p:strVal val="visible"/>
                                      </p:to>
                                    </p:set>
                                    <p:anim calcmode="lin" valueType="num">
                                      <p:cBhvr additive="base">
                                        <p:cTn id="17" dur="500" fill="hold"/>
                                        <p:tgtEl>
                                          <p:spTgt spid="11285"/>
                                        </p:tgtEl>
                                        <p:attrNameLst>
                                          <p:attrName>ppt_x</p:attrName>
                                        </p:attrNameLst>
                                      </p:cBhvr>
                                      <p:tavLst>
                                        <p:tav tm="0">
                                          <p:val>
                                            <p:strVal val="1+#ppt_w/2"/>
                                          </p:val>
                                        </p:tav>
                                        <p:tav tm="100000">
                                          <p:val>
                                            <p:strVal val="#ppt_x"/>
                                          </p:val>
                                        </p:tav>
                                      </p:tavLst>
                                    </p:anim>
                                    <p:anim calcmode="lin" valueType="num">
                                      <p:cBhvr additive="base">
                                        <p:cTn id="18" dur="500" fill="hold"/>
                                        <p:tgtEl>
                                          <p:spTgt spid="1128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289"/>
                                        </p:tgtEl>
                                        <p:attrNameLst>
                                          <p:attrName>style.visibility</p:attrName>
                                        </p:attrNameLst>
                                      </p:cBhvr>
                                      <p:to>
                                        <p:strVal val="visible"/>
                                      </p:to>
                                    </p:set>
                                    <p:anim calcmode="lin" valueType="num">
                                      <p:cBhvr additive="base">
                                        <p:cTn id="21" dur="500" fill="hold"/>
                                        <p:tgtEl>
                                          <p:spTgt spid="11289"/>
                                        </p:tgtEl>
                                        <p:attrNameLst>
                                          <p:attrName>ppt_x</p:attrName>
                                        </p:attrNameLst>
                                      </p:cBhvr>
                                      <p:tavLst>
                                        <p:tav tm="0">
                                          <p:val>
                                            <p:strVal val="1+#ppt_w/2"/>
                                          </p:val>
                                        </p:tav>
                                        <p:tav tm="100000">
                                          <p:val>
                                            <p:strVal val="#ppt_x"/>
                                          </p:val>
                                        </p:tav>
                                      </p:tavLst>
                                    </p:anim>
                                    <p:anim calcmode="lin" valueType="num">
                                      <p:cBhvr additive="base">
                                        <p:cTn id="22" dur="500" fill="hold"/>
                                        <p:tgtEl>
                                          <p:spTgt spid="11289"/>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11286"/>
                                        </p:tgtEl>
                                        <p:attrNameLst>
                                          <p:attrName>style.visibility</p:attrName>
                                        </p:attrNameLst>
                                      </p:cBhvr>
                                      <p:to>
                                        <p:strVal val="visible"/>
                                      </p:to>
                                    </p:set>
                                    <p:anim calcmode="lin" valueType="num">
                                      <p:cBhvr additive="base">
                                        <p:cTn id="27" dur="500" fill="hold"/>
                                        <p:tgtEl>
                                          <p:spTgt spid="11286"/>
                                        </p:tgtEl>
                                        <p:attrNameLst>
                                          <p:attrName>ppt_x</p:attrName>
                                        </p:attrNameLst>
                                      </p:cBhvr>
                                      <p:tavLst>
                                        <p:tav tm="0">
                                          <p:val>
                                            <p:strVal val="0-#ppt_w/2"/>
                                          </p:val>
                                        </p:tav>
                                        <p:tav tm="100000">
                                          <p:val>
                                            <p:strVal val="#ppt_x"/>
                                          </p:val>
                                        </p:tav>
                                      </p:tavLst>
                                    </p:anim>
                                    <p:anim calcmode="lin" valueType="num">
                                      <p:cBhvr additive="base">
                                        <p:cTn id="28" dur="500" fill="hold"/>
                                        <p:tgtEl>
                                          <p:spTgt spid="11286"/>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1290"/>
                                        </p:tgtEl>
                                        <p:attrNameLst>
                                          <p:attrName>style.visibility</p:attrName>
                                        </p:attrNameLst>
                                      </p:cBhvr>
                                      <p:to>
                                        <p:strVal val="visible"/>
                                      </p:to>
                                    </p:set>
                                    <p:anim calcmode="lin" valueType="num">
                                      <p:cBhvr additive="base">
                                        <p:cTn id="31" dur="500" fill="hold"/>
                                        <p:tgtEl>
                                          <p:spTgt spid="11290"/>
                                        </p:tgtEl>
                                        <p:attrNameLst>
                                          <p:attrName>ppt_x</p:attrName>
                                        </p:attrNameLst>
                                      </p:cBhvr>
                                      <p:tavLst>
                                        <p:tav tm="0">
                                          <p:val>
                                            <p:strVal val="0-#ppt_w/2"/>
                                          </p:val>
                                        </p:tav>
                                        <p:tav tm="100000">
                                          <p:val>
                                            <p:strVal val="#ppt_x"/>
                                          </p:val>
                                        </p:tav>
                                      </p:tavLst>
                                    </p:anim>
                                    <p:anim calcmode="lin" valueType="num">
                                      <p:cBhvr additive="base">
                                        <p:cTn id="32" dur="500" fill="hold"/>
                                        <p:tgtEl>
                                          <p:spTgt spid="11290"/>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1287"/>
                                        </p:tgtEl>
                                        <p:attrNameLst>
                                          <p:attrName>style.visibility</p:attrName>
                                        </p:attrNameLst>
                                      </p:cBhvr>
                                      <p:to>
                                        <p:strVal val="visible"/>
                                      </p:to>
                                    </p:set>
                                    <p:anim calcmode="lin" valueType="num">
                                      <p:cBhvr additive="base">
                                        <p:cTn id="37" dur="500" fill="hold"/>
                                        <p:tgtEl>
                                          <p:spTgt spid="11287"/>
                                        </p:tgtEl>
                                        <p:attrNameLst>
                                          <p:attrName>ppt_x</p:attrName>
                                        </p:attrNameLst>
                                      </p:cBhvr>
                                      <p:tavLst>
                                        <p:tav tm="0">
                                          <p:val>
                                            <p:strVal val="1+#ppt_w/2"/>
                                          </p:val>
                                        </p:tav>
                                        <p:tav tm="100000">
                                          <p:val>
                                            <p:strVal val="#ppt_x"/>
                                          </p:val>
                                        </p:tav>
                                      </p:tavLst>
                                    </p:anim>
                                    <p:anim calcmode="lin" valueType="num">
                                      <p:cBhvr additive="base">
                                        <p:cTn id="38" dur="500" fill="hold"/>
                                        <p:tgtEl>
                                          <p:spTgt spid="11287"/>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291"/>
                                        </p:tgtEl>
                                        <p:attrNameLst>
                                          <p:attrName>style.visibility</p:attrName>
                                        </p:attrNameLst>
                                      </p:cBhvr>
                                      <p:to>
                                        <p:strVal val="visible"/>
                                      </p:to>
                                    </p:set>
                                    <p:anim calcmode="lin" valueType="num">
                                      <p:cBhvr additive="base">
                                        <p:cTn id="41" dur="500" fill="hold"/>
                                        <p:tgtEl>
                                          <p:spTgt spid="11291"/>
                                        </p:tgtEl>
                                        <p:attrNameLst>
                                          <p:attrName>ppt_x</p:attrName>
                                        </p:attrNameLst>
                                      </p:cBhvr>
                                      <p:tavLst>
                                        <p:tav tm="0">
                                          <p:val>
                                            <p:strVal val="1+#ppt_w/2"/>
                                          </p:val>
                                        </p:tav>
                                        <p:tav tm="100000">
                                          <p:val>
                                            <p:strVal val="#ppt_x"/>
                                          </p:val>
                                        </p:tav>
                                      </p:tavLst>
                                    </p:anim>
                                    <p:anim calcmode="lin" valueType="num">
                                      <p:cBhvr additive="base">
                                        <p:cTn id="42" dur="500" fill="hold"/>
                                        <p:tgtEl>
                                          <p:spTgt spid="112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84" grpId="0"/>
      <p:bldP spid="11285" grpId="0"/>
      <p:bldP spid="11286" grpId="0"/>
      <p:bldP spid="11287" grpId="0"/>
      <p:bldP spid="11288" grpId="0"/>
      <p:bldP spid="11289" grpId="0"/>
      <p:bldP spid="11290" grpId="0"/>
      <p:bldP spid="11291"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矩形 20"/>
          <p:cNvSpPr/>
          <p:nvPr/>
        </p:nvSpPr>
        <p:spPr>
          <a:xfrm>
            <a:off x="4017963" y="407988"/>
            <a:ext cx="1108075" cy="369887"/>
          </a:xfrm>
          <a:prstGeom prst="rect">
            <a:avLst/>
          </a:prstGeom>
          <a:noFill/>
          <a:ln w="9525">
            <a:noFill/>
          </a:ln>
        </p:spPr>
        <p:txBody>
          <a:bodyPr anchor="t">
            <a:spAutoFit/>
          </a:bodyPr>
          <a:lstStyle/>
          <a:p>
            <a:pPr lvl="0" indent="0" eaLnBrk="1" hangingPunct="1"/>
            <a:r>
              <a:rPr lang="zh-CN" altLang="en-US" sz="1800" dirty="0">
                <a:solidFill>
                  <a:srgbClr val="262626"/>
                </a:solidFill>
                <a:latin typeface="微软雅黑" panose="020B0503020204020204" pitchFamily="2" charset="-122"/>
                <a:ea typeface="微软雅黑" panose="020B0503020204020204" pitchFamily="2" charset="-122"/>
                <a:sym typeface="微软雅黑" panose="020B0503020204020204" pitchFamily="2" charset="-122"/>
              </a:rPr>
              <a:t>论文总结</a:t>
            </a:r>
          </a:p>
        </p:txBody>
      </p:sp>
      <p:sp>
        <p:nvSpPr>
          <p:cNvPr id="12291" name="矩形 14"/>
          <p:cNvSpPr/>
          <p:nvPr/>
        </p:nvSpPr>
        <p:spPr>
          <a:xfrm>
            <a:off x="3937000" y="711200"/>
            <a:ext cx="1268413" cy="276225"/>
          </a:xfrm>
          <a:prstGeom prst="rect">
            <a:avLst/>
          </a:prstGeom>
          <a:noFill/>
          <a:ln w="9525">
            <a:noFill/>
          </a:ln>
        </p:spPr>
        <p:txBody>
          <a:bodyPr wrap="none" anchor="t">
            <a:spAutoFit/>
          </a:bodyPr>
          <a:lstStyle/>
          <a:p>
            <a:pPr lvl="0" indent="0" eaLnBrk="1" hangingPunct="1"/>
            <a:r>
              <a:rPr lang="en-US" altLang="x-none" sz="1200" dirty="0">
                <a:solidFill>
                  <a:srgbClr val="262626"/>
                </a:solidFill>
                <a:latin typeface="Arial" panose="020B0604020202020204" pitchFamily="34" charset="0"/>
                <a:ea typeface="宋体" panose="02010600030101010101" pitchFamily="2" charset="-122"/>
              </a:rPr>
              <a:t>Paper summary</a:t>
            </a:r>
          </a:p>
        </p:txBody>
      </p:sp>
      <p:sp>
        <p:nvSpPr>
          <p:cNvPr id="12292" name="矩形 3"/>
          <p:cNvSpPr/>
          <p:nvPr/>
        </p:nvSpPr>
        <p:spPr>
          <a:xfrm>
            <a:off x="3787775" y="1665288"/>
            <a:ext cx="5356225" cy="2522537"/>
          </a:xfrm>
          <a:prstGeom prst="rect">
            <a:avLst/>
          </a:prstGeom>
          <a:gradFill rotWithShape="0">
            <a:gsLst>
              <a:gs pos="0">
                <a:srgbClr val="66CC9A">
                  <a:alpha val="100000"/>
                </a:srgbClr>
              </a:gs>
              <a:gs pos="34000">
                <a:srgbClr val="59BF98">
                  <a:alpha val="100000"/>
                </a:srgbClr>
              </a:gs>
              <a:gs pos="74080">
                <a:srgbClr val="3BA09A">
                  <a:alpha val="100000"/>
                </a:srgbClr>
              </a:gs>
              <a:gs pos="100000">
                <a:srgbClr val="339A99">
                  <a:alpha val="100000"/>
                </a:srgbClr>
              </a:gs>
            </a:gsLst>
            <a:lin ang="18900000" scaled="1"/>
            <a:tileRect/>
          </a:gradFill>
          <a:ln w="9525">
            <a:noFill/>
          </a:ln>
        </p:spPr>
        <p:txBody>
          <a:bodyPr anchor="ctr"/>
          <a:lstStyle/>
          <a:p>
            <a:pPr lvl="0" indent="0" algn="ctr" eaLnBrk="1" hangingPunct="1"/>
            <a:endParaRPr lang="zh-CN" altLang="en-US" dirty="0">
              <a:solidFill>
                <a:srgbClr val="FFFFFF"/>
              </a:solidFill>
              <a:latin typeface="Arial" panose="020B0604020202020204" pitchFamily="34" charset="0"/>
              <a:ea typeface="微软雅黑" panose="020B0503020204020204" pitchFamily="2" charset="-122"/>
            </a:endParaRPr>
          </a:p>
        </p:txBody>
      </p:sp>
      <p:pic>
        <p:nvPicPr>
          <p:cNvPr id="12293" name="图片 26"/>
          <p:cNvPicPr>
            <a:picLocks noChangeAspect="1"/>
          </p:cNvPicPr>
          <p:nvPr/>
        </p:nvPicPr>
        <p:blipFill>
          <a:blip r:embed="rId2"/>
          <a:stretch>
            <a:fillRect/>
          </a:stretch>
        </p:blipFill>
        <p:spPr>
          <a:xfrm>
            <a:off x="4763" y="1665288"/>
            <a:ext cx="3783012" cy="2522537"/>
          </a:xfrm>
          <a:prstGeom prst="rect">
            <a:avLst/>
          </a:prstGeom>
          <a:noFill/>
          <a:ln w="9525">
            <a:noFill/>
          </a:ln>
        </p:spPr>
      </p:pic>
      <p:sp>
        <p:nvSpPr>
          <p:cNvPr id="12294" name="TextBox 46"/>
          <p:cNvSpPr txBox="1"/>
          <p:nvPr/>
        </p:nvSpPr>
        <p:spPr>
          <a:xfrm>
            <a:off x="5035550" y="2049463"/>
            <a:ext cx="4175125" cy="1754187"/>
          </a:xfrm>
          <a:prstGeom prst="rect">
            <a:avLst/>
          </a:prstGeom>
          <a:noFill/>
          <a:ln w="9525">
            <a:noFill/>
          </a:ln>
        </p:spPr>
        <p:txBody>
          <a:bodyPr anchor="t">
            <a:spAutoFit/>
          </a:bodyPr>
          <a:lstStyle/>
          <a:p>
            <a:pPr lvl="0" indent="0" defTabSz="522605" eaLnBrk="1" hangingPunct="1"/>
            <a:r>
              <a:rPr lang="en-US" altLang="x-none" sz="900" dirty="0">
                <a:solidFill>
                  <a:schemeClr val="bg1"/>
                </a:solidFill>
                <a:latin typeface="Arial" panose="020B0604020202020204" pitchFamily="34" charset="0"/>
                <a:ea typeface="宋体" panose="02010600030101010101" pitchFamily="2" charset="-122"/>
                <a:sym typeface="Calibri" panose="020F0502020204030204" pitchFamily="2" charset="0"/>
              </a:rPr>
              <a:t>Lorem ipsum dolor sit amet, consectetuer adipiscing elit. Aenean commodo ligula eget dolor. Aenean massa. Cum sociis natoque penatibus et magnis dis parturient montes, nascetur ridiculus mus. Donec quam felis. Lorem ipsum dolor sit amet, consectetuer adipiscing elit. Aenean commodo ligula eget dolor. Aenean massa. Cum sociis natoque penatibus et magnis dis parturient montes, nascetur ridiculus mus. Donec quam felis. Lorem ipsum dolor sit amet, consectetuer adipiscing elit. Aenean commodo ligula eget dolor. Aenean massa. Cum sociis natoque penatibus et magnis dis parturient montes, nascetur ridiculus mus. Donec quam felis. Lorem ipsum dolor sit amet, consectetuer adipiscing elit. Aenean commodo ligula eget dolor. Aenean massa. Cum sociis natoque penatibus et magnis dis parturient montes, nascetur ridiculus mus. Donec quam felis.</a:t>
            </a:r>
          </a:p>
        </p:txBody>
      </p:sp>
      <p:sp>
        <p:nvSpPr>
          <p:cNvPr id="12295" name="矩形 44"/>
          <p:cNvSpPr/>
          <p:nvPr/>
        </p:nvSpPr>
        <p:spPr>
          <a:xfrm>
            <a:off x="3937000" y="2571750"/>
            <a:ext cx="1108075" cy="369888"/>
          </a:xfrm>
          <a:prstGeom prst="rect">
            <a:avLst/>
          </a:prstGeom>
          <a:noFill/>
          <a:ln w="9525">
            <a:noFill/>
          </a:ln>
        </p:spPr>
        <p:txBody>
          <a:bodyPr wrap="none" anchor="t">
            <a:spAutoFit/>
          </a:bodyPr>
          <a:lstStyle/>
          <a:p>
            <a:pPr lvl="0" indent="0" defTabSz="914400" eaLnBrk="1" hangingPunct="1"/>
            <a:r>
              <a:rPr lang="zh-CN" altLang="en-US" sz="18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论文总结</a:t>
            </a:r>
          </a:p>
        </p:txBody>
      </p:sp>
      <p:sp>
        <p:nvSpPr>
          <p:cNvPr id="12296" name="矩形 14"/>
          <p:cNvSpPr/>
          <p:nvPr/>
        </p:nvSpPr>
        <p:spPr>
          <a:xfrm>
            <a:off x="3857625" y="2854325"/>
            <a:ext cx="1268413" cy="276225"/>
          </a:xfrm>
          <a:prstGeom prst="rect">
            <a:avLst/>
          </a:prstGeom>
          <a:noFill/>
          <a:ln w="9525">
            <a:noFill/>
          </a:ln>
        </p:spPr>
        <p:txBody>
          <a:bodyPr wrap="none" anchor="t">
            <a:spAutoFit/>
          </a:bodyPr>
          <a:lstStyle/>
          <a:p>
            <a:pPr lvl="0" indent="0" eaLnBrk="1" hangingPunct="1"/>
            <a:r>
              <a:rPr lang="en-US" altLang="x-none" sz="1200" dirty="0">
                <a:solidFill>
                  <a:srgbClr val="FFFFFF"/>
                </a:solidFill>
                <a:latin typeface="Arial" panose="020B0604020202020204" pitchFamily="34" charset="0"/>
                <a:ea typeface="宋体" panose="02010600030101010101" pitchFamily="2" charset="-122"/>
              </a:rPr>
              <a:t>Paper summary</a:t>
            </a:r>
          </a:p>
        </p:txBody>
      </p:sp>
    </p:spTree>
  </p:cSld>
  <p:clrMapOvr>
    <a:masterClrMapping/>
  </p:clrMapOvr>
  <p:transition>
    <p:wipe dir="u"/>
  </p:transition>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0">
          <a:gsLst>
            <a:gs pos="0">
              <a:srgbClr val="66CC9A">
                <a:alpha val="100000"/>
              </a:srgbClr>
            </a:gs>
            <a:gs pos="34000">
              <a:srgbClr val="59BF98">
                <a:alpha val="100000"/>
              </a:srgbClr>
            </a:gs>
            <a:gs pos="74080">
              <a:srgbClr val="3BA09A">
                <a:alpha val="100000"/>
              </a:srgbClr>
            </a:gs>
            <a:gs pos="100000">
              <a:srgbClr val="339A99">
                <a:alpha val="100000"/>
              </a:srgbClr>
            </a:gs>
          </a:gsLst>
          <a:lin ang="18900000" scaled="1"/>
          <a:tileRect/>
        </a:gradFill>
        <a:effectLst/>
      </p:bgPr>
    </p:bg>
    <p:spTree>
      <p:nvGrpSpPr>
        <p:cNvPr id="1" name=""/>
        <p:cNvGrpSpPr/>
        <p:nvPr/>
      </p:nvGrpSpPr>
      <p:grpSpPr>
        <a:xfrm>
          <a:off x="0" y="0"/>
          <a:ext cx="0" cy="0"/>
          <a:chOff x="0" y="0"/>
          <a:chExt cx="0" cy="0"/>
        </a:xfrm>
      </p:grpSpPr>
      <p:sp>
        <p:nvSpPr>
          <p:cNvPr id="13314" name="矩形 20"/>
          <p:cNvSpPr/>
          <p:nvPr/>
        </p:nvSpPr>
        <p:spPr>
          <a:xfrm>
            <a:off x="4017963" y="407988"/>
            <a:ext cx="1108075" cy="369887"/>
          </a:xfrm>
          <a:prstGeom prst="rect">
            <a:avLst/>
          </a:prstGeom>
          <a:noFill/>
          <a:ln w="9525">
            <a:noFill/>
          </a:ln>
        </p:spPr>
        <p:txBody>
          <a:bodyPr anchor="t">
            <a:spAutoFit/>
          </a:bodyPr>
          <a:lstStyle/>
          <a:p>
            <a:pPr lvl="0" indent="0" eaLnBrk="1" hangingPunct="1"/>
            <a:r>
              <a:rPr lang="zh-CN" altLang="en-US" sz="1800" dirty="0">
                <a:solidFill>
                  <a:schemeClr val="bg1"/>
                </a:solidFill>
                <a:latin typeface="微软雅黑" panose="020B0503020204020204" pitchFamily="2" charset="-122"/>
                <a:ea typeface="微软雅黑" panose="020B0503020204020204" pitchFamily="2" charset="-122"/>
                <a:sym typeface="微软雅黑" panose="020B0503020204020204" pitchFamily="2" charset="-122"/>
              </a:rPr>
              <a:t>论文总结</a:t>
            </a:r>
          </a:p>
        </p:txBody>
      </p:sp>
      <p:sp>
        <p:nvSpPr>
          <p:cNvPr id="13315" name="矩形 14"/>
          <p:cNvSpPr/>
          <p:nvPr/>
        </p:nvSpPr>
        <p:spPr>
          <a:xfrm>
            <a:off x="3937000" y="711200"/>
            <a:ext cx="1268413" cy="276225"/>
          </a:xfrm>
          <a:prstGeom prst="rect">
            <a:avLst/>
          </a:prstGeom>
          <a:noFill/>
          <a:ln w="9525">
            <a:noFill/>
          </a:ln>
        </p:spPr>
        <p:txBody>
          <a:bodyPr wrap="none" anchor="t">
            <a:spAutoFit/>
          </a:bodyPr>
          <a:lstStyle/>
          <a:p>
            <a:pPr lvl="0" indent="0" eaLnBrk="1" hangingPunct="1"/>
            <a:r>
              <a:rPr lang="en-US" altLang="x-none" sz="1200" dirty="0">
                <a:solidFill>
                  <a:schemeClr val="bg1"/>
                </a:solidFill>
                <a:latin typeface="Arial" panose="020B0604020202020204" pitchFamily="34" charset="0"/>
                <a:ea typeface="宋体" panose="02010600030101010101" pitchFamily="2" charset="-122"/>
              </a:rPr>
              <a:t>Paper summary</a:t>
            </a:r>
          </a:p>
        </p:txBody>
      </p:sp>
      <p:pic>
        <p:nvPicPr>
          <p:cNvPr id="13316" name="组合 46"/>
          <p:cNvPicPr/>
          <p:nvPr/>
        </p:nvPicPr>
        <p:blipFill>
          <a:blip r:embed="rId2"/>
          <a:stretch>
            <a:fillRect/>
          </a:stretch>
        </p:blipFill>
        <p:spPr>
          <a:xfrm>
            <a:off x="3425825" y="2444750"/>
            <a:ext cx="2116138" cy="3011488"/>
          </a:xfrm>
          <a:prstGeom prst="rect">
            <a:avLst/>
          </a:prstGeom>
          <a:noFill/>
          <a:ln w="9525">
            <a:noFill/>
          </a:ln>
        </p:spPr>
      </p:pic>
      <p:sp>
        <p:nvSpPr>
          <p:cNvPr id="13317" name="弧形 6"/>
          <p:cNvSpPr/>
          <p:nvPr/>
        </p:nvSpPr>
        <p:spPr>
          <a:xfrm>
            <a:off x="2871788" y="1676400"/>
            <a:ext cx="3400425" cy="3400425"/>
          </a:xfrm>
          <a:custGeom>
            <a:avLst/>
            <a:gdLst/>
            <a:ahLst/>
            <a:cxnLst>
              <a:cxn ang="0">
                <a:pos x="306159" y="2673526"/>
              </a:cxn>
              <a:cxn ang="0">
                <a:pos x="547300" y="450606"/>
              </a:cxn>
              <a:cxn ang="0">
                <a:pos x="2782409" y="388887"/>
              </a:cxn>
              <a:cxn ang="0">
                <a:pos x="3145853" y="2595112"/>
              </a:cxn>
            </a:cxnLst>
            <a:rect l="0" t="0" r="0" b="0"/>
            <a:pathLst>
              <a:path w="3400425" h="3400425" stroke="0">
                <a:moveTo>
                  <a:pt x="306159" y="2673526"/>
                </a:moveTo>
                <a:cubicBezTo>
                  <a:pt x="-180516" y="1976473"/>
                  <a:pt x="-77527" y="1027084"/>
                  <a:pt x="547300" y="450606"/>
                </a:cubicBezTo>
                <a:cubicBezTo>
                  <a:pt x="1172127" y="-125872"/>
                  <a:pt x="2126721" y="-152232"/>
                  <a:pt x="2782409" y="388887"/>
                </a:cubicBezTo>
                <a:cubicBezTo>
                  <a:pt x="3438097" y="930006"/>
                  <a:pt x="3593320" y="1872264"/>
                  <a:pt x="3145853" y="2595112"/>
                </a:cubicBezTo>
                <a:lnTo>
                  <a:pt x="1700213" y="1700213"/>
                </a:lnTo>
                <a:lnTo>
                  <a:pt x="306159" y="2673526"/>
                </a:lnTo>
                <a:close/>
              </a:path>
              <a:path w="3400425" h="3400425" fill="none">
                <a:moveTo>
                  <a:pt x="306159" y="2673526"/>
                </a:moveTo>
                <a:cubicBezTo>
                  <a:pt x="-180516" y="1976473"/>
                  <a:pt x="-77527" y="1027084"/>
                  <a:pt x="547300" y="450606"/>
                </a:cubicBezTo>
                <a:cubicBezTo>
                  <a:pt x="1172127" y="-125872"/>
                  <a:pt x="2126721" y="-152232"/>
                  <a:pt x="2782409" y="388887"/>
                </a:cubicBezTo>
                <a:cubicBezTo>
                  <a:pt x="3438097" y="930006"/>
                  <a:pt x="3593320" y="1872264"/>
                  <a:pt x="3145853" y="2595112"/>
                </a:cubicBezTo>
              </a:path>
            </a:pathLst>
          </a:custGeom>
          <a:noFill/>
          <a:ln w="19050" cap="flat" cmpd="sng">
            <a:solidFill>
              <a:schemeClr val="bg1"/>
            </a:solidFill>
            <a:prstDash val="solid"/>
            <a:round/>
            <a:headEnd type="none" w="med" len="med"/>
            <a:tailEnd type="none" w="med" len="med"/>
          </a:ln>
        </p:spPr>
        <p:txBody>
          <a:bodyPr/>
          <a:lstStyle/>
          <a:p>
            <a:endParaRPr lang="zh-CN" altLang="en-US"/>
          </a:p>
        </p:txBody>
      </p:sp>
      <p:grpSp>
        <p:nvGrpSpPr>
          <p:cNvPr id="13318" name="椭圆 54"/>
          <p:cNvGrpSpPr/>
          <p:nvPr/>
        </p:nvGrpSpPr>
        <p:grpSpPr>
          <a:xfrm>
            <a:off x="2803525" y="2097088"/>
            <a:ext cx="817563" cy="817562"/>
            <a:chOff x="0" y="0"/>
            <a:chExt cx="515" cy="515"/>
          </a:xfrm>
        </p:grpSpPr>
        <p:pic>
          <p:nvPicPr>
            <p:cNvPr id="13319" name="椭圆 54"/>
            <p:cNvPicPr/>
            <p:nvPr/>
          </p:nvPicPr>
          <p:blipFill>
            <a:blip r:embed="rId3"/>
            <a:stretch>
              <a:fillRect/>
            </a:stretch>
          </p:blipFill>
          <p:spPr>
            <a:xfrm>
              <a:off x="0" y="0"/>
              <a:ext cx="515" cy="515"/>
            </a:xfrm>
            <a:prstGeom prst="rect">
              <a:avLst/>
            </a:prstGeom>
            <a:noFill/>
            <a:ln w="9525">
              <a:noFill/>
            </a:ln>
          </p:spPr>
        </p:pic>
        <p:sp>
          <p:nvSpPr>
            <p:cNvPr id="13320" name="文本框 12295"/>
            <p:cNvSpPr txBox="1"/>
            <p:nvPr/>
          </p:nvSpPr>
          <p:spPr>
            <a:xfrm>
              <a:off x="105" y="82"/>
              <a:ext cx="302" cy="301"/>
            </a:xfrm>
            <a:prstGeom prst="rect">
              <a:avLst/>
            </a:prstGeom>
            <a:noFill/>
            <a:ln w="9525">
              <a:noFill/>
            </a:ln>
          </p:spPr>
          <p:txBody>
            <a:bodyPr anchor="ctr"/>
            <a:lstStyle/>
            <a:p>
              <a:pPr lvl="0" indent="0" algn="ctr" defTabSz="914400" eaLnBrk="1" hangingPunct="1"/>
              <a:endParaRPr lang="zh-CN" altLang="en-US" sz="1800" dirty="0">
                <a:solidFill>
                  <a:srgbClr val="FFFFFF"/>
                </a:solidFill>
                <a:latin typeface="Arial" panose="020B0604020202020204" pitchFamily="34" charset="0"/>
                <a:ea typeface="微软雅黑" panose="020B0503020204020204" pitchFamily="2" charset="-122"/>
              </a:endParaRPr>
            </a:p>
          </p:txBody>
        </p:sp>
      </p:grpSp>
      <p:grpSp>
        <p:nvGrpSpPr>
          <p:cNvPr id="13321" name="椭圆 57"/>
          <p:cNvGrpSpPr/>
          <p:nvPr/>
        </p:nvGrpSpPr>
        <p:grpSpPr>
          <a:xfrm>
            <a:off x="4170363" y="1328738"/>
            <a:ext cx="809625" cy="817562"/>
            <a:chOff x="0" y="0"/>
            <a:chExt cx="510" cy="515"/>
          </a:xfrm>
        </p:grpSpPr>
        <p:pic>
          <p:nvPicPr>
            <p:cNvPr id="13322" name="椭圆 57"/>
            <p:cNvPicPr/>
            <p:nvPr/>
          </p:nvPicPr>
          <p:blipFill>
            <a:blip r:embed="rId4"/>
            <a:stretch>
              <a:fillRect/>
            </a:stretch>
          </p:blipFill>
          <p:spPr>
            <a:xfrm>
              <a:off x="0" y="0"/>
              <a:ext cx="510" cy="515"/>
            </a:xfrm>
            <a:prstGeom prst="rect">
              <a:avLst/>
            </a:prstGeom>
            <a:noFill/>
            <a:ln w="9525">
              <a:noFill/>
            </a:ln>
          </p:spPr>
        </p:pic>
        <p:sp>
          <p:nvSpPr>
            <p:cNvPr id="13323" name="文本框 12298"/>
            <p:cNvSpPr txBox="1"/>
            <p:nvPr/>
          </p:nvSpPr>
          <p:spPr>
            <a:xfrm>
              <a:off x="102" y="81"/>
              <a:ext cx="302" cy="301"/>
            </a:xfrm>
            <a:prstGeom prst="rect">
              <a:avLst/>
            </a:prstGeom>
            <a:noFill/>
            <a:ln w="9525">
              <a:noFill/>
            </a:ln>
          </p:spPr>
          <p:txBody>
            <a:bodyPr anchor="ctr"/>
            <a:lstStyle/>
            <a:p>
              <a:pPr lvl="0" indent="0" algn="ctr" defTabSz="914400" eaLnBrk="1" hangingPunct="1"/>
              <a:endParaRPr lang="zh-CN" altLang="en-US" sz="1800" dirty="0">
                <a:solidFill>
                  <a:srgbClr val="FFFFFF"/>
                </a:solidFill>
                <a:latin typeface="Arial" panose="020B0604020202020204" pitchFamily="34" charset="0"/>
                <a:ea typeface="微软雅黑" panose="020B0503020204020204" pitchFamily="2" charset="-122"/>
              </a:endParaRPr>
            </a:p>
          </p:txBody>
        </p:sp>
      </p:grpSp>
      <p:sp>
        <p:nvSpPr>
          <p:cNvPr id="13324" name="TextBox 46"/>
          <p:cNvSpPr txBox="1"/>
          <p:nvPr/>
        </p:nvSpPr>
        <p:spPr>
          <a:xfrm>
            <a:off x="712788" y="3775075"/>
            <a:ext cx="1897062" cy="830263"/>
          </a:xfrm>
          <a:prstGeom prst="rect">
            <a:avLst/>
          </a:prstGeom>
          <a:noFill/>
          <a:ln w="9525">
            <a:noFill/>
          </a:ln>
        </p:spPr>
        <p:txBody>
          <a:bodyPr anchor="t">
            <a:spAutoFit/>
          </a:bodyPr>
          <a:lstStyle/>
          <a:p>
            <a:pPr lvl="0" indent="0" defTabSz="522605" eaLnBrk="1" hangingPunct="1"/>
            <a:r>
              <a:rPr lang="en-US" altLang="x-none" sz="8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a:t>
            </a:r>
          </a:p>
        </p:txBody>
      </p:sp>
      <p:sp>
        <p:nvSpPr>
          <p:cNvPr id="13325" name="TextBox 46"/>
          <p:cNvSpPr txBox="1"/>
          <p:nvPr/>
        </p:nvSpPr>
        <p:spPr>
          <a:xfrm>
            <a:off x="735013" y="2465388"/>
            <a:ext cx="1897062" cy="831850"/>
          </a:xfrm>
          <a:prstGeom prst="rect">
            <a:avLst/>
          </a:prstGeom>
          <a:noFill/>
          <a:ln w="9525">
            <a:noFill/>
          </a:ln>
        </p:spPr>
        <p:txBody>
          <a:bodyPr anchor="t">
            <a:spAutoFit/>
          </a:bodyPr>
          <a:lstStyle/>
          <a:p>
            <a:pPr lvl="0" indent="0" defTabSz="522605" eaLnBrk="1" hangingPunct="1"/>
            <a:r>
              <a:rPr lang="en-US" altLang="x-none" sz="8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a:t>
            </a:r>
          </a:p>
        </p:txBody>
      </p:sp>
      <p:sp>
        <p:nvSpPr>
          <p:cNvPr id="13326" name="TextBox 46"/>
          <p:cNvSpPr txBox="1"/>
          <p:nvPr/>
        </p:nvSpPr>
        <p:spPr>
          <a:xfrm>
            <a:off x="6643688" y="3775075"/>
            <a:ext cx="1895475" cy="830263"/>
          </a:xfrm>
          <a:prstGeom prst="rect">
            <a:avLst/>
          </a:prstGeom>
          <a:noFill/>
          <a:ln w="9525">
            <a:noFill/>
          </a:ln>
        </p:spPr>
        <p:txBody>
          <a:bodyPr anchor="t">
            <a:spAutoFit/>
          </a:bodyPr>
          <a:lstStyle/>
          <a:p>
            <a:pPr lvl="0" indent="0" defTabSz="522605" eaLnBrk="1" hangingPunct="1"/>
            <a:r>
              <a:rPr lang="en-US" altLang="x-none" sz="8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a:t>
            </a:r>
          </a:p>
        </p:txBody>
      </p:sp>
      <p:sp>
        <p:nvSpPr>
          <p:cNvPr id="13327" name="TextBox 46"/>
          <p:cNvSpPr txBox="1"/>
          <p:nvPr/>
        </p:nvSpPr>
        <p:spPr>
          <a:xfrm>
            <a:off x="6408738" y="2465388"/>
            <a:ext cx="1895475" cy="831850"/>
          </a:xfrm>
          <a:prstGeom prst="rect">
            <a:avLst/>
          </a:prstGeom>
          <a:noFill/>
          <a:ln w="9525">
            <a:noFill/>
          </a:ln>
        </p:spPr>
        <p:txBody>
          <a:bodyPr anchor="t">
            <a:spAutoFit/>
          </a:bodyPr>
          <a:lstStyle/>
          <a:p>
            <a:pPr lvl="0" indent="0" defTabSz="522605" eaLnBrk="1" hangingPunct="1"/>
            <a:r>
              <a:rPr lang="en-US" altLang="x-none" sz="8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a:t>
            </a:r>
          </a:p>
        </p:txBody>
      </p:sp>
      <p:sp>
        <p:nvSpPr>
          <p:cNvPr id="13328" name="TextBox 46"/>
          <p:cNvSpPr txBox="1"/>
          <p:nvPr/>
        </p:nvSpPr>
        <p:spPr>
          <a:xfrm>
            <a:off x="1974850" y="1098550"/>
            <a:ext cx="1895475" cy="831850"/>
          </a:xfrm>
          <a:prstGeom prst="rect">
            <a:avLst/>
          </a:prstGeom>
          <a:noFill/>
          <a:ln w="9525">
            <a:noFill/>
          </a:ln>
        </p:spPr>
        <p:txBody>
          <a:bodyPr anchor="t">
            <a:spAutoFit/>
          </a:bodyPr>
          <a:lstStyle/>
          <a:p>
            <a:pPr lvl="0" indent="0" defTabSz="522605" eaLnBrk="1" hangingPunct="1"/>
            <a:r>
              <a:rPr lang="en-US" altLang="x-none" sz="800" dirty="0">
                <a:solidFill>
                  <a:schemeClr val="bg1"/>
                </a:solidFill>
                <a:latin typeface="Arial" panose="020B0604020202020204" pitchFamily="34" charset="0"/>
                <a:ea typeface="宋体" panose="02010600030101010101" pitchFamily="2" charset="-122"/>
              </a:rPr>
              <a:t>Lorem ipsum dolor sit amet, consectetuer adipiscing elit. Aenean commodo ligula eget dolor. Aenean massa. Cum sociis natoque penatibus et magnis dis parturient montes, nascetur ridiculus mus.</a:t>
            </a:r>
          </a:p>
        </p:txBody>
      </p:sp>
      <p:grpSp>
        <p:nvGrpSpPr>
          <p:cNvPr id="13329" name="组合 10"/>
          <p:cNvGrpSpPr/>
          <p:nvPr/>
        </p:nvGrpSpPr>
        <p:grpSpPr>
          <a:xfrm>
            <a:off x="2584450" y="3321050"/>
            <a:ext cx="676275" cy="677863"/>
            <a:chOff x="0" y="0"/>
            <a:chExt cx="676360" cy="676360"/>
          </a:xfrm>
        </p:grpSpPr>
        <p:grpSp>
          <p:nvGrpSpPr>
            <p:cNvPr id="13330" name="椭圆 53"/>
            <p:cNvGrpSpPr/>
            <p:nvPr/>
          </p:nvGrpSpPr>
          <p:grpSpPr>
            <a:xfrm>
              <a:off x="-66810" y="-29145"/>
              <a:ext cx="816967" cy="815053"/>
              <a:chOff x="0" y="0"/>
              <a:chExt cx="816864" cy="816864"/>
            </a:xfrm>
          </p:grpSpPr>
          <p:pic>
            <p:nvPicPr>
              <p:cNvPr id="13331" name="椭圆 53"/>
              <p:cNvPicPr/>
              <p:nvPr/>
            </p:nvPicPr>
            <p:blipFill>
              <a:blip r:embed="rId3"/>
              <a:stretch>
                <a:fillRect/>
              </a:stretch>
            </p:blipFill>
            <p:spPr>
              <a:xfrm>
                <a:off x="0" y="0"/>
                <a:ext cx="816864" cy="816864"/>
              </a:xfrm>
              <a:prstGeom prst="rect">
                <a:avLst/>
              </a:prstGeom>
              <a:noFill/>
              <a:ln w="9525">
                <a:noFill/>
              </a:ln>
            </p:spPr>
          </p:pic>
          <p:sp>
            <p:nvSpPr>
              <p:cNvPr id="13332" name="文本框 12307"/>
              <p:cNvSpPr txBox="1"/>
              <p:nvPr/>
            </p:nvSpPr>
            <p:spPr>
              <a:xfrm>
                <a:off x="165840" y="128481"/>
                <a:ext cx="478199" cy="479321"/>
              </a:xfrm>
              <a:prstGeom prst="rect">
                <a:avLst/>
              </a:prstGeom>
              <a:noFill/>
              <a:ln w="9525">
                <a:noFill/>
              </a:ln>
            </p:spPr>
            <p:txBody>
              <a:bodyPr anchor="ctr"/>
              <a:lstStyle/>
              <a:p>
                <a:pPr lvl="0" indent="0" algn="ctr" defTabSz="914400" eaLnBrk="1" hangingPunct="1"/>
                <a:endParaRPr lang="zh-CN" altLang="en-US" sz="1800" dirty="0">
                  <a:solidFill>
                    <a:srgbClr val="FFFFFF"/>
                  </a:solidFill>
                  <a:latin typeface="Arial" panose="020B0604020202020204" pitchFamily="34" charset="0"/>
                  <a:ea typeface="微软雅黑" panose="020B0503020204020204" pitchFamily="2" charset="-122"/>
                </a:endParaRPr>
              </a:p>
            </p:txBody>
          </p:sp>
        </p:grpSp>
        <p:sp>
          <p:nvSpPr>
            <p:cNvPr id="13333" name="Freeform 25"/>
            <p:cNvSpPr>
              <a:spLocks noEditPoints="1"/>
            </p:cNvSpPr>
            <p:nvPr/>
          </p:nvSpPr>
          <p:spPr>
            <a:xfrm>
              <a:off x="196875" y="215421"/>
              <a:ext cx="282611" cy="245517"/>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670" h="620">
                  <a:moveTo>
                    <a:pt x="36" y="0"/>
                  </a:moveTo>
                  <a:lnTo>
                    <a:pt x="36" y="0"/>
                  </a:lnTo>
                  <a:lnTo>
                    <a:pt x="30" y="2"/>
                  </a:lnTo>
                  <a:lnTo>
                    <a:pt x="26" y="4"/>
                  </a:lnTo>
                  <a:lnTo>
                    <a:pt x="22" y="10"/>
                  </a:lnTo>
                  <a:lnTo>
                    <a:pt x="22" y="16"/>
                  </a:lnTo>
                  <a:lnTo>
                    <a:pt x="22" y="22"/>
                  </a:lnTo>
                  <a:lnTo>
                    <a:pt x="26" y="26"/>
                  </a:lnTo>
                  <a:lnTo>
                    <a:pt x="30" y="30"/>
                  </a:lnTo>
                  <a:lnTo>
                    <a:pt x="36" y="30"/>
                  </a:lnTo>
                  <a:lnTo>
                    <a:pt x="576" y="30"/>
                  </a:lnTo>
                  <a:lnTo>
                    <a:pt x="580" y="40"/>
                  </a:lnTo>
                  <a:lnTo>
                    <a:pt x="586" y="48"/>
                  </a:lnTo>
                  <a:lnTo>
                    <a:pt x="596" y="52"/>
                  </a:lnTo>
                  <a:lnTo>
                    <a:pt x="606" y="54"/>
                  </a:lnTo>
                  <a:lnTo>
                    <a:pt x="614" y="52"/>
                  </a:lnTo>
                  <a:lnTo>
                    <a:pt x="622" y="48"/>
                  </a:lnTo>
                  <a:lnTo>
                    <a:pt x="630" y="42"/>
                  </a:lnTo>
                  <a:lnTo>
                    <a:pt x="634" y="50"/>
                  </a:lnTo>
                  <a:lnTo>
                    <a:pt x="638" y="58"/>
                  </a:lnTo>
                  <a:lnTo>
                    <a:pt x="640" y="66"/>
                  </a:lnTo>
                  <a:lnTo>
                    <a:pt x="640" y="74"/>
                  </a:lnTo>
                  <a:lnTo>
                    <a:pt x="640" y="82"/>
                  </a:lnTo>
                  <a:lnTo>
                    <a:pt x="638" y="90"/>
                  </a:lnTo>
                  <a:lnTo>
                    <a:pt x="634" y="100"/>
                  </a:lnTo>
                  <a:lnTo>
                    <a:pt x="628" y="106"/>
                  </a:lnTo>
                  <a:lnTo>
                    <a:pt x="618" y="100"/>
                  </a:lnTo>
                  <a:lnTo>
                    <a:pt x="610" y="96"/>
                  </a:lnTo>
                  <a:lnTo>
                    <a:pt x="602" y="96"/>
                  </a:lnTo>
                  <a:lnTo>
                    <a:pt x="592" y="98"/>
                  </a:lnTo>
                  <a:lnTo>
                    <a:pt x="584" y="102"/>
                  </a:lnTo>
                  <a:lnTo>
                    <a:pt x="578" y="110"/>
                  </a:lnTo>
                  <a:lnTo>
                    <a:pt x="574" y="118"/>
                  </a:lnTo>
                  <a:lnTo>
                    <a:pt x="36" y="118"/>
                  </a:lnTo>
                  <a:lnTo>
                    <a:pt x="30" y="120"/>
                  </a:lnTo>
                  <a:lnTo>
                    <a:pt x="26" y="122"/>
                  </a:lnTo>
                  <a:lnTo>
                    <a:pt x="22" y="128"/>
                  </a:lnTo>
                  <a:lnTo>
                    <a:pt x="22" y="134"/>
                  </a:lnTo>
                  <a:lnTo>
                    <a:pt x="22" y="140"/>
                  </a:lnTo>
                  <a:lnTo>
                    <a:pt x="26" y="144"/>
                  </a:lnTo>
                  <a:lnTo>
                    <a:pt x="30" y="148"/>
                  </a:lnTo>
                  <a:lnTo>
                    <a:pt x="36" y="148"/>
                  </a:lnTo>
                  <a:lnTo>
                    <a:pt x="100" y="148"/>
                  </a:lnTo>
                  <a:lnTo>
                    <a:pt x="92" y="154"/>
                  </a:lnTo>
                  <a:lnTo>
                    <a:pt x="92" y="152"/>
                  </a:lnTo>
                  <a:lnTo>
                    <a:pt x="76" y="170"/>
                  </a:lnTo>
                  <a:lnTo>
                    <a:pt x="74" y="172"/>
                  </a:lnTo>
                  <a:lnTo>
                    <a:pt x="58" y="194"/>
                  </a:lnTo>
                  <a:lnTo>
                    <a:pt x="48" y="216"/>
                  </a:lnTo>
                  <a:lnTo>
                    <a:pt x="40" y="240"/>
                  </a:lnTo>
                  <a:lnTo>
                    <a:pt x="38" y="264"/>
                  </a:lnTo>
                  <a:lnTo>
                    <a:pt x="42" y="288"/>
                  </a:lnTo>
                  <a:lnTo>
                    <a:pt x="48" y="312"/>
                  </a:lnTo>
                  <a:lnTo>
                    <a:pt x="60" y="336"/>
                  </a:lnTo>
                  <a:lnTo>
                    <a:pt x="76" y="358"/>
                  </a:lnTo>
                  <a:lnTo>
                    <a:pt x="76" y="360"/>
                  </a:lnTo>
                  <a:lnTo>
                    <a:pt x="94" y="376"/>
                  </a:lnTo>
                  <a:lnTo>
                    <a:pt x="102" y="380"/>
                  </a:lnTo>
                  <a:lnTo>
                    <a:pt x="112" y="382"/>
                  </a:lnTo>
                  <a:lnTo>
                    <a:pt x="120" y="380"/>
                  </a:lnTo>
                  <a:lnTo>
                    <a:pt x="128" y="374"/>
                  </a:lnTo>
                  <a:lnTo>
                    <a:pt x="132" y="368"/>
                  </a:lnTo>
                  <a:lnTo>
                    <a:pt x="132" y="364"/>
                  </a:lnTo>
                  <a:lnTo>
                    <a:pt x="134" y="364"/>
                  </a:lnTo>
                  <a:lnTo>
                    <a:pt x="138" y="354"/>
                  </a:lnTo>
                  <a:lnTo>
                    <a:pt x="144" y="348"/>
                  </a:lnTo>
                  <a:lnTo>
                    <a:pt x="146" y="348"/>
                  </a:lnTo>
                  <a:lnTo>
                    <a:pt x="148" y="352"/>
                  </a:lnTo>
                  <a:lnTo>
                    <a:pt x="148" y="360"/>
                  </a:lnTo>
                  <a:lnTo>
                    <a:pt x="150" y="368"/>
                  </a:lnTo>
                  <a:lnTo>
                    <a:pt x="152" y="374"/>
                  </a:lnTo>
                  <a:lnTo>
                    <a:pt x="156" y="378"/>
                  </a:lnTo>
                  <a:lnTo>
                    <a:pt x="162" y="382"/>
                  </a:lnTo>
                  <a:lnTo>
                    <a:pt x="134" y="382"/>
                  </a:lnTo>
                  <a:lnTo>
                    <a:pt x="124" y="384"/>
                  </a:lnTo>
                  <a:lnTo>
                    <a:pt x="116" y="388"/>
                  </a:lnTo>
                  <a:lnTo>
                    <a:pt x="112" y="396"/>
                  </a:lnTo>
                  <a:lnTo>
                    <a:pt x="108" y="404"/>
                  </a:lnTo>
                  <a:lnTo>
                    <a:pt x="108" y="412"/>
                  </a:lnTo>
                  <a:lnTo>
                    <a:pt x="104" y="418"/>
                  </a:lnTo>
                  <a:lnTo>
                    <a:pt x="104" y="416"/>
                  </a:lnTo>
                  <a:lnTo>
                    <a:pt x="98" y="412"/>
                  </a:lnTo>
                  <a:lnTo>
                    <a:pt x="94" y="402"/>
                  </a:lnTo>
                  <a:lnTo>
                    <a:pt x="90" y="394"/>
                  </a:lnTo>
                  <a:lnTo>
                    <a:pt x="84" y="388"/>
                  </a:lnTo>
                  <a:lnTo>
                    <a:pt x="74" y="384"/>
                  </a:lnTo>
                  <a:lnTo>
                    <a:pt x="64" y="384"/>
                  </a:lnTo>
                  <a:lnTo>
                    <a:pt x="58" y="386"/>
                  </a:lnTo>
                  <a:lnTo>
                    <a:pt x="54" y="390"/>
                  </a:lnTo>
                  <a:lnTo>
                    <a:pt x="36" y="408"/>
                  </a:lnTo>
                  <a:lnTo>
                    <a:pt x="20" y="430"/>
                  </a:lnTo>
                  <a:lnTo>
                    <a:pt x="8" y="454"/>
                  </a:lnTo>
                  <a:lnTo>
                    <a:pt x="2" y="476"/>
                  </a:lnTo>
                  <a:lnTo>
                    <a:pt x="0" y="500"/>
                  </a:lnTo>
                  <a:lnTo>
                    <a:pt x="2" y="526"/>
                  </a:lnTo>
                  <a:lnTo>
                    <a:pt x="8" y="550"/>
                  </a:lnTo>
                  <a:lnTo>
                    <a:pt x="20" y="572"/>
                  </a:lnTo>
                  <a:lnTo>
                    <a:pt x="36" y="594"/>
                  </a:lnTo>
                  <a:lnTo>
                    <a:pt x="38" y="596"/>
                  </a:lnTo>
                  <a:lnTo>
                    <a:pt x="54" y="612"/>
                  </a:lnTo>
                  <a:lnTo>
                    <a:pt x="62" y="618"/>
                  </a:lnTo>
                  <a:lnTo>
                    <a:pt x="72" y="618"/>
                  </a:lnTo>
                  <a:lnTo>
                    <a:pt x="82" y="616"/>
                  </a:lnTo>
                  <a:lnTo>
                    <a:pt x="88" y="610"/>
                  </a:lnTo>
                  <a:lnTo>
                    <a:pt x="92" y="606"/>
                  </a:lnTo>
                  <a:lnTo>
                    <a:pt x="94" y="600"/>
                  </a:lnTo>
                  <a:lnTo>
                    <a:pt x="98" y="592"/>
                  </a:lnTo>
                  <a:lnTo>
                    <a:pt x="106" y="586"/>
                  </a:lnTo>
                  <a:lnTo>
                    <a:pt x="106" y="584"/>
                  </a:lnTo>
                  <a:lnTo>
                    <a:pt x="108" y="590"/>
                  </a:lnTo>
                  <a:lnTo>
                    <a:pt x="110" y="598"/>
                  </a:lnTo>
                  <a:lnTo>
                    <a:pt x="112" y="606"/>
                  </a:lnTo>
                  <a:lnTo>
                    <a:pt x="116" y="614"/>
                  </a:lnTo>
                  <a:lnTo>
                    <a:pt x="124" y="618"/>
                  </a:lnTo>
                  <a:lnTo>
                    <a:pt x="134" y="620"/>
                  </a:lnTo>
                  <a:lnTo>
                    <a:pt x="586" y="620"/>
                  </a:lnTo>
                  <a:lnTo>
                    <a:pt x="596" y="618"/>
                  </a:lnTo>
                  <a:lnTo>
                    <a:pt x="604" y="614"/>
                  </a:lnTo>
                  <a:lnTo>
                    <a:pt x="608" y="606"/>
                  </a:lnTo>
                  <a:lnTo>
                    <a:pt x="610" y="596"/>
                  </a:lnTo>
                  <a:lnTo>
                    <a:pt x="608" y="586"/>
                  </a:lnTo>
                  <a:lnTo>
                    <a:pt x="604" y="578"/>
                  </a:lnTo>
                  <a:lnTo>
                    <a:pt x="596" y="574"/>
                  </a:lnTo>
                  <a:lnTo>
                    <a:pt x="586" y="572"/>
                  </a:lnTo>
                  <a:lnTo>
                    <a:pt x="154" y="572"/>
                  </a:lnTo>
                  <a:lnTo>
                    <a:pt x="148" y="558"/>
                  </a:lnTo>
                  <a:lnTo>
                    <a:pt x="138" y="546"/>
                  </a:lnTo>
                  <a:lnTo>
                    <a:pt x="132" y="542"/>
                  </a:lnTo>
                  <a:lnTo>
                    <a:pt x="124" y="538"/>
                  </a:lnTo>
                  <a:lnTo>
                    <a:pt x="118" y="536"/>
                  </a:lnTo>
                  <a:lnTo>
                    <a:pt x="110" y="536"/>
                  </a:lnTo>
                  <a:lnTo>
                    <a:pt x="96" y="536"/>
                  </a:lnTo>
                  <a:lnTo>
                    <a:pt x="84" y="542"/>
                  </a:lnTo>
                  <a:lnTo>
                    <a:pt x="74" y="546"/>
                  </a:lnTo>
                  <a:lnTo>
                    <a:pt x="66" y="554"/>
                  </a:lnTo>
                  <a:lnTo>
                    <a:pt x="58" y="540"/>
                  </a:lnTo>
                  <a:lnTo>
                    <a:pt x="54" y="528"/>
                  </a:lnTo>
                  <a:lnTo>
                    <a:pt x="50" y="514"/>
                  </a:lnTo>
                  <a:lnTo>
                    <a:pt x="48" y="500"/>
                  </a:lnTo>
                  <a:lnTo>
                    <a:pt x="50" y="488"/>
                  </a:lnTo>
                  <a:lnTo>
                    <a:pt x="54" y="474"/>
                  </a:lnTo>
                  <a:lnTo>
                    <a:pt x="58" y="462"/>
                  </a:lnTo>
                  <a:lnTo>
                    <a:pt x="66" y="450"/>
                  </a:lnTo>
                  <a:lnTo>
                    <a:pt x="78" y="458"/>
                  </a:lnTo>
                  <a:lnTo>
                    <a:pt x="92" y="464"/>
                  </a:lnTo>
                  <a:lnTo>
                    <a:pt x="104" y="466"/>
                  </a:lnTo>
                  <a:lnTo>
                    <a:pt x="112" y="466"/>
                  </a:lnTo>
                  <a:lnTo>
                    <a:pt x="120" y="464"/>
                  </a:lnTo>
                  <a:lnTo>
                    <a:pt x="128" y="462"/>
                  </a:lnTo>
                  <a:lnTo>
                    <a:pt x="134" y="458"/>
                  </a:lnTo>
                  <a:lnTo>
                    <a:pt x="144" y="446"/>
                  </a:lnTo>
                  <a:lnTo>
                    <a:pt x="152" y="430"/>
                  </a:lnTo>
                  <a:lnTo>
                    <a:pt x="586" y="430"/>
                  </a:lnTo>
                  <a:lnTo>
                    <a:pt x="596" y="428"/>
                  </a:lnTo>
                  <a:lnTo>
                    <a:pt x="604" y="424"/>
                  </a:lnTo>
                  <a:lnTo>
                    <a:pt x="608" y="416"/>
                  </a:lnTo>
                  <a:lnTo>
                    <a:pt x="610" y="406"/>
                  </a:lnTo>
                  <a:lnTo>
                    <a:pt x="610" y="400"/>
                  </a:lnTo>
                  <a:lnTo>
                    <a:pt x="606" y="392"/>
                  </a:lnTo>
                  <a:lnTo>
                    <a:pt x="602" y="388"/>
                  </a:lnTo>
                  <a:lnTo>
                    <a:pt x="596" y="384"/>
                  </a:lnTo>
                  <a:lnTo>
                    <a:pt x="624" y="384"/>
                  </a:lnTo>
                  <a:lnTo>
                    <a:pt x="634" y="382"/>
                  </a:lnTo>
                  <a:lnTo>
                    <a:pt x="642" y="376"/>
                  </a:lnTo>
                  <a:lnTo>
                    <a:pt x="648" y="370"/>
                  </a:lnTo>
                  <a:lnTo>
                    <a:pt x="650" y="360"/>
                  </a:lnTo>
                  <a:lnTo>
                    <a:pt x="648" y="350"/>
                  </a:lnTo>
                  <a:lnTo>
                    <a:pt x="642" y="342"/>
                  </a:lnTo>
                  <a:lnTo>
                    <a:pt x="634" y="336"/>
                  </a:lnTo>
                  <a:lnTo>
                    <a:pt x="624" y="334"/>
                  </a:lnTo>
                  <a:lnTo>
                    <a:pt x="194" y="334"/>
                  </a:lnTo>
                  <a:lnTo>
                    <a:pt x="186" y="320"/>
                  </a:lnTo>
                  <a:lnTo>
                    <a:pt x="178" y="310"/>
                  </a:lnTo>
                  <a:lnTo>
                    <a:pt x="170" y="306"/>
                  </a:lnTo>
                  <a:lnTo>
                    <a:pt x="164" y="302"/>
                  </a:lnTo>
                  <a:lnTo>
                    <a:pt x="156" y="300"/>
                  </a:lnTo>
                  <a:lnTo>
                    <a:pt x="148" y="298"/>
                  </a:lnTo>
                  <a:lnTo>
                    <a:pt x="136" y="300"/>
                  </a:lnTo>
                  <a:lnTo>
                    <a:pt x="122" y="304"/>
                  </a:lnTo>
                  <a:lnTo>
                    <a:pt x="114" y="310"/>
                  </a:lnTo>
                  <a:lnTo>
                    <a:pt x="106" y="316"/>
                  </a:lnTo>
                  <a:lnTo>
                    <a:pt x="98" y="304"/>
                  </a:lnTo>
                  <a:lnTo>
                    <a:pt x="92" y="290"/>
                  </a:lnTo>
                  <a:lnTo>
                    <a:pt x="88" y="278"/>
                  </a:lnTo>
                  <a:lnTo>
                    <a:pt x="88" y="264"/>
                  </a:lnTo>
                  <a:lnTo>
                    <a:pt x="88" y="250"/>
                  </a:lnTo>
                  <a:lnTo>
                    <a:pt x="92" y="238"/>
                  </a:lnTo>
                  <a:lnTo>
                    <a:pt x="98" y="224"/>
                  </a:lnTo>
                  <a:lnTo>
                    <a:pt x="104" y="212"/>
                  </a:lnTo>
                  <a:lnTo>
                    <a:pt x="118" y="222"/>
                  </a:lnTo>
                  <a:lnTo>
                    <a:pt x="130" y="228"/>
                  </a:lnTo>
                  <a:lnTo>
                    <a:pt x="144" y="230"/>
                  </a:lnTo>
                  <a:lnTo>
                    <a:pt x="152" y="230"/>
                  </a:lnTo>
                  <a:lnTo>
                    <a:pt x="160" y="228"/>
                  </a:lnTo>
                  <a:lnTo>
                    <a:pt x="166" y="224"/>
                  </a:lnTo>
                  <a:lnTo>
                    <a:pt x="174" y="220"/>
                  </a:lnTo>
                  <a:lnTo>
                    <a:pt x="184" y="210"/>
                  </a:lnTo>
                  <a:lnTo>
                    <a:pt x="192" y="194"/>
                  </a:lnTo>
                  <a:lnTo>
                    <a:pt x="624" y="194"/>
                  </a:lnTo>
                  <a:lnTo>
                    <a:pt x="634" y="192"/>
                  </a:lnTo>
                  <a:lnTo>
                    <a:pt x="642" y="186"/>
                  </a:lnTo>
                  <a:lnTo>
                    <a:pt x="648" y="178"/>
                  </a:lnTo>
                  <a:lnTo>
                    <a:pt x="650" y="170"/>
                  </a:lnTo>
                  <a:lnTo>
                    <a:pt x="648" y="162"/>
                  </a:lnTo>
                  <a:lnTo>
                    <a:pt x="644" y="154"/>
                  </a:lnTo>
                  <a:lnTo>
                    <a:pt x="640" y="150"/>
                  </a:lnTo>
                  <a:lnTo>
                    <a:pt x="632" y="146"/>
                  </a:lnTo>
                  <a:lnTo>
                    <a:pt x="636" y="144"/>
                  </a:lnTo>
                  <a:lnTo>
                    <a:pt x="646" y="134"/>
                  </a:lnTo>
                  <a:lnTo>
                    <a:pt x="648" y="132"/>
                  </a:lnTo>
                  <a:lnTo>
                    <a:pt x="658" y="118"/>
                  </a:lnTo>
                  <a:lnTo>
                    <a:pt x="664" y="104"/>
                  </a:lnTo>
                  <a:lnTo>
                    <a:pt x="668" y="90"/>
                  </a:lnTo>
                  <a:lnTo>
                    <a:pt x="670" y="74"/>
                  </a:lnTo>
                  <a:lnTo>
                    <a:pt x="668" y="60"/>
                  </a:lnTo>
                  <a:lnTo>
                    <a:pt x="664" y="44"/>
                  </a:lnTo>
                  <a:lnTo>
                    <a:pt x="658" y="30"/>
                  </a:lnTo>
                  <a:lnTo>
                    <a:pt x="648" y="18"/>
                  </a:lnTo>
                  <a:lnTo>
                    <a:pt x="648" y="16"/>
                  </a:lnTo>
                  <a:lnTo>
                    <a:pt x="636" y="6"/>
                  </a:lnTo>
                  <a:lnTo>
                    <a:pt x="630" y="2"/>
                  </a:lnTo>
                  <a:lnTo>
                    <a:pt x="624" y="2"/>
                  </a:lnTo>
                  <a:lnTo>
                    <a:pt x="618" y="4"/>
                  </a:lnTo>
                  <a:lnTo>
                    <a:pt x="614" y="8"/>
                  </a:lnTo>
                  <a:lnTo>
                    <a:pt x="612" y="14"/>
                  </a:lnTo>
                  <a:lnTo>
                    <a:pt x="610" y="18"/>
                  </a:lnTo>
                  <a:lnTo>
                    <a:pt x="606" y="22"/>
                  </a:lnTo>
                  <a:lnTo>
                    <a:pt x="602" y="14"/>
                  </a:lnTo>
                  <a:lnTo>
                    <a:pt x="602" y="8"/>
                  </a:lnTo>
                  <a:lnTo>
                    <a:pt x="598" y="4"/>
                  </a:lnTo>
                  <a:lnTo>
                    <a:pt x="594" y="2"/>
                  </a:lnTo>
                  <a:lnTo>
                    <a:pt x="588" y="0"/>
                  </a:lnTo>
                  <a:lnTo>
                    <a:pt x="36" y="0"/>
                  </a:lnTo>
                  <a:close/>
                  <a:moveTo>
                    <a:pt x="162" y="550"/>
                  </a:moveTo>
                  <a:lnTo>
                    <a:pt x="162" y="550"/>
                  </a:lnTo>
                  <a:lnTo>
                    <a:pt x="158" y="548"/>
                  </a:lnTo>
                  <a:lnTo>
                    <a:pt x="154" y="546"/>
                  </a:lnTo>
                  <a:lnTo>
                    <a:pt x="152" y="544"/>
                  </a:lnTo>
                  <a:lnTo>
                    <a:pt x="152" y="540"/>
                  </a:lnTo>
                  <a:lnTo>
                    <a:pt x="152" y="536"/>
                  </a:lnTo>
                  <a:lnTo>
                    <a:pt x="154" y="534"/>
                  </a:lnTo>
                  <a:lnTo>
                    <a:pt x="158" y="532"/>
                  </a:lnTo>
                  <a:lnTo>
                    <a:pt x="162" y="530"/>
                  </a:lnTo>
                  <a:lnTo>
                    <a:pt x="572" y="530"/>
                  </a:lnTo>
                  <a:lnTo>
                    <a:pt x="576" y="532"/>
                  </a:lnTo>
                  <a:lnTo>
                    <a:pt x="580" y="534"/>
                  </a:lnTo>
                  <a:lnTo>
                    <a:pt x="582" y="536"/>
                  </a:lnTo>
                  <a:lnTo>
                    <a:pt x="582" y="540"/>
                  </a:lnTo>
                  <a:lnTo>
                    <a:pt x="582" y="544"/>
                  </a:lnTo>
                  <a:lnTo>
                    <a:pt x="580" y="546"/>
                  </a:lnTo>
                  <a:lnTo>
                    <a:pt x="576" y="548"/>
                  </a:lnTo>
                  <a:lnTo>
                    <a:pt x="572" y="550"/>
                  </a:lnTo>
                  <a:lnTo>
                    <a:pt x="162" y="550"/>
                  </a:lnTo>
                  <a:close/>
                  <a:moveTo>
                    <a:pt x="162" y="508"/>
                  </a:moveTo>
                  <a:lnTo>
                    <a:pt x="162" y="508"/>
                  </a:lnTo>
                  <a:lnTo>
                    <a:pt x="158" y="508"/>
                  </a:lnTo>
                  <a:lnTo>
                    <a:pt x="154" y="506"/>
                  </a:lnTo>
                  <a:lnTo>
                    <a:pt x="152" y="504"/>
                  </a:lnTo>
                  <a:lnTo>
                    <a:pt x="152" y="500"/>
                  </a:lnTo>
                  <a:lnTo>
                    <a:pt x="152" y="496"/>
                  </a:lnTo>
                  <a:lnTo>
                    <a:pt x="154" y="492"/>
                  </a:lnTo>
                  <a:lnTo>
                    <a:pt x="158" y="490"/>
                  </a:lnTo>
                  <a:lnTo>
                    <a:pt x="162" y="490"/>
                  </a:lnTo>
                  <a:lnTo>
                    <a:pt x="572" y="490"/>
                  </a:lnTo>
                  <a:lnTo>
                    <a:pt x="576" y="490"/>
                  </a:lnTo>
                  <a:lnTo>
                    <a:pt x="580" y="492"/>
                  </a:lnTo>
                  <a:lnTo>
                    <a:pt x="582" y="496"/>
                  </a:lnTo>
                  <a:lnTo>
                    <a:pt x="582" y="500"/>
                  </a:lnTo>
                  <a:lnTo>
                    <a:pt x="582" y="504"/>
                  </a:lnTo>
                  <a:lnTo>
                    <a:pt x="580" y="506"/>
                  </a:lnTo>
                  <a:lnTo>
                    <a:pt x="576" y="508"/>
                  </a:lnTo>
                  <a:lnTo>
                    <a:pt x="572" y="508"/>
                  </a:lnTo>
                  <a:lnTo>
                    <a:pt x="162" y="508"/>
                  </a:lnTo>
                  <a:close/>
                  <a:moveTo>
                    <a:pt x="162" y="470"/>
                  </a:moveTo>
                  <a:lnTo>
                    <a:pt x="162" y="470"/>
                  </a:lnTo>
                  <a:lnTo>
                    <a:pt x="158" y="468"/>
                  </a:lnTo>
                  <a:lnTo>
                    <a:pt x="154" y="466"/>
                  </a:lnTo>
                  <a:lnTo>
                    <a:pt x="152" y="464"/>
                  </a:lnTo>
                  <a:lnTo>
                    <a:pt x="152" y="460"/>
                  </a:lnTo>
                  <a:lnTo>
                    <a:pt x="152" y="456"/>
                  </a:lnTo>
                  <a:lnTo>
                    <a:pt x="154" y="454"/>
                  </a:lnTo>
                  <a:lnTo>
                    <a:pt x="158" y="452"/>
                  </a:lnTo>
                  <a:lnTo>
                    <a:pt x="162" y="450"/>
                  </a:lnTo>
                  <a:lnTo>
                    <a:pt x="572" y="450"/>
                  </a:lnTo>
                  <a:lnTo>
                    <a:pt x="576" y="452"/>
                  </a:lnTo>
                  <a:lnTo>
                    <a:pt x="580" y="454"/>
                  </a:lnTo>
                  <a:lnTo>
                    <a:pt x="582" y="456"/>
                  </a:lnTo>
                  <a:lnTo>
                    <a:pt x="582" y="460"/>
                  </a:lnTo>
                  <a:lnTo>
                    <a:pt x="582" y="464"/>
                  </a:lnTo>
                  <a:lnTo>
                    <a:pt x="580" y="466"/>
                  </a:lnTo>
                  <a:lnTo>
                    <a:pt x="576" y="468"/>
                  </a:lnTo>
                  <a:lnTo>
                    <a:pt x="572" y="470"/>
                  </a:lnTo>
                  <a:lnTo>
                    <a:pt x="162" y="470"/>
                  </a:lnTo>
                  <a:close/>
                  <a:moveTo>
                    <a:pt x="118" y="148"/>
                  </a:moveTo>
                  <a:lnTo>
                    <a:pt x="158" y="148"/>
                  </a:lnTo>
                  <a:lnTo>
                    <a:pt x="154" y="152"/>
                  </a:lnTo>
                  <a:lnTo>
                    <a:pt x="152" y="156"/>
                  </a:lnTo>
                  <a:lnTo>
                    <a:pt x="148" y="162"/>
                  </a:lnTo>
                  <a:lnTo>
                    <a:pt x="148" y="168"/>
                  </a:lnTo>
                  <a:lnTo>
                    <a:pt x="146" y="176"/>
                  </a:lnTo>
                  <a:lnTo>
                    <a:pt x="144" y="180"/>
                  </a:lnTo>
                  <a:lnTo>
                    <a:pt x="142" y="180"/>
                  </a:lnTo>
                  <a:lnTo>
                    <a:pt x="136" y="174"/>
                  </a:lnTo>
                  <a:lnTo>
                    <a:pt x="134" y="166"/>
                  </a:lnTo>
                  <a:lnTo>
                    <a:pt x="130" y="160"/>
                  </a:lnTo>
                  <a:lnTo>
                    <a:pt x="128" y="156"/>
                  </a:lnTo>
                  <a:lnTo>
                    <a:pt x="122" y="152"/>
                  </a:lnTo>
                  <a:lnTo>
                    <a:pt x="118" y="148"/>
                  </a:lnTo>
                  <a:close/>
                  <a:moveTo>
                    <a:pt x="598" y="144"/>
                  </a:moveTo>
                  <a:lnTo>
                    <a:pt x="598" y="144"/>
                  </a:lnTo>
                  <a:lnTo>
                    <a:pt x="600" y="140"/>
                  </a:lnTo>
                  <a:lnTo>
                    <a:pt x="602" y="134"/>
                  </a:lnTo>
                  <a:lnTo>
                    <a:pt x="604" y="126"/>
                  </a:lnTo>
                  <a:lnTo>
                    <a:pt x="608" y="130"/>
                  </a:lnTo>
                  <a:lnTo>
                    <a:pt x="612" y="136"/>
                  </a:lnTo>
                  <a:lnTo>
                    <a:pt x="616" y="142"/>
                  </a:lnTo>
                  <a:lnTo>
                    <a:pt x="618" y="144"/>
                  </a:lnTo>
                  <a:lnTo>
                    <a:pt x="598" y="144"/>
                  </a:lnTo>
                  <a:close/>
                  <a:moveTo>
                    <a:pt x="200" y="312"/>
                  </a:moveTo>
                  <a:lnTo>
                    <a:pt x="200" y="312"/>
                  </a:lnTo>
                  <a:lnTo>
                    <a:pt x="196" y="312"/>
                  </a:lnTo>
                  <a:lnTo>
                    <a:pt x="194" y="310"/>
                  </a:lnTo>
                  <a:lnTo>
                    <a:pt x="192" y="306"/>
                  </a:lnTo>
                  <a:lnTo>
                    <a:pt x="190" y="302"/>
                  </a:lnTo>
                  <a:lnTo>
                    <a:pt x="192" y="300"/>
                  </a:lnTo>
                  <a:lnTo>
                    <a:pt x="194" y="296"/>
                  </a:lnTo>
                  <a:lnTo>
                    <a:pt x="196" y="294"/>
                  </a:lnTo>
                  <a:lnTo>
                    <a:pt x="200" y="294"/>
                  </a:lnTo>
                  <a:lnTo>
                    <a:pt x="612" y="294"/>
                  </a:lnTo>
                  <a:lnTo>
                    <a:pt x="616" y="294"/>
                  </a:lnTo>
                  <a:lnTo>
                    <a:pt x="618" y="296"/>
                  </a:lnTo>
                  <a:lnTo>
                    <a:pt x="620" y="300"/>
                  </a:lnTo>
                  <a:lnTo>
                    <a:pt x="622" y="302"/>
                  </a:lnTo>
                  <a:lnTo>
                    <a:pt x="620" y="306"/>
                  </a:lnTo>
                  <a:lnTo>
                    <a:pt x="618" y="310"/>
                  </a:lnTo>
                  <a:lnTo>
                    <a:pt x="616" y="312"/>
                  </a:lnTo>
                  <a:lnTo>
                    <a:pt x="612" y="312"/>
                  </a:lnTo>
                  <a:lnTo>
                    <a:pt x="200" y="312"/>
                  </a:lnTo>
                  <a:close/>
                  <a:moveTo>
                    <a:pt x="200" y="272"/>
                  </a:moveTo>
                  <a:lnTo>
                    <a:pt x="200" y="272"/>
                  </a:lnTo>
                  <a:lnTo>
                    <a:pt x="196" y="272"/>
                  </a:lnTo>
                  <a:lnTo>
                    <a:pt x="194" y="270"/>
                  </a:lnTo>
                  <a:lnTo>
                    <a:pt x="192" y="266"/>
                  </a:lnTo>
                  <a:lnTo>
                    <a:pt x="190" y="262"/>
                  </a:lnTo>
                  <a:lnTo>
                    <a:pt x="192" y="260"/>
                  </a:lnTo>
                  <a:lnTo>
                    <a:pt x="194" y="256"/>
                  </a:lnTo>
                  <a:lnTo>
                    <a:pt x="196" y="254"/>
                  </a:lnTo>
                  <a:lnTo>
                    <a:pt x="200" y="254"/>
                  </a:lnTo>
                  <a:lnTo>
                    <a:pt x="612" y="254"/>
                  </a:lnTo>
                  <a:lnTo>
                    <a:pt x="616" y="254"/>
                  </a:lnTo>
                  <a:lnTo>
                    <a:pt x="618" y="256"/>
                  </a:lnTo>
                  <a:lnTo>
                    <a:pt x="620" y="260"/>
                  </a:lnTo>
                  <a:lnTo>
                    <a:pt x="622" y="262"/>
                  </a:lnTo>
                  <a:lnTo>
                    <a:pt x="620" y="266"/>
                  </a:lnTo>
                  <a:lnTo>
                    <a:pt x="618" y="270"/>
                  </a:lnTo>
                  <a:lnTo>
                    <a:pt x="616" y="272"/>
                  </a:lnTo>
                  <a:lnTo>
                    <a:pt x="612" y="272"/>
                  </a:lnTo>
                  <a:lnTo>
                    <a:pt x="200" y="272"/>
                  </a:lnTo>
                  <a:close/>
                  <a:moveTo>
                    <a:pt x="200" y="232"/>
                  </a:moveTo>
                  <a:lnTo>
                    <a:pt x="200" y="232"/>
                  </a:lnTo>
                  <a:lnTo>
                    <a:pt x="196" y="232"/>
                  </a:lnTo>
                  <a:lnTo>
                    <a:pt x="194" y="230"/>
                  </a:lnTo>
                  <a:lnTo>
                    <a:pt x="192" y="226"/>
                  </a:lnTo>
                  <a:lnTo>
                    <a:pt x="190" y="224"/>
                  </a:lnTo>
                  <a:lnTo>
                    <a:pt x="192" y="220"/>
                  </a:lnTo>
                  <a:lnTo>
                    <a:pt x="194" y="216"/>
                  </a:lnTo>
                  <a:lnTo>
                    <a:pt x="196" y="214"/>
                  </a:lnTo>
                  <a:lnTo>
                    <a:pt x="200" y="214"/>
                  </a:lnTo>
                  <a:lnTo>
                    <a:pt x="612" y="214"/>
                  </a:lnTo>
                  <a:lnTo>
                    <a:pt x="616" y="214"/>
                  </a:lnTo>
                  <a:lnTo>
                    <a:pt x="618" y="216"/>
                  </a:lnTo>
                  <a:lnTo>
                    <a:pt x="620" y="220"/>
                  </a:lnTo>
                  <a:lnTo>
                    <a:pt x="622" y="224"/>
                  </a:lnTo>
                  <a:lnTo>
                    <a:pt x="620" y="226"/>
                  </a:lnTo>
                  <a:lnTo>
                    <a:pt x="618" y="230"/>
                  </a:lnTo>
                  <a:lnTo>
                    <a:pt x="616" y="232"/>
                  </a:lnTo>
                  <a:lnTo>
                    <a:pt x="612" y="232"/>
                  </a:lnTo>
                  <a:lnTo>
                    <a:pt x="200" y="232"/>
                  </a:lnTo>
                  <a:close/>
                  <a:moveTo>
                    <a:pt x="570" y="104"/>
                  </a:moveTo>
                  <a:lnTo>
                    <a:pt x="44" y="104"/>
                  </a:lnTo>
                  <a:lnTo>
                    <a:pt x="40" y="102"/>
                  </a:lnTo>
                  <a:lnTo>
                    <a:pt x="38" y="98"/>
                  </a:lnTo>
                  <a:lnTo>
                    <a:pt x="40" y="94"/>
                  </a:lnTo>
                  <a:lnTo>
                    <a:pt x="44" y="92"/>
                  </a:lnTo>
                  <a:lnTo>
                    <a:pt x="570" y="92"/>
                  </a:lnTo>
                  <a:lnTo>
                    <a:pt x="574" y="94"/>
                  </a:lnTo>
                  <a:lnTo>
                    <a:pt x="576" y="98"/>
                  </a:lnTo>
                  <a:lnTo>
                    <a:pt x="574" y="102"/>
                  </a:lnTo>
                  <a:lnTo>
                    <a:pt x="570" y="104"/>
                  </a:lnTo>
                  <a:close/>
                  <a:moveTo>
                    <a:pt x="570" y="80"/>
                  </a:moveTo>
                  <a:lnTo>
                    <a:pt x="44" y="80"/>
                  </a:lnTo>
                  <a:lnTo>
                    <a:pt x="40" y="78"/>
                  </a:lnTo>
                  <a:lnTo>
                    <a:pt x="38" y="74"/>
                  </a:lnTo>
                  <a:lnTo>
                    <a:pt x="40" y="70"/>
                  </a:lnTo>
                  <a:lnTo>
                    <a:pt x="44" y="68"/>
                  </a:lnTo>
                  <a:lnTo>
                    <a:pt x="570" y="68"/>
                  </a:lnTo>
                  <a:lnTo>
                    <a:pt x="574" y="70"/>
                  </a:lnTo>
                  <a:lnTo>
                    <a:pt x="576" y="74"/>
                  </a:lnTo>
                  <a:lnTo>
                    <a:pt x="574" y="78"/>
                  </a:lnTo>
                  <a:lnTo>
                    <a:pt x="570" y="80"/>
                  </a:lnTo>
                  <a:close/>
                  <a:moveTo>
                    <a:pt x="570" y="54"/>
                  </a:moveTo>
                  <a:lnTo>
                    <a:pt x="44" y="54"/>
                  </a:lnTo>
                  <a:lnTo>
                    <a:pt x="40" y="52"/>
                  </a:lnTo>
                  <a:lnTo>
                    <a:pt x="38" y="48"/>
                  </a:lnTo>
                  <a:lnTo>
                    <a:pt x="40" y="44"/>
                  </a:lnTo>
                  <a:lnTo>
                    <a:pt x="44" y="44"/>
                  </a:lnTo>
                  <a:lnTo>
                    <a:pt x="570" y="44"/>
                  </a:lnTo>
                  <a:lnTo>
                    <a:pt x="574" y="44"/>
                  </a:lnTo>
                  <a:lnTo>
                    <a:pt x="576" y="48"/>
                  </a:lnTo>
                  <a:lnTo>
                    <a:pt x="574" y="52"/>
                  </a:lnTo>
                  <a:lnTo>
                    <a:pt x="570" y="54"/>
                  </a:lnTo>
                  <a:close/>
                </a:path>
              </a:pathLst>
            </a:custGeom>
            <a:solidFill>
              <a:srgbClr val="4BB199"/>
            </a:solidFill>
            <a:ln w="9525">
              <a:noFill/>
            </a:ln>
          </p:spPr>
          <p:txBody>
            <a:bodyPr/>
            <a:lstStyle/>
            <a:p>
              <a:endParaRPr lang="zh-CN" altLang="en-US"/>
            </a:p>
          </p:txBody>
        </p:sp>
      </p:grpSp>
      <p:sp>
        <p:nvSpPr>
          <p:cNvPr id="13334" name="Freeform 29"/>
          <p:cNvSpPr>
            <a:spLocks noEditPoints="1"/>
          </p:cNvSpPr>
          <p:nvPr/>
        </p:nvSpPr>
        <p:spPr>
          <a:xfrm>
            <a:off x="3035300" y="2282825"/>
            <a:ext cx="349250" cy="419100"/>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618" h="740">
                <a:moveTo>
                  <a:pt x="172" y="740"/>
                </a:moveTo>
                <a:lnTo>
                  <a:pt x="172" y="740"/>
                </a:lnTo>
                <a:lnTo>
                  <a:pt x="176" y="694"/>
                </a:lnTo>
                <a:lnTo>
                  <a:pt x="176" y="648"/>
                </a:lnTo>
                <a:lnTo>
                  <a:pt x="176" y="626"/>
                </a:lnTo>
                <a:lnTo>
                  <a:pt x="172" y="602"/>
                </a:lnTo>
                <a:lnTo>
                  <a:pt x="168" y="580"/>
                </a:lnTo>
                <a:lnTo>
                  <a:pt x="164" y="560"/>
                </a:lnTo>
                <a:lnTo>
                  <a:pt x="140" y="546"/>
                </a:lnTo>
                <a:lnTo>
                  <a:pt x="120" y="530"/>
                </a:lnTo>
                <a:lnTo>
                  <a:pt x="100" y="514"/>
                </a:lnTo>
                <a:lnTo>
                  <a:pt x="84" y="498"/>
                </a:lnTo>
                <a:lnTo>
                  <a:pt x="68" y="480"/>
                </a:lnTo>
                <a:lnTo>
                  <a:pt x="54" y="462"/>
                </a:lnTo>
                <a:lnTo>
                  <a:pt x="42" y="444"/>
                </a:lnTo>
                <a:lnTo>
                  <a:pt x="32" y="424"/>
                </a:lnTo>
                <a:lnTo>
                  <a:pt x="22" y="404"/>
                </a:lnTo>
                <a:lnTo>
                  <a:pt x="14" y="384"/>
                </a:lnTo>
                <a:lnTo>
                  <a:pt x="8" y="364"/>
                </a:lnTo>
                <a:lnTo>
                  <a:pt x="4" y="344"/>
                </a:lnTo>
                <a:lnTo>
                  <a:pt x="2" y="324"/>
                </a:lnTo>
                <a:lnTo>
                  <a:pt x="0" y="302"/>
                </a:lnTo>
                <a:lnTo>
                  <a:pt x="0" y="282"/>
                </a:lnTo>
                <a:lnTo>
                  <a:pt x="2" y="262"/>
                </a:lnTo>
                <a:lnTo>
                  <a:pt x="4" y="242"/>
                </a:lnTo>
                <a:lnTo>
                  <a:pt x="10" y="222"/>
                </a:lnTo>
                <a:lnTo>
                  <a:pt x="14" y="202"/>
                </a:lnTo>
                <a:lnTo>
                  <a:pt x="22" y="184"/>
                </a:lnTo>
                <a:lnTo>
                  <a:pt x="30" y="164"/>
                </a:lnTo>
                <a:lnTo>
                  <a:pt x="38" y="146"/>
                </a:lnTo>
                <a:lnTo>
                  <a:pt x="48" y="130"/>
                </a:lnTo>
                <a:lnTo>
                  <a:pt x="60" y="114"/>
                </a:lnTo>
                <a:lnTo>
                  <a:pt x="74" y="98"/>
                </a:lnTo>
                <a:lnTo>
                  <a:pt x="86" y="84"/>
                </a:lnTo>
                <a:lnTo>
                  <a:pt x="102" y="70"/>
                </a:lnTo>
                <a:lnTo>
                  <a:pt x="118" y="58"/>
                </a:lnTo>
                <a:lnTo>
                  <a:pt x="134" y="46"/>
                </a:lnTo>
                <a:lnTo>
                  <a:pt x="152" y="36"/>
                </a:lnTo>
                <a:lnTo>
                  <a:pt x="170" y="28"/>
                </a:lnTo>
                <a:lnTo>
                  <a:pt x="190" y="22"/>
                </a:lnTo>
                <a:lnTo>
                  <a:pt x="212" y="14"/>
                </a:lnTo>
                <a:lnTo>
                  <a:pt x="234" y="8"/>
                </a:lnTo>
                <a:lnTo>
                  <a:pt x="256" y="4"/>
                </a:lnTo>
                <a:lnTo>
                  <a:pt x="280" y="2"/>
                </a:lnTo>
                <a:lnTo>
                  <a:pt x="304" y="0"/>
                </a:lnTo>
                <a:lnTo>
                  <a:pt x="328" y="2"/>
                </a:lnTo>
                <a:lnTo>
                  <a:pt x="352" y="4"/>
                </a:lnTo>
                <a:lnTo>
                  <a:pt x="376" y="8"/>
                </a:lnTo>
                <a:lnTo>
                  <a:pt x="400" y="14"/>
                </a:lnTo>
                <a:lnTo>
                  <a:pt x="424" y="22"/>
                </a:lnTo>
                <a:lnTo>
                  <a:pt x="448" y="30"/>
                </a:lnTo>
                <a:lnTo>
                  <a:pt x="470" y="42"/>
                </a:lnTo>
                <a:lnTo>
                  <a:pt x="492" y="54"/>
                </a:lnTo>
                <a:lnTo>
                  <a:pt x="514" y="68"/>
                </a:lnTo>
                <a:lnTo>
                  <a:pt x="534" y="84"/>
                </a:lnTo>
                <a:lnTo>
                  <a:pt x="554" y="102"/>
                </a:lnTo>
                <a:lnTo>
                  <a:pt x="576" y="128"/>
                </a:lnTo>
                <a:lnTo>
                  <a:pt x="590" y="148"/>
                </a:lnTo>
                <a:lnTo>
                  <a:pt x="596" y="164"/>
                </a:lnTo>
                <a:lnTo>
                  <a:pt x="600" y="176"/>
                </a:lnTo>
                <a:lnTo>
                  <a:pt x="598" y="184"/>
                </a:lnTo>
                <a:lnTo>
                  <a:pt x="596" y="190"/>
                </a:lnTo>
                <a:lnTo>
                  <a:pt x="590" y="194"/>
                </a:lnTo>
                <a:lnTo>
                  <a:pt x="576" y="202"/>
                </a:lnTo>
                <a:lnTo>
                  <a:pt x="590" y="266"/>
                </a:lnTo>
                <a:lnTo>
                  <a:pt x="596" y="294"/>
                </a:lnTo>
                <a:lnTo>
                  <a:pt x="598" y="308"/>
                </a:lnTo>
                <a:lnTo>
                  <a:pt x="594" y="318"/>
                </a:lnTo>
                <a:lnTo>
                  <a:pt x="588" y="326"/>
                </a:lnTo>
                <a:lnTo>
                  <a:pt x="582" y="332"/>
                </a:lnTo>
                <a:lnTo>
                  <a:pt x="618" y="454"/>
                </a:lnTo>
                <a:lnTo>
                  <a:pt x="586" y="466"/>
                </a:lnTo>
                <a:lnTo>
                  <a:pt x="590" y="496"/>
                </a:lnTo>
                <a:lnTo>
                  <a:pt x="594" y="522"/>
                </a:lnTo>
                <a:lnTo>
                  <a:pt x="594" y="548"/>
                </a:lnTo>
                <a:lnTo>
                  <a:pt x="592" y="576"/>
                </a:lnTo>
                <a:lnTo>
                  <a:pt x="588" y="584"/>
                </a:lnTo>
                <a:lnTo>
                  <a:pt x="580" y="592"/>
                </a:lnTo>
                <a:lnTo>
                  <a:pt x="566" y="600"/>
                </a:lnTo>
                <a:lnTo>
                  <a:pt x="560" y="602"/>
                </a:lnTo>
                <a:lnTo>
                  <a:pt x="552" y="604"/>
                </a:lnTo>
                <a:lnTo>
                  <a:pt x="444" y="610"/>
                </a:lnTo>
                <a:lnTo>
                  <a:pt x="452" y="740"/>
                </a:lnTo>
                <a:lnTo>
                  <a:pt x="172" y="740"/>
                </a:lnTo>
                <a:close/>
                <a:moveTo>
                  <a:pt x="254" y="428"/>
                </a:moveTo>
                <a:lnTo>
                  <a:pt x="174" y="368"/>
                </a:lnTo>
                <a:lnTo>
                  <a:pt x="168" y="364"/>
                </a:lnTo>
                <a:lnTo>
                  <a:pt x="164" y="364"/>
                </a:lnTo>
                <a:lnTo>
                  <a:pt x="160" y="366"/>
                </a:lnTo>
                <a:lnTo>
                  <a:pt x="156" y="370"/>
                </a:lnTo>
                <a:lnTo>
                  <a:pt x="154" y="376"/>
                </a:lnTo>
                <a:lnTo>
                  <a:pt x="154" y="382"/>
                </a:lnTo>
                <a:lnTo>
                  <a:pt x="156" y="386"/>
                </a:lnTo>
                <a:lnTo>
                  <a:pt x="160" y="392"/>
                </a:lnTo>
                <a:lnTo>
                  <a:pt x="240" y="452"/>
                </a:lnTo>
                <a:lnTo>
                  <a:pt x="244" y="454"/>
                </a:lnTo>
                <a:lnTo>
                  <a:pt x="250" y="454"/>
                </a:lnTo>
                <a:lnTo>
                  <a:pt x="254" y="452"/>
                </a:lnTo>
                <a:lnTo>
                  <a:pt x="258" y="448"/>
                </a:lnTo>
                <a:lnTo>
                  <a:pt x="260" y="444"/>
                </a:lnTo>
                <a:lnTo>
                  <a:pt x="260" y="438"/>
                </a:lnTo>
                <a:lnTo>
                  <a:pt x="258" y="432"/>
                </a:lnTo>
                <a:lnTo>
                  <a:pt x="254" y="428"/>
                </a:lnTo>
                <a:close/>
                <a:moveTo>
                  <a:pt x="436" y="248"/>
                </a:moveTo>
                <a:lnTo>
                  <a:pt x="486" y="248"/>
                </a:lnTo>
                <a:lnTo>
                  <a:pt x="486" y="226"/>
                </a:lnTo>
                <a:lnTo>
                  <a:pt x="436" y="226"/>
                </a:lnTo>
                <a:lnTo>
                  <a:pt x="436" y="248"/>
                </a:lnTo>
                <a:close/>
                <a:moveTo>
                  <a:pt x="252" y="116"/>
                </a:moveTo>
                <a:lnTo>
                  <a:pt x="226" y="72"/>
                </a:lnTo>
                <a:lnTo>
                  <a:pt x="206" y="84"/>
                </a:lnTo>
                <a:lnTo>
                  <a:pt x="232" y="128"/>
                </a:lnTo>
                <a:lnTo>
                  <a:pt x="252" y="116"/>
                </a:lnTo>
                <a:close/>
                <a:moveTo>
                  <a:pt x="318" y="104"/>
                </a:moveTo>
                <a:lnTo>
                  <a:pt x="318" y="54"/>
                </a:lnTo>
                <a:lnTo>
                  <a:pt x="296" y="54"/>
                </a:lnTo>
                <a:lnTo>
                  <a:pt x="296" y="104"/>
                </a:lnTo>
                <a:lnTo>
                  <a:pt x="318" y="104"/>
                </a:lnTo>
                <a:close/>
                <a:moveTo>
                  <a:pt x="426" y="182"/>
                </a:moveTo>
                <a:lnTo>
                  <a:pt x="468" y="156"/>
                </a:lnTo>
                <a:lnTo>
                  <a:pt x="458" y="136"/>
                </a:lnTo>
                <a:lnTo>
                  <a:pt x="414" y="162"/>
                </a:lnTo>
                <a:lnTo>
                  <a:pt x="426" y="182"/>
                </a:lnTo>
                <a:close/>
                <a:moveTo>
                  <a:pt x="382" y="128"/>
                </a:moveTo>
                <a:lnTo>
                  <a:pt x="408" y="86"/>
                </a:lnTo>
                <a:lnTo>
                  <a:pt x="388" y="74"/>
                </a:lnTo>
                <a:lnTo>
                  <a:pt x="362" y="118"/>
                </a:lnTo>
                <a:lnTo>
                  <a:pt x="382" y="128"/>
                </a:lnTo>
                <a:close/>
                <a:moveTo>
                  <a:pt x="274" y="394"/>
                </a:moveTo>
                <a:lnTo>
                  <a:pt x="194" y="332"/>
                </a:lnTo>
                <a:lnTo>
                  <a:pt x="188" y="330"/>
                </a:lnTo>
                <a:lnTo>
                  <a:pt x="184" y="330"/>
                </a:lnTo>
                <a:lnTo>
                  <a:pt x="180" y="332"/>
                </a:lnTo>
                <a:lnTo>
                  <a:pt x="176" y="336"/>
                </a:lnTo>
                <a:lnTo>
                  <a:pt x="174" y="342"/>
                </a:lnTo>
                <a:lnTo>
                  <a:pt x="174" y="348"/>
                </a:lnTo>
                <a:lnTo>
                  <a:pt x="176" y="352"/>
                </a:lnTo>
                <a:lnTo>
                  <a:pt x="180" y="356"/>
                </a:lnTo>
                <a:lnTo>
                  <a:pt x="260" y="418"/>
                </a:lnTo>
                <a:lnTo>
                  <a:pt x="264" y="420"/>
                </a:lnTo>
                <a:lnTo>
                  <a:pt x="270" y="420"/>
                </a:lnTo>
                <a:lnTo>
                  <a:pt x="274" y="418"/>
                </a:lnTo>
                <a:lnTo>
                  <a:pt x="278" y="414"/>
                </a:lnTo>
                <a:lnTo>
                  <a:pt x="280" y="408"/>
                </a:lnTo>
                <a:lnTo>
                  <a:pt x="280" y="402"/>
                </a:lnTo>
                <a:lnTo>
                  <a:pt x="278" y="398"/>
                </a:lnTo>
                <a:lnTo>
                  <a:pt x="274" y="394"/>
                </a:lnTo>
                <a:close/>
                <a:moveTo>
                  <a:pt x="354" y="156"/>
                </a:moveTo>
                <a:lnTo>
                  <a:pt x="354" y="156"/>
                </a:lnTo>
                <a:lnTo>
                  <a:pt x="336" y="148"/>
                </a:lnTo>
                <a:lnTo>
                  <a:pt x="316" y="142"/>
                </a:lnTo>
                <a:lnTo>
                  <a:pt x="298" y="142"/>
                </a:lnTo>
                <a:lnTo>
                  <a:pt x="280" y="144"/>
                </a:lnTo>
                <a:lnTo>
                  <a:pt x="262" y="150"/>
                </a:lnTo>
                <a:lnTo>
                  <a:pt x="248" y="158"/>
                </a:lnTo>
                <a:lnTo>
                  <a:pt x="234" y="170"/>
                </a:lnTo>
                <a:lnTo>
                  <a:pt x="224" y="184"/>
                </a:lnTo>
                <a:lnTo>
                  <a:pt x="218" y="194"/>
                </a:lnTo>
                <a:lnTo>
                  <a:pt x="216" y="202"/>
                </a:lnTo>
                <a:lnTo>
                  <a:pt x="214" y="218"/>
                </a:lnTo>
                <a:lnTo>
                  <a:pt x="212" y="236"/>
                </a:lnTo>
                <a:lnTo>
                  <a:pt x="214" y="254"/>
                </a:lnTo>
                <a:lnTo>
                  <a:pt x="216" y="270"/>
                </a:lnTo>
                <a:lnTo>
                  <a:pt x="216" y="288"/>
                </a:lnTo>
                <a:lnTo>
                  <a:pt x="214" y="306"/>
                </a:lnTo>
                <a:lnTo>
                  <a:pt x="208" y="324"/>
                </a:lnTo>
                <a:lnTo>
                  <a:pt x="282" y="366"/>
                </a:lnTo>
                <a:lnTo>
                  <a:pt x="294" y="352"/>
                </a:lnTo>
                <a:lnTo>
                  <a:pt x="308" y="342"/>
                </a:lnTo>
                <a:lnTo>
                  <a:pt x="322" y="332"/>
                </a:lnTo>
                <a:lnTo>
                  <a:pt x="338" y="326"/>
                </a:lnTo>
                <a:lnTo>
                  <a:pt x="354" y="318"/>
                </a:lnTo>
                <a:lnTo>
                  <a:pt x="370" y="310"/>
                </a:lnTo>
                <a:lnTo>
                  <a:pt x="384" y="298"/>
                </a:lnTo>
                <a:lnTo>
                  <a:pt x="390" y="292"/>
                </a:lnTo>
                <a:lnTo>
                  <a:pt x="394" y="284"/>
                </a:lnTo>
                <a:lnTo>
                  <a:pt x="402" y="266"/>
                </a:lnTo>
                <a:lnTo>
                  <a:pt x="406" y="250"/>
                </a:lnTo>
                <a:lnTo>
                  <a:pt x="404" y="232"/>
                </a:lnTo>
                <a:lnTo>
                  <a:pt x="402" y="214"/>
                </a:lnTo>
                <a:lnTo>
                  <a:pt x="394" y="196"/>
                </a:lnTo>
                <a:lnTo>
                  <a:pt x="384" y="182"/>
                </a:lnTo>
                <a:lnTo>
                  <a:pt x="370" y="168"/>
                </a:lnTo>
                <a:lnTo>
                  <a:pt x="354" y="156"/>
                </a:lnTo>
                <a:close/>
                <a:moveTo>
                  <a:pt x="168" y="408"/>
                </a:moveTo>
                <a:lnTo>
                  <a:pt x="168" y="408"/>
                </a:lnTo>
                <a:lnTo>
                  <a:pt x="166" y="414"/>
                </a:lnTo>
                <a:lnTo>
                  <a:pt x="166" y="420"/>
                </a:lnTo>
                <a:lnTo>
                  <a:pt x="166" y="432"/>
                </a:lnTo>
                <a:lnTo>
                  <a:pt x="172" y="442"/>
                </a:lnTo>
                <a:lnTo>
                  <a:pt x="176" y="448"/>
                </a:lnTo>
                <a:lnTo>
                  <a:pt x="182" y="452"/>
                </a:lnTo>
                <a:lnTo>
                  <a:pt x="192" y="456"/>
                </a:lnTo>
                <a:lnTo>
                  <a:pt x="202" y="456"/>
                </a:lnTo>
                <a:lnTo>
                  <a:pt x="212" y="452"/>
                </a:lnTo>
                <a:lnTo>
                  <a:pt x="220" y="448"/>
                </a:lnTo>
                <a:lnTo>
                  <a:pt x="168" y="408"/>
                </a:lnTo>
                <a:close/>
              </a:path>
            </a:pathLst>
          </a:custGeom>
          <a:solidFill>
            <a:srgbClr val="4BB199"/>
          </a:solidFill>
          <a:ln w="9525">
            <a:noFill/>
          </a:ln>
        </p:spPr>
        <p:txBody>
          <a:bodyPr/>
          <a:lstStyle/>
          <a:p>
            <a:endParaRPr lang="zh-CN" altLang="en-US"/>
          </a:p>
        </p:txBody>
      </p:sp>
      <p:sp>
        <p:nvSpPr>
          <p:cNvPr id="13335" name="Freeform 23"/>
          <p:cNvSpPr>
            <a:spLocks noEditPoints="1"/>
          </p:cNvSpPr>
          <p:nvPr/>
        </p:nvSpPr>
        <p:spPr>
          <a:xfrm>
            <a:off x="4384675" y="1520825"/>
            <a:ext cx="395288" cy="325438"/>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740" h="610">
                <a:moveTo>
                  <a:pt x="296" y="120"/>
                </a:moveTo>
                <a:lnTo>
                  <a:pt x="296" y="120"/>
                </a:lnTo>
                <a:lnTo>
                  <a:pt x="300" y="120"/>
                </a:lnTo>
                <a:lnTo>
                  <a:pt x="304" y="118"/>
                </a:lnTo>
                <a:lnTo>
                  <a:pt x="308" y="114"/>
                </a:lnTo>
                <a:lnTo>
                  <a:pt x="312" y="110"/>
                </a:lnTo>
                <a:lnTo>
                  <a:pt x="312" y="104"/>
                </a:lnTo>
                <a:lnTo>
                  <a:pt x="312" y="100"/>
                </a:lnTo>
                <a:lnTo>
                  <a:pt x="308" y="96"/>
                </a:lnTo>
                <a:lnTo>
                  <a:pt x="304" y="94"/>
                </a:lnTo>
                <a:lnTo>
                  <a:pt x="280" y="90"/>
                </a:lnTo>
                <a:lnTo>
                  <a:pt x="254" y="88"/>
                </a:lnTo>
                <a:lnTo>
                  <a:pt x="230" y="88"/>
                </a:lnTo>
                <a:lnTo>
                  <a:pt x="204" y="90"/>
                </a:lnTo>
                <a:lnTo>
                  <a:pt x="180" y="96"/>
                </a:lnTo>
                <a:lnTo>
                  <a:pt x="154" y="104"/>
                </a:lnTo>
                <a:lnTo>
                  <a:pt x="130" y="112"/>
                </a:lnTo>
                <a:lnTo>
                  <a:pt x="106" y="124"/>
                </a:lnTo>
                <a:lnTo>
                  <a:pt x="102" y="128"/>
                </a:lnTo>
                <a:lnTo>
                  <a:pt x="98" y="132"/>
                </a:lnTo>
                <a:lnTo>
                  <a:pt x="96" y="138"/>
                </a:lnTo>
                <a:lnTo>
                  <a:pt x="98" y="142"/>
                </a:lnTo>
                <a:lnTo>
                  <a:pt x="100" y="146"/>
                </a:lnTo>
                <a:lnTo>
                  <a:pt x="104" y="148"/>
                </a:lnTo>
                <a:lnTo>
                  <a:pt x="110" y="148"/>
                </a:lnTo>
                <a:lnTo>
                  <a:pt x="114" y="148"/>
                </a:lnTo>
                <a:lnTo>
                  <a:pt x="136" y="136"/>
                </a:lnTo>
                <a:lnTo>
                  <a:pt x="160" y="128"/>
                </a:lnTo>
                <a:lnTo>
                  <a:pt x="182" y="120"/>
                </a:lnTo>
                <a:lnTo>
                  <a:pt x="204" y="116"/>
                </a:lnTo>
                <a:lnTo>
                  <a:pt x="228" y="114"/>
                </a:lnTo>
                <a:lnTo>
                  <a:pt x="250" y="114"/>
                </a:lnTo>
                <a:lnTo>
                  <a:pt x="272" y="116"/>
                </a:lnTo>
                <a:lnTo>
                  <a:pt x="296" y="120"/>
                </a:lnTo>
                <a:close/>
                <a:moveTo>
                  <a:pt x="420" y="580"/>
                </a:moveTo>
                <a:lnTo>
                  <a:pt x="420" y="610"/>
                </a:lnTo>
                <a:lnTo>
                  <a:pt x="318" y="610"/>
                </a:lnTo>
                <a:lnTo>
                  <a:pt x="318" y="580"/>
                </a:lnTo>
                <a:lnTo>
                  <a:pt x="30" y="580"/>
                </a:lnTo>
                <a:lnTo>
                  <a:pt x="0" y="580"/>
                </a:lnTo>
                <a:lnTo>
                  <a:pt x="0" y="524"/>
                </a:lnTo>
                <a:lnTo>
                  <a:pt x="0" y="142"/>
                </a:lnTo>
                <a:lnTo>
                  <a:pt x="22" y="142"/>
                </a:lnTo>
                <a:lnTo>
                  <a:pt x="22" y="76"/>
                </a:lnTo>
                <a:lnTo>
                  <a:pt x="34" y="58"/>
                </a:lnTo>
                <a:lnTo>
                  <a:pt x="74" y="38"/>
                </a:lnTo>
                <a:lnTo>
                  <a:pt x="118" y="22"/>
                </a:lnTo>
                <a:lnTo>
                  <a:pt x="162" y="10"/>
                </a:lnTo>
                <a:lnTo>
                  <a:pt x="184" y="6"/>
                </a:lnTo>
                <a:lnTo>
                  <a:pt x="208" y="4"/>
                </a:lnTo>
                <a:lnTo>
                  <a:pt x="248" y="0"/>
                </a:lnTo>
                <a:lnTo>
                  <a:pt x="290" y="2"/>
                </a:lnTo>
                <a:lnTo>
                  <a:pt x="330" y="8"/>
                </a:lnTo>
                <a:lnTo>
                  <a:pt x="350" y="12"/>
                </a:lnTo>
                <a:lnTo>
                  <a:pt x="370" y="18"/>
                </a:lnTo>
                <a:lnTo>
                  <a:pt x="390" y="12"/>
                </a:lnTo>
                <a:lnTo>
                  <a:pt x="412" y="8"/>
                </a:lnTo>
                <a:lnTo>
                  <a:pt x="452" y="2"/>
                </a:lnTo>
                <a:lnTo>
                  <a:pt x="492" y="0"/>
                </a:lnTo>
                <a:lnTo>
                  <a:pt x="534" y="4"/>
                </a:lnTo>
                <a:lnTo>
                  <a:pt x="556" y="6"/>
                </a:lnTo>
                <a:lnTo>
                  <a:pt x="580" y="10"/>
                </a:lnTo>
                <a:lnTo>
                  <a:pt x="624" y="22"/>
                </a:lnTo>
                <a:lnTo>
                  <a:pt x="666" y="38"/>
                </a:lnTo>
                <a:lnTo>
                  <a:pt x="706" y="58"/>
                </a:lnTo>
                <a:lnTo>
                  <a:pt x="718" y="76"/>
                </a:lnTo>
                <a:lnTo>
                  <a:pt x="718" y="154"/>
                </a:lnTo>
                <a:lnTo>
                  <a:pt x="740" y="154"/>
                </a:lnTo>
                <a:lnTo>
                  <a:pt x="740" y="580"/>
                </a:lnTo>
                <a:lnTo>
                  <a:pt x="734" y="580"/>
                </a:lnTo>
                <a:lnTo>
                  <a:pt x="712" y="580"/>
                </a:lnTo>
                <a:lnTo>
                  <a:pt x="420" y="580"/>
                </a:lnTo>
                <a:close/>
                <a:moveTo>
                  <a:pt x="712" y="426"/>
                </a:moveTo>
                <a:lnTo>
                  <a:pt x="622" y="524"/>
                </a:lnTo>
                <a:lnTo>
                  <a:pt x="712" y="524"/>
                </a:lnTo>
                <a:lnTo>
                  <a:pt x="712" y="426"/>
                </a:lnTo>
                <a:close/>
                <a:moveTo>
                  <a:pt x="562" y="524"/>
                </a:moveTo>
                <a:lnTo>
                  <a:pt x="562" y="524"/>
                </a:lnTo>
                <a:lnTo>
                  <a:pt x="530" y="520"/>
                </a:lnTo>
                <a:lnTo>
                  <a:pt x="500" y="516"/>
                </a:lnTo>
                <a:lnTo>
                  <a:pt x="470" y="516"/>
                </a:lnTo>
                <a:lnTo>
                  <a:pt x="442" y="518"/>
                </a:lnTo>
                <a:lnTo>
                  <a:pt x="414" y="524"/>
                </a:lnTo>
                <a:lnTo>
                  <a:pt x="562" y="524"/>
                </a:lnTo>
                <a:close/>
                <a:moveTo>
                  <a:pt x="328" y="524"/>
                </a:moveTo>
                <a:lnTo>
                  <a:pt x="328" y="524"/>
                </a:lnTo>
                <a:lnTo>
                  <a:pt x="300" y="518"/>
                </a:lnTo>
                <a:lnTo>
                  <a:pt x="270" y="516"/>
                </a:lnTo>
                <a:lnTo>
                  <a:pt x="242" y="516"/>
                </a:lnTo>
                <a:lnTo>
                  <a:pt x="212" y="520"/>
                </a:lnTo>
                <a:lnTo>
                  <a:pt x="178" y="524"/>
                </a:lnTo>
                <a:lnTo>
                  <a:pt x="328" y="524"/>
                </a:lnTo>
                <a:close/>
                <a:moveTo>
                  <a:pt x="446" y="310"/>
                </a:moveTo>
                <a:lnTo>
                  <a:pt x="446" y="310"/>
                </a:lnTo>
                <a:lnTo>
                  <a:pt x="468" y="304"/>
                </a:lnTo>
                <a:lnTo>
                  <a:pt x="490" y="302"/>
                </a:lnTo>
                <a:lnTo>
                  <a:pt x="514" y="302"/>
                </a:lnTo>
                <a:lnTo>
                  <a:pt x="536" y="304"/>
                </a:lnTo>
                <a:lnTo>
                  <a:pt x="558" y="308"/>
                </a:lnTo>
                <a:lnTo>
                  <a:pt x="582" y="314"/>
                </a:lnTo>
                <a:lnTo>
                  <a:pt x="604" y="322"/>
                </a:lnTo>
                <a:lnTo>
                  <a:pt x="626" y="332"/>
                </a:lnTo>
                <a:lnTo>
                  <a:pt x="632" y="334"/>
                </a:lnTo>
                <a:lnTo>
                  <a:pt x="636" y="334"/>
                </a:lnTo>
                <a:lnTo>
                  <a:pt x="640" y="332"/>
                </a:lnTo>
                <a:lnTo>
                  <a:pt x="642" y="328"/>
                </a:lnTo>
                <a:lnTo>
                  <a:pt x="644" y="322"/>
                </a:lnTo>
                <a:lnTo>
                  <a:pt x="642" y="318"/>
                </a:lnTo>
                <a:lnTo>
                  <a:pt x="640" y="314"/>
                </a:lnTo>
                <a:lnTo>
                  <a:pt x="636" y="310"/>
                </a:lnTo>
                <a:lnTo>
                  <a:pt x="610" y="298"/>
                </a:lnTo>
                <a:lnTo>
                  <a:pt x="586" y="290"/>
                </a:lnTo>
                <a:lnTo>
                  <a:pt x="560" y="284"/>
                </a:lnTo>
                <a:lnTo>
                  <a:pt x="536" y="278"/>
                </a:lnTo>
                <a:lnTo>
                  <a:pt x="510" y="276"/>
                </a:lnTo>
                <a:lnTo>
                  <a:pt x="486" y="276"/>
                </a:lnTo>
                <a:lnTo>
                  <a:pt x="462" y="280"/>
                </a:lnTo>
                <a:lnTo>
                  <a:pt x="436" y="284"/>
                </a:lnTo>
                <a:lnTo>
                  <a:pt x="432" y="286"/>
                </a:lnTo>
                <a:lnTo>
                  <a:pt x="430" y="290"/>
                </a:lnTo>
                <a:lnTo>
                  <a:pt x="428" y="294"/>
                </a:lnTo>
                <a:lnTo>
                  <a:pt x="428" y="300"/>
                </a:lnTo>
                <a:lnTo>
                  <a:pt x="432" y="304"/>
                </a:lnTo>
                <a:lnTo>
                  <a:pt x="436" y="308"/>
                </a:lnTo>
                <a:lnTo>
                  <a:pt x="440" y="310"/>
                </a:lnTo>
                <a:lnTo>
                  <a:pt x="446" y="310"/>
                </a:lnTo>
                <a:close/>
                <a:moveTo>
                  <a:pt x="446" y="248"/>
                </a:moveTo>
                <a:lnTo>
                  <a:pt x="446" y="248"/>
                </a:lnTo>
                <a:lnTo>
                  <a:pt x="468" y="242"/>
                </a:lnTo>
                <a:lnTo>
                  <a:pt x="490" y="240"/>
                </a:lnTo>
                <a:lnTo>
                  <a:pt x="514" y="240"/>
                </a:lnTo>
                <a:lnTo>
                  <a:pt x="536" y="242"/>
                </a:lnTo>
                <a:lnTo>
                  <a:pt x="558" y="246"/>
                </a:lnTo>
                <a:lnTo>
                  <a:pt x="582" y="252"/>
                </a:lnTo>
                <a:lnTo>
                  <a:pt x="604" y="260"/>
                </a:lnTo>
                <a:lnTo>
                  <a:pt x="626" y="270"/>
                </a:lnTo>
                <a:lnTo>
                  <a:pt x="632" y="272"/>
                </a:lnTo>
                <a:lnTo>
                  <a:pt x="636" y="272"/>
                </a:lnTo>
                <a:lnTo>
                  <a:pt x="640" y="268"/>
                </a:lnTo>
                <a:lnTo>
                  <a:pt x="642" y="264"/>
                </a:lnTo>
                <a:lnTo>
                  <a:pt x="644" y="260"/>
                </a:lnTo>
                <a:lnTo>
                  <a:pt x="642" y="256"/>
                </a:lnTo>
                <a:lnTo>
                  <a:pt x="640" y="250"/>
                </a:lnTo>
                <a:lnTo>
                  <a:pt x="636" y="248"/>
                </a:lnTo>
                <a:lnTo>
                  <a:pt x="610" y="236"/>
                </a:lnTo>
                <a:lnTo>
                  <a:pt x="586" y="228"/>
                </a:lnTo>
                <a:lnTo>
                  <a:pt x="560" y="220"/>
                </a:lnTo>
                <a:lnTo>
                  <a:pt x="536" y="216"/>
                </a:lnTo>
                <a:lnTo>
                  <a:pt x="510" y="214"/>
                </a:lnTo>
                <a:lnTo>
                  <a:pt x="486" y="214"/>
                </a:lnTo>
                <a:lnTo>
                  <a:pt x="462" y="218"/>
                </a:lnTo>
                <a:lnTo>
                  <a:pt x="436" y="222"/>
                </a:lnTo>
                <a:lnTo>
                  <a:pt x="432" y="224"/>
                </a:lnTo>
                <a:lnTo>
                  <a:pt x="430" y="228"/>
                </a:lnTo>
                <a:lnTo>
                  <a:pt x="428" y="232"/>
                </a:lnTo>
                <a:lnTo>
                  <a:pt x="428" y="238"/>
                </a:lnTo>
                <a:lnTo>
                  <a:pt x="432" y="242"/>
                </a:lnTo>
                <a:lnTo>
                  <a:pt x="436" y="246"/>
                </a:lnTo>
                <a:lnTo>
                  <a:pt x="440" y="248"/>
                </a:lnTo>
                <a:lnTo>
                  <a:pt x="446" y="248"/>
                </a:lnTo>
                <a:close/>
                <a:moveTo>
                  <a:pt x="446" y="186"/>
                </a:moveTo>
                <a:lnTo>
                  <a:pt x="446" y="186"/>
                </a:lnTo>
                <a:lnTo>
                  <a:pt x="468" y="182"/>
                </a:lnTo>
                <a:lnTo>
                  <a:pt x="490" y="180"/>
                </a:lnTo>
                <a:lnTo>
                  <a:pt x="514" y="178"/>
                </a:lnTo>
                <a:lnTo>
                  <a:pt x="536" y="180"/>
                </a:lnTo>
                <a:lnTo>
                  <a:pt x="558" y="184"/>
                </a:lnTo>
                <a:lnTo>
                  <a:pt x="582" y="190"/>
                </a:lnTo>
                <a:lnTo>
                  <a:pt x="604" y="200"/>
                </a:lnTo>
                <a:lnTo>
                  <a:pt x="626" y="210"/>
                </a:lnTo>
                <a:lnTo>
                  <a:pt x="632" y="210"/>
                </a:lnTo>
                <a:lnTo>
                  <a:pt x="636" y="210"/>
                </a:lnTo>
                <a:lnTo>
                  <a:pt x="640" y="208"/>
                </a:lnTo>
                <a:lnTo>
                  <a:pt x="642" y="204"/>
                </a:lnTo>
                <a:lnTo>
                  <a:pt x="644" y="198"/>
                </a:lnTo>
                <a:lnTo>
                  <a:pt x="642" y="194"/>
                </a:lnTo>
                <a:lnTo>
                  <a:pt x="640" y="190"/>
                </a:lnTo>
                <a:lnTo>
                  <a:pt x="636" y="186"/>
                </a:lnTo>
                <a:lnTo>
                  <a:pt x="610" y="176"/>
                </a:lnTo>
                <a:lnTo>
                  <a:pt x="586" y="166"/>
                </a:lnTo>
                <a:lnTo>
                  <a:pt x="560" y="160"/>
                </a:lnTo>
                <a:lnTo>
                  <a:pt x="536" y="156"/>
                </a:lnTo>
                <a:lnTo>
                  <a:pt x="510" y="154"/>
                </a:lnTo>
                <a:lnTo>
                  <a:pt x="486" y="154"/>
                </a:lnTo>
                <a:lnTo>
                  <a:pt x="462" y="156"/>
                </a:lnTo>
                <a:lnTo>
                  <a:pt x="436" y="160"/>
                </a:lnTo>
                <a:lnTo>
                  <a:pt x="432" y="164"/>
                </a:lnTo>
                <a:lnTo>
                  <a:pt x="430" y="166"/>
                </a:lnTo>
                <a:lnTo>
                  <a:pt x="428" y="172"/>
                </a:lnTo>
                <a:lnTo>
                  <a:pt x="428" y="176"/>
                </a:lnTo>
                <a:lnTo>
                  <a:pt x="432" y="182"/>
                </a:lnTo>
                <a:lnTo>
                  <a:pt x="436" y="184"/>
                </a:lnTo>
                <a:lnTo>
                  <a:pt x="440" y="186"/>
                </a:lnTo>
                <a:lnTo>
                  <a:pt x="446" y="186"/>
                </a:lnTo>
                <a:close/>
                <a:moveTo>
                  <a:pt x="446" y="122"/>
                </a:moveTo>
                <a:lnTo>
                  <a:pt x="446" y="122"/>
                </a:lnTo>
                <a:lnTo>
                  <a:pt x="468" y="118"/>
                </a:lnTo>
                <a:lnTo>
                  <a:pt x="490" y="116"/>
                </a:lnTo>
                <a:lnTo>
                  <a:pt x="514" y="116"/>
                </a:lnTo>
                <a:lnTo>
                  <a:pt x="536" y="118"/>
                </a:lnTo>
                <a:lnTo>
                  <a:pt x="558" y="122"/>
                </a:lnTo>
                <a:lnTo>
                  <a:pt x="582" y="128"/>
                </a:lnTo>
                <a:lnTo>
                  <a:pt x="604" y="136"/>
                </a:lnTo>
                <a:lnTo>
                  <a:pt x="626" y="146"/>
                </a:lnTo>
                <a:lnTo>
                  <a:pt x="632" y="148"/>
                </a:lnTo>
                <a:lnTo>
                  <a:pt x="636" y="146"/>
                </a:lnTo>
                <a:lnTo>
                  <a:pt x="640" y="144"/>
                </a:lnTo>
                <a:lnTo>
                  <a:pt x="642" y="140"/>
                </a:lnTo>
                <a:lnTo>
                  <a:pt x="644" y="136"/>
                </a:lnTo>
                <a:lnTo>
                  <a:pt x="642" y="130"/>
                </a:lnTo>
                <a:lnTo>
                  <a:pt x="640" y="126"/>
                </a:lnTo>
                <a:lnTo>
                  <a:pt x="636" y="122"/>
                </a:lnTo>
                <a:lnTo>
                  <a:pt x="610" y="112"/>
                </a:lnTo>
                <a:lnTo>
                  <a:pt x="586" y="102"/>
                </a:lnTo>
                <a:lnTo>
                  <a:pt x="560" y="96"/>
                </a:lnTo>
                <a:lnTo>
                  <a:pt x="536" y="92"/>
                </a:lnTo>
                <a:lnTo>
                  <a:pt x="510" y="90"/>
                </a:lnTo>
                <a:lnTo>
                  <a:pt x="486" y="90"/>
                </a:lnTo>
                <a:lnTo>
                  <a:pt x="462" y="92"/>
                </a:lnTo>
                <a:lnTo>
                  <a:pt x="436" y="98"/>
                </a:lnTo>
                <a:lnTo>
                  <a:pt x="432" y="100"/>
                </a:lnTo>
                <a:lnTo>
                  <a:pt x="430" y="104"/>
                </a:lnTo>
                <a:lnTo>
                  <a:pt x="428" y="108"/>
                </a:lnTo>
                <a:lnTo>
                  <a:pt x="428" y="112"/>
                </a:lnTo>
                <a:lnTo>
                  <a:pt x="432" y="118"/>
                </a:lnTo>
                <a:lnTo>
                  <a:pt x="436" y="120"/>
                </a:lnTo>
                <a:lnTo>
                  <a:pt x="440" y="122"/>
                </a:lnTo>
                <a:lnTo>
                  <a:pt x="446" y="122"/>
                </a:lnTo>
                <a:close/>
                <a:moveTo>
                  <a:pt x="212" y="48"/>
                </a:moveTo>
                <a:lnTo>
                  <a:pt x="212" y="48"/>
                </a:lnTo>
                <a:lnTo>
                  <a:pt x="246" y="44"/>
                </a:lnTo>
                <a:lnTo>
                  <a:pt x="280" y="46"/>
                </a:lnTo>
                <a:lnTo>
                  <a:pt x="314" y="50"/>
                </a:lnTo>
                <a:lnTo>
                  <a:pt x="348" y="58"/>
                </a:lnTo>
                <a:lnTo>
                  <a:pt x="348" y="484"/>
                </a:lnTo>
                <a:lnTo>
                  <a:pt x="332" y="480"/>
                </a:lnTo>
                <a:lnTo>
                  <a:pt x="316" y="476"/>
                </a:lnTo>
                <a:lnTo>
                  <a:pt x="282" y="472"/>
                </a:lnTo>
                <a:lnTo>
                  <a:pt x="244" y="472"/>
                </a:lnTo>
                <a:lnTo>
                  <a:pt x="208" y="476"/>
                </a:lnTo>
                <a:lnTo>
                  <a:pt x="170" y="480"/>
                </a:lnTo>
                <a:lnTo>
                  <a:pt x="134" y="488"/>
                </a:lnTo>
                <a:lnTo>
                  <a:pt x="66" y="502"/>
                </a:lnTo>
                <a:lnTo>
                  <a:pt x="66" y="90"/>
                </a:lnTo>
                <a:lnTo>
                  <a:pt x="102" y="74"/>
                </a:lnTo>
                <a:lnTo>
                  <a:pt x="136" y="62"/>
                </a:lnTo>
                <a:lnTo>
                  <a:pt x="174" y="52"/>
                </a:lnTo>
                <a:lnTo>
                  <a:pt x="212" y="48"/>
                </a:lnTo>
                <a:close/>
                <a:moveTo>
                  <a:pt x="588" y="482"/>
                </a:moveTo>
                <a:lnTo>
                  <a:pt x="576" y="410"/>
                </a:lnTo>
                <a:lnTo>
                  <a:pt x="570" y="382"/>
                </a:lnTo>
                <a:lnTo>
                  <a:pt x="598" y="384"/>
                </a:lnTo>
                <a:lnTo>
                  <a:pt x="674" y="388"/>
                </a:lnTo>
                <a:lnTo>
                  <a:pt x="674" y="90"/>
                </a:lnTo>
                <a:lnTo>
                  <a:pt x="640" y="74"/>
                </a:lnTo>
                <a:lnTo>
                  <a:pt x="604" y="62"/>
                </a:lnTo>
                <a:lnTo>
                  <a:pt x="568" y="52"/>
                </a:lnTo>
                <a:lnTo>
                  <a:pt x="530" y="48"/>
                </a:lnTo>
                <a:lnTo>
                  <a:pt x="494" y="44"/>
                </a:lnTo>
                <a:lnTo>
                  <a:pt x="460" y="46"/>
                </a:lnTo>
                <a:lnTo>
                  <a:pt x="426" y="50"/>
                </a:lnTo>
                <a:lnTo>
                  <a:pt x="392" y="58"/>
                </a:lnTo>
                <a:lnTo>
                  <a:pt x="392" y="484"/>
                </a:lnTo>
                <a:lnTo>
                  <a:pt x="408" y="480"/>
                </a:lnTo>
                <a:lnTo>
                  <a:pt x="426" y="476"/>
                </a:lnTo>
                <a:lnTo>
                  <a:pt x="460" y="472"/>
                </a:lnTo>
                <a:lnTo>
                  <a:pt x="496" y="472"/>
                </a:lnTo>
                <a:lnTo>
                  <a:pt x="534" y="476"/>
                </a:lnTo>
                <a:lnTo>
                  <a:pt x="588" y="482"/>
                </a:lnTo>
                <a:close/>
                <a:moveTo>
                  <a:pt x="664" y="432"/>
                </a:moveTo>
                <a:lnTo>
                  <a:pt x="624" y="430"/>
                </a:lnTo>
                <a:lnTo>
                  <a:pt x="630" y="470"/>
                </a:lnTo>
                <a:lnTo>
                  <a:pt x="664" y="432"/>
                </a:lnTo>
                <a:close/>
                <a:moveTo>
                  <a:pt x="296" y="306"/>
                </a:moveTo>
                <a:lnTo>
                  <a:pt x="296" y="306"/>
                </a:lnTo>
                <a:lnTo>
                  <a:pt x="300" y="306"/>
                </a:lnTo>
                <a:lnTo>
                  <a:pt x="304" y="304"/>
                </a:lnTo>
                <a:lnTo>
                  <a:pt x="308" y="302"/>
                </a:lnTo>
                <a:lnTo>
                  <a:pt x="312" y="296"/>
                </a:lnTo>
                <a:lnTo>
                  <a:pt x="312" y="292"/>
                </a:lnTo>
                <a:lnTo>
                  <a:pt x="312" y="286"/>
                </a:lnTo>
                <a:lnTo>
                  <a:pt x="308" y="284"/>
                </a:lnTo>
                <a:lnTo>
                  <a:pt x="304" y="280"/>
                </a:lnTo>
                <a:lnTo>
                  <a:pt x="280" y="276"/>
                </a:lnTo>
                <a:lnTo>
                  <a:pt x="254" y="274"/>
                </a:lnTo>
                <a:lnTo>
                  <a:pt x="230" y="276"/>
                </a:lnTo>
                <a:lnTo>
                  <a:pt x="204" y="278"/>
                </a:lnTo>
                <a:lnTo>
                  <a:pt x="180" y="284"/>
                </a:lnTo>
                <a:lnTo>
                  <a:pt x="154" y="290"/>
                </a:lnTo>
                <a:lnTo>
                  <a:pt x="130" y="300"/>
                </a:lnTo>
                <a:lnTo>
                  <a:pt x="106" y="312"/>
                </a:lnTo>
                <a:lnTo>
                  <a:pt x="102" y="314"/>
                </a:lnTo>
                <a:lnTo>
                  <a:pt x="98" y="320"/>
                </a:lnTo>
                <a:lnTo>
                  <a:pt x="96" y="324"/>
                </a:lnTo>
                <a:lnTo>
                  <a:pt x="98" y="330"/>
                </a:lnTo>
                <a:lnTo>
                  <a:pt x="100" y="334"/>
                </a:lnTo>
                <a:lnTo>
                  <a:pt x="104" y="336"/>
                </a:lnTo>
                <a:lnTo>
                  <a:pt x="110" y="336"/>
                </a:lnTo>
                <a:lnTo>
                  <a:pt x="114" y="334"/>
                </a:lnTo>
                <a:lnTo>
                  <a:pt x="136" y="324"/>
                </a:lnTo>
                <a:lnTo>
                  <a:pt x="160" y="314"/>
                </a:lnTo>
                <a:lnTo>
                  <a:pt x="182" y="308"/>
                </a:lnTo>
                <a:lnTo>
                  <a:pt x="204" y="304"/>
                </a:lnTo>
                <a:lnTo>
                  <a:pt x="228" y="300"/>
                </a:lnTo>
                <a:lnTo>
                  <a:pt x="250" y="300"/>
                </a:lnTo>
                <a:lnTo>
                  <a:pt x="272" y="302"/>
                </a:lnTo>
                <a:lnTo>
                  <a:pt x="296" y="306"/>
                </a:lnTo>
                <a:close/>
                <a:moveTo>
                  <a:pt x="296" y="244"/>
                </a:moveTo>
                <a:lnTo>
                  <a:pt x="296" y="244"/>
                </a:lnTo>
                <a:lnTo>
                  <a:pt x="300" y="244"/>
                </a:lnTo>
                <a:lnTo>
                  <a:pt x="304" y="242"/>
                </a:lnTo>
                <a:lnTo>
                  <a:pt x="308" y="238"/>
                </a:lnTo>
                <a:lnTo>
                  <a:pt x="312" y="234"/>
                </a:lnTo>
                <a:lnTo>
                  <a:pt x="312" y="228"/>
                </a:lnTo>
                <a:lnTo>
                  <a:pt x="312" y="224"/>
                </a:lnTo>
                <a:lnTo>
                  <a:pt x="308" y="220"/>
                </a:lnTo>
                <a:lnTo>
                  <a:pt x="304" y="218"/>
                </a:lnTo>
                <a:lnTo>
                  <a:pt x="280" y="214"/>
                </a:lnTo>
                <a:lnTo>
                  <a:pt x="254" y="212"/>
                </a:lnTo>
                <a:lnTo>
                  <a:pt x="230" y="212"/>
                </a:lnTo>
                <a:lnTo>
                  <a:pt x="204" y="216"/>
                </a:lnTo>
                <a:lnTo>
                  <a:pt x="180" y="220"/>
                </a:lnTo>
                <a:lnTo>
                  <a:pt x="154" y="228"/>
                </a:lnTo>
                <a:lnTo>
                  <a:pt x="130" y="238"/>
                </a:lnTo>
                <a:lnTo>
                  <a:pt x="106" y="250"/>
                </a:lnTo>
                <a:lnTo>
                  <a:pt x="102" y="252"/>
                </a:lnTo>
                <a:lnTo>
                  <a:pt x="98" y="258"/>
                </a:lnTo>
                <a:lnTo>
                  <a:pt x="96" y="262"/>
                </a:lnTo>
                <a:lnTo>
                  <a:pt x="98" y="266"/>
                </a:lnTo>
                <a:lnTo>
                  <a:pt x="100" y="270"/>
                </a:lnTo>
                <a:lnTo>
                  <a:pt x="104" y="274"/>
                </a:lnTo>
                <a:lnTo>
                  <a:pt x="110" y="274"/>
                </a:lnTo>
                <a:lnTo>
                  <a:pt x="114" y="272"/>
                </a:lnTo>
                <a:lnTo>
                  <a:pt x="136" y="262"/>
                </a:lnTo>
                <a:lnTo>
                  <a:pt x="160" y="252"/>
                </a:lnTo>
                <a:lnTo>
                  <a:pt x="182" y="246"/>
                </a:lnTo>
                <a:lnTo>
                  <a:pt x="204" y="242"/>
                </a:lnTo>
                <a:lnTo>
                  <a:pt x="228" y="238"/>
                </a:lnTo>
                <a:lnTo>
                  <a:pt x="250" y="238"/>
                </a:lnTo>
                <a:lnTo>
                  <a:pt x="272" y="240"/>
                </a:lnTo>
                <a:lnTo>
                  <a:pt x="296" y="244"/>
                </a:lnTo>
                <a:close/>
                <a:moveTo>
                  <a:pt x="296" y="182"/>
                </a:moveTo>
                <a:lnTo>
                  <a:pt x="296" y="182"/>
                </a:lnTo>
                <a:lnTo>
                  <a:pt x="272" y="178"/>
                </a:lnTo>
                <a:lnTo>
                  <a:pt x="250" y="178"/>
                </a:lnTo>
                <a:lnTo>
                  <a:pt x="228" y="178"/>
                </a:lnTo>
                <a:lnTo>
                  <a:pt x="204" y="180"/>
                </a:lnTo>
                <a:lnTo>
                  <a:pt x="182" y="184"/>
                </a:lnTo>
                <a:lnTo>
                  <a:pt x="160" y="192"/>
                </a:lnTo>
                <a:lnTo>
                  <a:pt x="136" y="200"/>
                </a:lnTo>
                <a:lnTo>
                  <a:pt x="114" y="210"/>
                </a:lnTo>
                <a:lnTo>
                  <a:pt x="110" y="212"/>
                </a:lnTo>
                <a:lnTo>
                  <a:pt x="104" y="212"/>
                </a:lnTo>
                <a:lnTo>
                  <a:pt x="100" y="210"/>
                </a:lnTo>
                <a:lnTo>
                  <a:pt x="98" y="206"/>
                </a:lnTo>
                <a:lnTo>
                  <a:pt x="96" y="200"/>
                </a:lnTo>
                <a:lnTo>
                  <a:pt x="98" y="196"/>
                </a:lnTo>
                <a:lnTo>
                  <a:pt x="102" y="192"/>
                </a:lnTo>
                <a:lnTo>
                  <a:pt x="106" y="188"/>
                </a:lnTo>
                <a:lnTo>
                  <a:pt x="130" y="176"/>
                </a:lnTo>
                <a:lnTo>
                  <a:pt x="154" y="166"/>
                </a:lnTo>
                <a:lnTo>
                  <a:pt x="180" y="160"/>
                </a:lnTo>
                <a:lnTo>
                  <a:pt x="204" y="154"/>
                </a:lnTo>
                <a:lnTo>
                  <a:pt x="230" y="152"/>
                </a:lnTo>
                <a:lnTo>
                  <a:pt x="254" y="152"/>
                </a:lnTo>
                <a:lnTo>
                  <a:pt x="280" y="154"/>
                </a:lnTo>
                <a:lnTo>
                  <a:pt x="304" y="158"/>
                </a:lnTo>
                <a:lnTo>
                  <a:pt x="308" y="160"/>
                </a:lnTo>
                <a:lnTo>
                  <a:pt x="312" y="164"/>
                </a:lnTo>
                <a:lnTo>
                  <a:pt x="312" y="168"/>
                </a:lnTo>
                <a:lnTo>
                  <a:pt x="312" y="172"/>
                </a:lnTo>
                <a:lnTo>
                  <a:pt x="308" y="178"/>
                </a:lnTo>
                <a:lnTo>
                  <a:pt x="304" y="182"/>
                </a:lnTo>
                <a:lnTo>
                  <a:pt x="300" y="182"/>
                </a:lnTo>
                <a:lnTo>
                  <a:pt x="296" y="182"/>
                </a:lnTo>
                <a:close/>
              </a:path>
            </a:pathLst>
          </a:custGeom>
          <a:solidFill>
            <a:srgbClr val="4BB199"/>
          </a:solidFill>
          <a:ln w="9525">
            <a:noFill/>
          </a:ln>
        </p:spPr>
        <p:txBody>
          <a:bodyPr/>
          <a:lstStyle/>
          <a:p>
            <a:endParaRPr lang="zh-CN" altLang="en-US"/>
          </a:p>
        </p:txBody>
      </p:sp>
      <p:grpSp>
        <p:nvGrpSpPr>
          <p:cNvPr id="13336" name="组合 11"/>
          <p:cNvGrpSpPr/>
          <p:nvPr/>
        </p:nvGrpSpPr>
        <p:grpSpPr>
          <a:xfrm>
            <a:off x="5545138" y="2127250"/>
            <a:ext cx="676275" cy="676275"/>
            <a:chOff x="0" y="0"/>
            <a:chExt cx="676360" cy="676360"/>
          </a:xfrm>
        </p:grpSpPr>
        <p:grpSp>
          <p:nvGrpSpPr>
            <p:cNvPr id="13337" name="椭圆 55"/>
            <p:cNvGrpSpPr/>
            <p:nvPr/>
          </p:nvGrpSpPr>
          <p:grpSpPr>
            <a:xfrm>
              <a:off x="-64842" y="-30230"/>
              <a:ext cx="816967" cy="816967"/>
              <a:chOff x="0" y="0"/>
              <a:chExt cx="816864" cy="816864"/>
            </a:xfrm>
          </p:grpSpPr>
          <p:pic>
            <p:nvPicPr>
              <p:cNvPr id="13338" name="椭圆 55"/>
              <p:cNvPicPr/>
              <p:nvPr/>
            </p:nvPicPr>
            <p:blipFill>
              <a:blip r:embed="rId3"/>
              <a:stretch>
                <a:fillRect/>
              </a:stretch>
            </p:blipFill>
            <p:spPr>
              <a:xfrm>
                <a:off x="0" y="0"/>
                <a:ext cx="816864" cy="816864"/>
              </a:xfrm>
              <a:prstGeom prst="rect">
                <a:avLst/>
              </a:prstGeom>
              <a:noFill/>
              <a:ln w="9525">
                <a:noFill/>
              </a:ln>
            </p:spPr>
          </p:pic>
          <p:sp>
            <p:nvSpPr>
              <p:cNvPr id="13339" name="文本框 12314"/>
              <p:cNvSpPr txBox="1"/>
              <p:nvPr/>
            </p:nvSpPr>
            <p:spPr>
              <a:xfrm>
                <a:off x="163872" y="129264"/>
                <a:ext cx="478199" cy="478199"/>
              </a:xfrm>
              <a:prstGeom prst="rect">
                <a:avLst/>
              </a:prstGeom>
              <a:noFill/>
              <a:ln w="9525">
                <a:noFill/>
              </a:ln>
            </p:spPr>
            <p:txBody>
              <a:bodyPr anchor="ctr"/>
              <a:lstStyle/>
              <a:p>
                <a:pPr lvl="0" indent="0" algn="ctr" defTabSz="914400" eaLnBrk="1" hangingPunct="1"/>
                <a:endParaRPr lang="zh-CN" altLang="en-US" sz="1800" dirty="0">
                  <a:solidFill>
                    <a:srgbClr val="FFFFFF"/>
                  </a:solidFill>
                  <a:latin typeface="Arial" panose="020B0604020202020204" pitchFamily="34" charset="0"/>
                  <a:ea typeface="微软雅黑" panose="020B0503020204020204" pitchFamily="2" charset="-122"/>
                </a:endParaRPr>
              </a:p>
            </p:txBody>
          </p:sp>
        </p:grpSp>
        <p:sp>
          <p:nvSpPr>
            <p:cNvPr id="13340" name="Freeform 9"/>
            <p:cNvSpPr>
              <a:spLocks noEditPoints="1"/>
            </p:cNvSpPr>
            <p:nvPr/>
          </p:nvSpPr>
          <p:spPr>
            <a:xfrm>
              <a:off x="196875" y="190524"/>
              <a:ext cx="282611" cy="308014"/>
            </a:xfrm>
            <a:custGeom>
              <a:avLst/>
              <a:gdLst/>
              <a:ahLst/>
              <a:cxnLst>
                <a:cxn ang="0">
                  <a:pos x="271918" y="73923"/>
                </a:cxn>
                <a:cxn ang="0">
                  <a:pos x="187898" y="64683"/>
                </a:cxn>
                <a:cxn ang="0">
                  <a:pos x="88602" y="63143"/>
                </a:cxn>
                <a:cxn ang="0">
                  <a:pos x="10693" y="73923"/>
                </a:cxn>
                <a:cxn ang="0">
                  <a:pos x="42774" y="154007"/>
                </a:cxn>
                <a:cxn ang="0">
                  <a:pos x="48884" y="249491"/>
                </a:cxn>
                <a:cxn ang="0">
                  <a:pos x="139014" y="308014"/>
                </a:cxn>
                <a:cxn ang="0">
                  <a:pos x="233727" y="249491"/>
                </a:cxn>
                <a:cxn ang="0">
                  <a:pos x="239837" y="154007"/>
                </a:cxn>
                <a:cxn ang="0">
                  <a:pos x="261224" y="80084"/>
                </a:cxn>
                <a:cxn ang="0">
                  <a:pos x="197064" y="118585"/>
                </a:cxn>
                <a:cxn ang="0">
                  <a:pos x="233727" y="69303"/>
                </a:cxn>
                <a:cxn ang="0">
                  <a:pos x="140542" y="209450"/>
                </a:cxn>
                <a:cxn ang="0">
                  <a:pos x="90130" y="178648"/>
                </a:cxn>
                <a:cxn ang="0">
                  <a:pos x="90130" y="129366"/>
                </a:cxn>
                <a:cxn ang="0">
                  <a:pos x="140542" y="97024"/>
                </a:cxn>
                <a:cxn ang="0">
                  <a:pos x="186370" y="124746"/>
                </a:cxn>
                <a:cxn ang="0">
                  <a:pos x="186370" y="183268"/>
                </a:cxn>
                <a:cxn ang="0">
                  <a:pos x="184843" y="198669"/>
                </a:cxn>
                <a:cxn ang="0">
                  <a:pos x="154290" y="217150"/>
                </a:cxn>
                <a:cxn ang="0">
                  <a:pos x="184843" y="198669"/>
                </a:cxn>
                <a:cxn ang="0">
                  <a:pos x="97768" y="227930"/>
                </a:cxn>
                <a:cxn ang="0">
                  <a:pos x="109989" y="206369"/>
                </a:cxn>
                <a:cxn ang="0">
                  <a:pos x="77909" y="169408"/>
                </a:cxn>
                <a:cxn ang="0">
                  <a:pos x="77909" y="138606"/>
                </a:cxn>
                <a:cxn ang="0">
                  <a:pos x="77909" y="169408"/>
                </a:cxn>
                <a:cxn ang="0">
                  <a:pos x="97768" y="78544"/>
                </a:cxn>
                <a:cxn ang="0">
                  <a:pos x="109989" y="101645"/>
                </a:cxn>
                <a:cxn ang="0">
                  <a:pos x="154290" y="90864"/>
                </a:cxn>
                <a:cxn ang="0">
                  <a:pos x="184843" y="109345"/>
                </a:cxn>
                <a:cxn ang="0">
                  <a:pos x="154290" y="90864"/>
                </a:cxn>
                <a:cxn ang="0">
                  <a:pos x="221506" y="154007"/>
                </a:cxn>
                <a:cxn ang="0">
                  <a:pos x="200119" y="154007"/>
                </a:cxn>
                <a:cxn ang="0">
                  <a:pos x="139014" y="12321"/>
                </a:cxn>
                <a:cxn ang="0">
                  <a:pos x="140542" y="83164"/>
                </a:cxn>
                <a:cxn ang="0">
                  <a:pos x="139014" y="12321"/>
                </a:cxn>
                <a:cxn ang="0">
                  <a:pos x="48884" y="69303"/>
                </a:cxn>
                <a:cxn ang="0">
                  <a:pos x="79437" y="121666"/>
                </a:cxn>
                <a:cxn ang="0">
                  <a:pos x="36663" y="129366"/>
                </a:cxn>
                <a:cxn ang="0">
                  <a:pos x="48884" y="237171"/>
                </a:cxn>
                <a:cxn ang="0">
                  <a:pos x="51939" y="161707"/>
                </a:cxn>
                <a:cxn ang="0">
                  <a:pos x="85547" y="232551"/>
                </a:cxn>
                <a:cxn ang="0">
                  <a:pos x="139014" y="295693"/>
                </a:cxn>
                <a:cxn ang="0">
                  <a:pos x="140542" y="223310"/>
                </a:cxn>
                <a:cxn ang="0">
                  <a:pos x="139014" y="295693"/>
                </a:cxn>
                <a:cxn ang="0">
                  <a:pos x="233727" y="237171"/>
                </a:cxn>
                <a:cxn ang="0">
                  <a:pos x="197064" y="189429"/>
                </a:cxn>
                <a:cxn ang="0">
                  <a:pos x="261224" y="227930"/>
                </a:cxn>
              </a:cxnLst>
              <a:rect l="0" t="0" r="0" b="0"/>
              <a:pathLst>
                <a:path w="185" h="200">
                  <a:moveTo>
                    <a:pt x="157" y="100"/>
                  </a:moveTo>
                  <a:cubicBezTo>
                    <a:pt x="176" y="80"/>
                    <a:pt x="185" y="60"/>
                    <a:pt x="178" y="48"/>
                  </a:cubicBezTo>
                  <a:cubicBezTo>
                    <a:pt x="175" y="43"/>
                    <a:pt x="168" y="37"/>
                    <a:pt x="153" y="37"/>
                  </a:cubicBezTo>
                  <a:cubicBezTo>
                    <a:pt x="144" y="37"/>
                    <a:pt x="134" y="39"/>
                    <a:pt x="123" y="42"/>
                  </a:cubicBezTo>
                  <a:cubicBezTo>
                    <a:pt x="116" y="16"/>
                    <a:pt x="104" y="0"/>
                    <a:pt x="91" y="0"/>
                  </a:cubicBezTo>
                  <a:cubicBezTo>
                    <a:pt x="77" y="0"/>
                    <a:pt x="65" y="16"/>
                    <a:pt x="58" y="41"/>
                  </a:cubicBezTo>
                  <a:cubicBezTo>
                    <a:pt x="49" y="39"/>
                    <a:pt x="40" y="37"/>
                    <a:pt x="32" y="37"/>
                  </a:cubicBezTo>
                  <a:cubicBezTo>
                    <a:pt x="17" y="37"/>
                    <a:pt x="10" y="43"/>
                    <a:pt x="7" y="48"/>
                  </a:cubicBezTo>
                  <a:cubicBezTo>
                    <a:pt x="1" y="58"/>
                    <a:pt x="5" y="72"/>
                    <a:pt x="18" y="89"/>
                  </a:cubicBezTo>
                  <a:cubicBezTo>
                    <a:pt x="21" y="92"/>
                    <a:pt x="24" y="96"/>
                    <a:pt x="28" y="100"/>
                  </a:cubicBezTo>
                  <a:cubicBezTo>
                    <a:pt x="8" y="120"/>
                    <a:pt x="0" y="140"/>
                    <a:pt x="7" y="152"/>
                  </a:cubicBezTo>
                  <a:cubicBezTo>
                    <a:pt x="10" y="157"/>
                    <a:pt x="17" y="162"/>
                    <a:pt x="32" y="162"/>
                  </a:cubicBezTo>
                  <a:cubicBezTo>
                    <a:pt x="40" y="162"/>
                    <a:pt x="49" y="161"/>
                    <a:pt x="58" y="158"/>
                  </a:cubicBezTo>
                  <a:cubicBezTo>
                    <a:pt x="65" y="184"/>
                    <a:pt x="77" y="200"/>
                    <a:pt x="91" y="200"/>
                  </a:cubicBezTo>
                  <a:cubicBezTo>
                    <a:pt x="104" y="200"/>
                    <a:pt x="116" y="183"/>
                    <a:pt x="123" y="157"/>
                  </a:cubicBezTo>
                  <a:cubicBezTo>
                    <a:pt x="134" y="161"/>
                    <a:pt x="144" y="162"/>
                    <a:pt x="153" y="162"/>
                  </a:cubicBezTo>
                  <a:cubicBezTo>
                    <a:pt x="168" y="162"/>
                    <a:pt x="175" y="157"/>
                    <a:pt x="178" y="152"/>
                  </a:cubicBezTo>
                  <a:cubicBezTo>
                    <a:pt x="185" y="140"/>
                    <a:pt x="176" y="120"/>
                    <a:pt x="157" y="100"/>
                  </a:cubicBezTo>
                  <a:close/>
                  <a:moveTo>
                    <a:pt x="153" y="45"/>
                  </a:moveTo>
                  <a:cubicBezTo>
                    <a:pt x="159" y="45"/>
                    <a:pt x="168" y="46"/>
                    <a:pt x="171" y="52"/>
                  </a:cubicBezTo>
                  <a:cubicBezTo>
                    <a:pt x="176" y="60"/>
                    <a:pt x="169" y="76"/>
                    <a:pt x="151" y="94"/>
                  </a:cubicBezTo>
                  <a:cubicBezTo>
                    <a:pt x="145" y="88"/>
                    <a:pt x="137" y="82"/>
                    <a:pt x="129" y="77"/>
                  </a:cubicBezTo>
                  <a:cubicBezTo>
                    <a:pt x="129" y="67"/>
                    <a:pt x="127" y="58"/>
                    <a:pt x="125" y="50"/>
                  </a:cubicBezTo>
                  <a:cubicBezTo>
                    <a:pt x="136" y="47"/>
                    <a:pt x="145" y="45"/>
                    <a:pt x="153" y="45"/>
                  </a:cubicBezTo>
                  <a:close/>
                  <a:moveTo>
                    <a:pt x="109" y="127"/>
                  </a:moveTo>
                  <a:cubicBezTo>
                    <a:pt x="103" y="130"/>
                    <a:pt x="98" y="133"/>
                    <a:pt x="92" y="136"/>
                  </a:cubicBezTo>
                  <a:cubicBezTo>
                    <a:pt x="87" y="133"/>
                    <a:pt x="81" y="130"/>
                    <a:pt x="76" y="127"/>
                  </a:cubicBezTo>
                  <a:cubicBezTo>
                    <a:pt x="70" y="124"/>
                    <a:pt x="65" y="120"/>
                    <a:pt x="59" y="116"/>
                  </a:cubicBezTo>
                  <a:cubicBezTo>
                    <a:pt x="59" y="111"/>
                    <a:pt x="59" y="105"/>
                    <a:pt x="59" y="100"/>
                  </a:cubicBezTo>
                  <a:cubicBezTo>
                    <a:pt x="59" y="94"/>
                    <a:pt x="59" y="89"/>
                    <a:pt x="59" y="84"/>
                  </a:cubicBezTo>
                  <a:cubicBezTo>
                    <a:pt x="65" y="80"/>
                    <a:pt x="70" y="76"/>
                    <a:pt x="76" y="73"/>
                  </a:cubicBezTo>
                  <a:cubicBezTo>
                    <a:pt x="81" y="69"/>
                    <a:pt x="87" y="66"/>
                    <a:pt x="92" y="63"/>
                  </a:cubicBezTo>
                  <a:cubicBezTo>
                    <a:pt x="98" y="66"/>
                    <a:pt x="103" y="69"/>
                    <a:pt x="109" y="73"/>
                  </a:cubicBezTo>
                  <a:cubicBezTo>
                    <a:pt x="113" y="75"/>
                    <a:pt x="118" y="78"/>
                    <a:pt x="122" y="81"/>
                  </a:cubicBezTo>
                  <a:cubicBezTo>
                    <a:pt x="122" y="87"/>
                    <a:pt x="123" y="93"/>
                    <a:pt x="123" y="100"/>
                  </a:cubicBezTo>
                  <a:cubicBezTo>
                    <a:pt x="123" y="106"/>
                    <a:pt x="122" y="113"/>
                    <a:pt x="122" y="119"/>
                  </a:cubicBezTo>
                  <a:cubicBezTo>
                    <a:pt x="118" y="121"/>
                    <a:pt x="113" y="124"/>
                    <a:pt x="109" y="127"/>
                  </a:cubicBezTo>
                  <a:close/>
                  <a:moveTo>
                    <a:pt x="121" y="129"/>
                  </a:moveTo>
                  <a:cubicBezTo>
                    <a:pt x="120" y="135"/>
                    <a:pt x="119" y="141"/>
                    <a:pt x="118" y="147"/>
                  </a:cubicBezTo>
                  <a:cubicBezTo>
                    <a:pt x="112" y="145"/>
                    <a:pt x="107" y="143"/>
                    <a:pt x="101" y="141"/>
                  </a:cubicBezTo>
                  <a:cubicBezTo>
                    <a:pt x="105" y="138"/>
                    <a:pt x="109" y="136"/>
                    <a:pt x="113" y="134"/>
                  </a:cubicBezTo>
                  <a:cubicBezTo>
                    <a:pt x="116" y="132"/>
                    <a:pt x="118" y="131"/>
                    <a:pt x="121" y="129"/>
                  </a:cubicBezTo>
                  <a:close/>
                  <a:moveTo>
                    <a:pt x="83" y="141"/>
                  </a:moveTo>
                  <a:cubicBezTo>
                    <a:pt x="77" y="144"/>
                    <a:pt x="70" y="146"/>
                    <a:pt x="64" y="148"/>
                  </a:cubicBezTo>
                  <a:cubicBezTo>
                    <a:pt x="62" y="142"/>
                    <a:pt x="61" y="134"/>
                    <a:pt x="60" y="126"/>
                  </a:cubicBezTo>
                  <a:cubicBezTo>
                    <a:pt x="64" y="129"/>
                    <a:pt x="68" y="131"/>
                    <a:pt x="72" y="134"/>
                  </a:cubicBezTo>
                  <a:cubicBezTo>
                    <a:pt x="76" y="136"/>
                    <a:pt x="80" y="138"/>
                    <a:pt x="83" y="141"/>
                  </a:cubicBezTo>
                  <a:close/>
                  <a:moveTo>
                    <a:pt x="51" y="110"/>
                  </a:moveTo>
                  <a:cubicBezTo>
                    <a:pt x="47" y="106"/>
                    <a:pt x="43" y="103"/>
                    <a:pt x="39" y="100"/>
                  </a:cubicBezTo>
                  <a:cubicBezTo>
                    <a:pt x="43" y="97"/>
                    <a:pt x="47" y="93"/>
                    <a:pt x="51" y="90"/>
                  </a:cubicBezTo>
                  <a:cubicBezTo>
                    <a:pt x="51" y="93"/>
                    <a:pt x="51" y="96"/>
                    <a:pt x="51" y="100"/>
                  </a:cubicBezTo>
                  <a:cubicBezTo>
                    <a:pt x="51" y="103"/>
                    <a:pt x="51" y="106"/>
                    <a:pt x="51" y="110"/>
                  </a:cubicBezTo>
                  <a:close/>
                  <a:moveTo>
                    <a:pt x="60" y="73"/>
                  </a:moveTo>
                  <a:cubicBezTo>
                    <a:pt x="61" y="65"/>
                    <a:pt x="62" y="58"/>
                    <a:pt x="64" y="51"/>
                  </a:cubicBezTo>
                  <a:cubicBezTo>
                    <a:pt x="70" y="53"/>
                    <a:pt x="77" y="56"/>
                    <a:pt x="83" y="59"/>
                  </a:cubicBezTo>
                  <a:cubicBezTo>
                    <a:pt x="80" y="61"/>
                    <a:pt x="76" y="63"/>
                    <a:pt x="72" y="66"/>
                  </a:cubicBezTo>
                  <a:cubicBezTo>
                    <a:pt x="68" y="68"/>
                    <a:pt x="64" y="71"/>
                    <a:pt x="60" y="73"/>
                  </a:cubicBezTo>
                  <a:close/>
                  <a:moveTo>
                    <a:pt x="101" y="59"/>
                  </a:moveTo>
                  <a:cubicBezTo>
                    <a:pt x="107" y="57"/>
                    <a:pt x="112" y="54"/>
                    <a:pt x="118" y="52"/>
                  </a:cubicBezTo>
                  <a:cubicBezTo>
                    <a:pt x="119" y="58"/>
                    <a:pt x="120" y="64"/>
                    <a:pt x="121" y="71"/>
                  </a:cubicBezTo>
                  <a:cubicBezTo>
                    <a:pt x="118" y="69"/>
                    <a:pt x="116" y="67"/>
                    <a:pt x="113" y="66"/>
                  </a:cubicBezTo>
                  <a:cubicBezTo>
                    <a:pt x="109" y="63"/>
                    <a:pt x="105" y="61"/>
                    <a:pt x="101" y="59"/>
                  </a:cubicBezTo>
                  <a:close/>
                  <a:moveTo>
                    <a:pt x="130" y="87"/>
                  </a:moveTo>
                  <a:cubicBezTo>
                    <a:pt x="136" y="91"/>
                    <a:pt x="141" y="96"/>
                    <a:pt x="145" y="100"/>
                  </a:cubicBezTo>
                  <a:cubicBezTo>
                    <a:pt x="141" y="104"/>
                    <a:pt x="136" y="108"/>
                    <a:pt x="130" y="113"/>
                  </a:cubicBezTo>
                  <a:cubicBezTo>
                    <a:pt x="130" y="108"/>
                    <a:pt x="131" y="104"/>
                    <a:pt x="131" y="100"/>
                  </a:cubicBezTo>
                  <a:cubicBezTo>
                    <a:pt x="131" y="95"/>
                    <a:pt x="130" y="91"/>
                    <a:pt x="130" y="87"/>
                  </a:cubicBezTo>
                  <a:close/>
                  <a:moveTo>
                    <a:pt x="91" y="8"/>
                  </a:moveTo>
                  <a:cubicBezTo>
                    <a:pt x="100" y="8"/>
                    <a:pt x="109" y="22"/>
                    <a:pt x="116" y="45"/>
                  </a:cubicBezTo>
                  <a:cubicBezTo>
                    <a:pt x="108" y="47"/>
                    <a:pt x="100" y="51"/>
                    <a:pt x="92" y="54"/>
                  </a:cubicBezTo>
                  <a:cubicBezTo>
                    <a:pt x="83" y="50"/>
                    <a:pt x="74" y="46"/>
                    <a:pt x="66" y="44"/>
                  </a:cubicBezTo>
                  <a:cubicBezTo>
                    <a:pt x="72" y="21"/>
                    <a:pt x="82" y="8"/>
                    <a:pt x="91" y="8"/>
                  </a:cubicBezTo>
                  <a:close/>
                  <a:moveTo>
                    <a:pt x="14" y="52"/>
                  </a:moveTo>
                  <a:cubicBezTo>
                    <a:pt x="17" y="46"/>
                    <a:pt x="26" y="45"/>
                    <a:pt x="32" y="45"/>
                  </a:cubicBezTo>
                  <a:cubicBezTo>
                    <a:pt x="39" y="45"/>
                    <a:pt x="47" y="47"/>
                    <a:pt x="56" y="49"/>
                  </a:cubicBezTo>
                  <a:cubicBezTo>
                    <a:pt x="54" y="58"/>
                    <a:pt x="52" y="68"/>
                    <a:pt x="52" y="79"/>
                  </a:cubicBezTo>
                  <a:cubicBezTo>
                    <a:pt x="45" y="84"/>
                    <a:pt x="39" y="89"/>
                    <a:pt x="34" y="94"/>
                  </a:cubicBezTo>
                  <a:cubicBezTo>
                    <a:pt x="30" y="91"/>
                    <a:pt x="27" y="87"/>
                    <a:pt x="24" y="84"/>
                  </a:cubicBezTo>
                  <a:cubicBezTo>
                    <a:pt x="14" y="70"/>
                    <a:pt x="10" y="59"/>
                    <a:pt x="14" y="52"/>
                  </a:cubicBezTo>
                  <a:close/>
                  <a:moveTo>
                    <a:pt x="32" y="154"/>
                  </a:moveTo>
                  <a:cubicBezTo>
                    <a:pt x="26" y="154"/>
                    <a:pt x="17" y="153"/>
                    <a:pt x="14" y="148"/>
                  </a:cubicBezTo>
                  <a:cubicBezTo>
                    <a:pt x="9" y="140"/>
                    <a:pt x="16" y="123"/>
                    <a:pt x="34" y="105"/>
                  </a:cubicBezTo>
                  <a:cubicBezTo>
                    <a:pt x="39" y="110"/>
                    <a:pt x="45" y="115"/>
                    <a:pt x="52" y="120"/>
                  </a:cubicBezTo>
                  <a:cubicBezTo>
                    <a:pt x="52" y="131"/>
                    <a:pt x="54" y="141"/>
                    <a:pt x="56" y="151"/>
                  </a:cubicBezTo>
                  <a:cubicBezTo>
                    <a:pt x="47" y="153"/>
                    <a:pt x="39" y="154"/>
                    <a:pt x="32" y="154"/>
                  </a:cubicBezTo>
                  <a:close/>
                  <a:moveTo>
                    <a:pt x="91" y="192"/>
                  </a:moveTo>
                  <a:cubicBezTo>
                    <a:pt x="82" y="192"/>
                    <a:pt x="72" y="178"/>
                    <a:pt x="66" y="156"/>
                  </a:cubicBezTo>
                  <a:cubicBezTo>
                    <a:pt x="74" y="153"/>
                    <a:pt x="83" y="150"/>
                    <a:pt x="92" y="145"/>
                  </a:cubicBezTo>
                  <a:cubicBezTo>
                    <a:pt x="100" y="149"/>
                    <a:pt x="108" y="152"/>
                    <a:pt x="116" y="155"/>
                  </a:cubicBezTo>
                  <a:cubicBezTo>
                    <a:pt x="109" y="178"/>
                    <a:pt x="100" y="192"/>
                    <a:pt x="91" y="192"/>
                  </a:cubicBezTo>
                  <a:close/>
                  <a:moveTo>
                    <a:pt x="171" y="148"/>
                  </a:moveTo>
                  <a:cubicBezTo>
                    <a:pt x="168" y="153"/>
                    <a:pt x="159" y="154"/>
                    <a:pt x="153" y="154"/>
                  </a:cubicBezTo>
                  <a:cubicBezTo>
                    <a:pt x="145" y="154"/>
                    <a:pt x="136" y="153"/>
                    <a:pt x="125" y="150"/>
                  </a:cubicBezTo>
                  <a:cubicBezTo>
                    <a:pt x="127" y="141"/>
                    <a:pt x="129" y="133"/>
                    <a:pt x="129" y="123"/>
                  </a:cubicBezTo>
                  <a:cubicBezTo>
                    <a:pt x="137" y="117"/>
                    <a:pt x="145" y="111"/>
                    <a:pt x="151" y="105"/>
                  </a:cubicBezTo>
                  <a:cubicBezTo>
                    <a:pt x="169" y="123"/>
                    <a:pt x="176" y="140"/>
                    <a:pt x="171" y="148"/>
                  </a:cubicBezTo>
                  <a:close/>
                </a:path>
              </a:pathLst>
            </a:custGeom>
            <a:solidFill>
              <a:srgbClr val="4BB199"/>
            </a:solidFill>
            <a:ln w="9525">
              <a:noFill/>
            </a:ln>
          </p:spPr>
          <p:txBody>
            <a:bodyPr/>
            <a:lstStyle/>
            <a:p>
              <a:endParaRPr lang="zh-CN" altLang="en-US"/>
            </a:p>
          </p:txBody>
        </p:sp>
      </p:grpSp>
      <p:grpSp>
        <p:nvGrpSpPr>
          <p:cNvPr id="13341" name="组合 12"/>
          <p:cNvGrpSpPr/>
          <p:nvPr/>
        </p:nvGrpSpPr>
        <p:grpSpPr>
          <a:xfrm>
            <a:off x="5967413" y="3413125"/>
            <a:ext cx="676275" cy="676275"/>
            <a:chOff x="0" y="0"/>
            <a:chExt cx="676360" cy="676360"/>
          </a:xfrm>
        </p:grpSpPr>
        <p:grpSp>
          <p:nvGrpSpPr>
            <p:cNvPr id="13342" name="椭圆 56"/>
            <p:cNvGrpSpPr/>
            <p:nvPr/>
          </p:nvGrpSpPr>
          <p:grpSpPr>
            <a:xfrm>
              <a:off x="-66493" y="-29849"/>
              <a:ext cx="816967" cy="816967"/>
              <a:chOff x="0" y="0"/>
              <a:chExt cx="816864" cy="816864"/>
            </a:xfrm>
          </p:grpSpPr>
          <p:pic>
            <p:nvPicPr>
              <p:cNvPr id="13343" name="椭圆 56"/>
              <p:cNvPicPr/>
              <p:nvPr/>
            </p:nvPicPr>
            <p:blipFill>
              <a:blip r:embed="rId3"/>
              <a:stretch>
                <a:fillRect/>
              </a:stretch>
            </p:blipFill>
            <p:spPr>
              <a:xfrm>
                <a:off x="0" y="0"/>
                <a:ext cx="816864" cy="816864"/>
              </a:xfrm>
              <a:prstGeom prst="rect">
                <a:avLst/>
              </a:prstGeom>
              <a:noFill/>
              <a:ln w="9525">
                <a:noFill/>
              </a:ln>
            </p:spPr>
          </p:pic>
          <p:sp>
            <p:nvSpPr>
              <p:cNvPr id="13344" name="文本框 12319"/>
              <p:cNvSpPr txBox="1"/>
              <p:nvPr/>
            </p:nvSpPr>
            <p:spPr>
              <a:xfrm>
                <a:off x="165523" y="128883"/>
                <a:ext cx="478199" cy="478199"/>
              </a:xfrm>
              <a:prstGeom prst="rect">
                <a:avLst/>
              </a:prstGeom>
              <a:noFill/>
              <a:ln w="9525">
                <a:noFill/>
              </a:ln>
            </p:spPr>
            <p:txBody>
              <a:bodyPr anchor="ctr"/>
              <a:lstStyle/>
              <a:p>
                <a:pPr lvl="0" indent="0" algn="ctr" defTabSz="914400" eaLnBrk="1" hangingPunct="1"/>
                <a:endParaRPr lang="zh-CN" altLang="en-US" sz="1800" dirty="0">
                  <a:solidFill>
                    <a:srgbClr val="FFFFFF"/>
                  </a:solidFill>
                  <a:latin typeface="Arial" panose="020B0604020202020204" pitchFamily="34" charset="0"/>
                  <a:ea typeface="微软雅黑" panose="020B0503020204020204" pitchFamily="2" charset="-122"/>
                </a:endParaRPr>
              </a:p>
            </p:txBody>
          </p:sp>
        </p:grpSp>
        <p:sp>
          <p:nvSpPr>
            <p:cNvPr id="13345" name="Freeform 161"/>
            <p:cNvSpPr>
              <a:spLocks noEditPoints="1"/>
            </p:cNvSpPr>
            <p:nvPr/>
          </p:nvSpPr>
          <p:spPr>
            <a:xfrm>
              <a:off x="155595" y="166709"/>
              <a:ext cx="365171" cy="406451"/>
            </a:xfrm>
            <a:custGeom>
              <a:avLst/>
              <a:gdLst/>
              <a:ahLst/>
              <a:cxnLst>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222" h="246">
                  <a:moveTo>
                    <a:pt x="106" y="0"/>
                  </a:moveTo>
                  <a:lnTo>
                    <a:pt x="118" y="0"/>
                  </a:lnTo>
                  <a:lnTo>
                    <a:pt x="118" y="36"/>
                  </a:lnTo>
                  <a:lnTo>
                    <a:pt x="106" y="36"/>
                  </a:lnTo>
                  <a:lnTo>
                    <a:pt x="106" y="0"/>
                  </a:lnTo>
                  <a:close/>
                  <a:moveTo>
                    <a:pt x="222" y="104"/>
                  </a:moveTo>
                  <a:lnTo>
                    <a:pt x="222" y="118"/>
                  </a:lnTo>
                  <a:lnTo>
                    <a:pt x="186" y="118"/>
                  </a:lnTo>
                  <a:lnTo>
                    <a:pt x="186" y="104"/>
                  </a:lnTo>
                  <a:lnTo>
                    <a:pt x="222" y="104"/>
                  </a:lnTo>
                  <a:close/>
                  <a:moveTo>
                    <a:pt x="204" y="50"/>
                  </a:moveTo>
                  <a:lnTo>
                    <a:pt x="212" y="60"/>
                  </a:lnTo>
                  <a:lnTo>
                    <a:pt x="180" y="80"/>
                  </a:lnTo>
                  <a:lnTo>
                    <a:pt x="172" y="68"/>
                  </a:lnTo>
                  <a:lnTo>
                    <a:pt x="204" y="50"/>
                  </a:lnTo>
                  <a:close/>
                  <a:moveTo>
                    <a:pt x="162" y="10"/>
                  </a:moveTo>
                  <a:lnTo>
                    <a:pt x="144" y="42"/>
                  </a:lnTo>
                  <a:lnTo>
                    <a:pt x="156" y="50"/>
                  </a:lnTo>
                  <a:lnTo>
                    <a:pt x="174" y="18"/>
                  </a:lnTo>
                  <a:lnTo>
                    <a:pt x="162" y="10"/>
                  </a:lnTo>
                  <a:close/>
                  <a:moveTo>
                    <a:pt x="0" y="118"/>
                  </a:moveTo>
                  <a:lnTo>
                    <a:pt x="0" y="104"/>
                  </a:lnTo>
                  <a:lnTo>
                    <a:pt x="38" y="104"/>
                  </a:lnTo>
                  <a:lnTo>
                    <a:pt x="38" y="118"/>
                  </a:lnTo>
                  <a:lnTo>
                    <a:pt x="0" y="118"/>
                  </a:lnTo>
                  <a:close/>
                  <a:moveTo>
                    <a:pt x="12" y="60"/>
                  </a:moveTo>
                  <a:lnTo>
                    <a:pt x="20" y="48"/>
                  </a:lnTo>
                  <a:lnTo>
                    <a:pt x="52" y="68"/>
                  </a:lnTo>
                  <a:lnTo>
                    <a:pt x="44" y="80"/>
                  </a:lnTo>
                  <a:lnTo>
                    <a:pt x="12" y="60"/>
                  </a:lnTo>
                  <a:close/>
                  <a:moveTo>
                    <a:pt x="50" y="18"/>
                  </a:moveTo>
                  <a:lnTo>
                    <a:pt x="70" y="50"/>
                  </a:lnTo>
                  <a:lnTo>
                    <a:pt x="80" y="42"/>
                  </a:lnTo>
                  <a:lnTo>
                    <a:pt x="62" y="10"/>
                  </a:lnTo>
                  <a:lnTo>
                    <a:pt x="50" y="18"/>
                  </a:lnTo>
                  <a:close/>
                  <a:moveTo>
                    <a:pt x="112" y="54"/>
                  </a:moveTo>
                  <a:lnTo>
                    <a:pt x="112" y="54"/>
                  </a:lnTo>
                  <a:lnTo>
                    <a:pt x="124" y="54"/>
                  </a:lnTo>
                  <a:lnTo>
                    <a:pt x="134" y="58"/>
                  </a:lnTo>
                  <a:lnTo>
                    <a:pt x="146" y="64"/>
                  </a:lnTo>
                  <a:lnTo>
                    <a:pt x="154" y="70"/>
                  </a:lnTo>
                  <a:lnTo>
                    <a:pt x="162" y="80"/>
                  </a:lnTo>
                  <a:lnTo>
                    <a:pt x="166" y="90"/>
                  </a:lnTo>
                  <a:lnTo>
                    <a:pt x="170" y="100"/>
                  </a:lnTo>
                  <a:lnTo>
                    <a:pt x="172" y="112"/>
                  </a:lnTo>
                  <a:lnTo>
                    <a:pt x="170" y="128"/>
                  </a:lnTo>
                  <a:lnTo>
                    <a:pt x="164" y="142"/>
                  </a:lnTo>
                  <a:lnTo>
                    <a:pt x="154" y="154"/>
                  </a:lnTo>
                  <a:lnTo>
                    <a:pt x="144" y="162"/>
                  </a:lnTo>
                  <a:lnTo>
                    <a:pt x="144" y="168"/>
                  </a:lnTo>
                  <a:lnTo>
                    <a:pt x="146" y="168"/>
                  </a:lnTo>
                  <a:lnTo>
                    <a:pt x="150" y="168"/>
                  </a:lnTo>
                  <a:lnTo>
                    <a:pt x="152" y="172"/>
                  </a:lnTo>
                  <a:lnTo>
                    <a:pt x="154" y="182"/>
                  </a:lnTo>
                  <a:lnTo>
                    <a:pt x="152" y="192"/>
                  </a:lnTo>
                  <a:lnTo>
                    <a:pt x="152" y="194"/>
                  </a:lnTo>
                  <a:lnTo>
                    <a:pt x="154" y="204"/>
                  </a:lnTo>
                  <a:lnTo>
                    <a:pt x="152" y="214"/>
                  </a:lnTo>
                  <a:lnTo>
                    <a:pt x="150" y="218"/>
                  </a:lnTo>
                  <a:lnTo>
                    <a:pt x="148" y="218"/>
                  </a:lnTo>
                  <a:lnTo>
                    <a:pt x="80" y="224"/>
                  </a:lnTo>
                  <a:lnTo>
                    <a:pt x="76" y="224"/>
                  </a:lnTo>
                  <a:lnTo>
                    <a:pt x="74" y="220"/>
                  </a:lnTo>
                  <a:lnTo>
                    <a:pt x="72" y="210"/>
                  </a:lnTo>
                  <a:lnTo>
                    <a:pt x="72" y="206"/>
                  </a:lnTo>
                  <a:lnTo>
                    <a:pt x="74" y="200"/>
                  </a:lnTo>
                  <a:lnTo>
                    <a:pt x="74" y="198"/>
                  </a:lnTo>
                  <a:lnTo>
                    <a:pt x="72" y="188"/>
                  </a:lnTo>
                  <a:lnTo>
                    <a:pt x="72" y="184"/>
                  </a:lnTo>
                  <a:lnTo>
                    <a:pt x="74" y="178"/>
                  </a:lnTo>
                  <a:lnTo>
                    <a:pt x="76" y="174"/>
                  </a:lnTo>
                  <a:lnTo>
                    <a:pt x="80" y="174"/>
                  </a:lnTo>
                  <a:lnTo>
                    <a:pt x="82" y="174"/>
                  </a:lnTo>
                  <a:lnTo>
                    <a:pt x="82" y="162"/>
                  </a:lnTo>
                  <a:lnTo>
                    <a:pt x="70" y="154"/>
                  </a:lnTo>
                  <a:lnTo>
                    <a:pt x="62" y="142"/>
                  </a:lnTo>
                  <a:lnTo>
                    <a:pt x="56" y="128"/>
                  </a:lnTo>
                  <a:lnTo>
                    <a:pt x="54" y="112"/>
                  </a:lnTo>
                  <a:lnTo>
                    <a:pt x="54" y="100"/>
                  </a:lnTo>
                  <a:lnTo>
                    <a:pt x="58" y="90"/>
                  </a:lnTo>
                  <a:lnTo>
                    <a:pt x="64" y="80"/>
                  </a:lnTo>
                  <a:lnTo>
                    <a:pt x="70" y="70"/>
                  </a:lnTo>
                  <a:lnTo>
                    <a:pt x="80" y="64"/>
                  </a:lnTo>
                  <a:lnTo>
                    <a:pt x="90" y="58"/>
                  </a:lnTo>
                  <a:lnTo>
                    <a:pt x="100" y="54"/>
                  </a:lnTo>
                  <a:lnTo>
                    <a:pt x="112" y="54"/>
                  </a:lnTo>
                  <a:close/>
                  <a:moveTo>
                    <a:pt x="130" y="228"/>
                  </a:moveTo>
                  <a:lnTo>
                    <a:pt x="130" y="228"/>
                  </a:lnTo>
                  <a:lnTo>
                    <a:pt x="128" y="236"/>
                  </a:lnTo>
                  <a:lnTo>
                    <a:pt x="124" y="240"/>
                  </a:lnTo>
                  <a:lnTo>
                    <a:pt x="120" y="244"/>
                  </a:lnTo>
                  <a:lnTo>
                    <a:pt x="112" y="246"/>
                  </a:lnTo>
                  <a:lnTo>
                    <a:pt x="106" y="244"/>
                  </a:lnTo>
                  <a:lnTo>
                    <a:pt x="102" y="242"/>
                  </a:lnTo>
                  <a:lnTo>
                    <a:pt x="98" y="236"/>
                  </a:lnTo>
                  <a:lnTo>
                    <a:pt x="96" y="230"/>
                  </a:lnTo>
                  <a:lnTo>
                    <a:pt x="130" y="228"/>
                  </a:lnTo>
                  <a:close/>
                  <a:moveTo>
                    <a:pt x="142" y="202"/>
                  </a:moveTo>
                  <a:lnTo>
                    <a:pt x="84" y="208"/>
                  </a:lnTo>
                  <a:lnTo>
                    <a:pt x="84" y="210"/>
                  </a:lnTo>
                  <a:lnTo>
                    <a:pt x="142" y="206"/>
                  </a:lnTo>
                  <a:lnTo>
                    <a:pt x="142" y="204"/>
                  </a:lnTo>
                  <a:lnTo>
                    <a:pt x="142" y="202"/>
                  </a:lnTo>
                  <a:close/>
                  <a:moveTo>
                    <a:pt x="142" y="180"/>
                  </a:moveTo>
                  <a:lnTo>
                    <a:pt x="84" y="186"/>
                  </a:lnTo>
                  <a:lnTo>
                    <a:pt x="84" y="188"/>
                  </a:lnTo>
                  <a:lnTo>
                    <a:pt x="142" y="184"/>
                  </a:lnTo>
                  <a:lnTo>
                    <a:pt x="142" y="182"/>
                  </a:lnTo>
                  <a:lnTo>
                    <a:pt x="142" y="180"/>
                  </a:lnTo>
                  <a:close/>
                </a:path>
              </a:pathLst>
            </a:custGeom>
            <a:solidFill>
              <a:srgbClr val="4BB199"/>
            </a:solidFill>
            <a:ln w="9525">
              <a:noFill/>
            </a:ln>
          </p:spPr>
          <p:txBody>
            <a:bodyPr/>
            <a:lstStyle/>
            <a:p>
              <a:endParaRPr lang="zh-CN" altLang="en-US"/>
            </a:p>
          </p:txBody>
        </p:sp>
      </p:grpSp>
    </p:spTree>
  </p:cSld>
  <p:clrMapOvr>
    <a:masterClrMapping/>
  </p:clrMapOvr>
  <p:transition>
    <p:wipe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7" name="椭圆 6"/>
          <p:cNvGrpSpPr/>
          <p:nvPr/>
        </p:nvGrpSpPr>
        <p:grpSpPr>
          <a:xfrm>
            <a:off x="4084638" y="1566863"/>
            <a:ext cx="1116012" cy="1116012"/>
            <a:chOff x="0" y="0"/>
            <a:chExt cx="703" cy="703"/>
          </a:xfrm>
        </p:grpSpPr>
        <p:pic>
          <p:nvPicPr>
            <p:cNvPr id="14338" name="椭圆 6"/>
            <p:cNvPicPr/>
            <p:nvPr/>
          </p:nvPicPr>
          <p:blipFill>
            <a:blip r:embed="rId2"/>
            <a:stretch>
              <a:fillRect/>
            </a:stretch>
          </p:blipFill>
          <p:spPr>
            <a:xfrm>
              <a:off x="0" y="0"/>
              <a:ext cx="703" cy="703"/>
            </a:xfrm>
            <a:prstGeom prst="rect">
              <a:avLst/>
            </a:prstGeom>
            <a:noFill/>
            <a:ln w="9525">
              <a:noFill/>
            </a:ln>
          </p:spPr>
        </p:pic>
        <p:sp>
          <p:nvSpPr>
            <p:cNvPr id="14339" name="文本框 13315"/>
            <p:cNvSpPr txBox="1"/>
            <p:nvPr/>
          </p:nvSpPr>
          <p:spPr>
            <a:xfrm>
              <a:off x="133" y="110"/>
              <a:ext cx="433" cy="433"/>
            </a:xfrm>
            <a:prstGeom prst="rect">
              <a:avLst/>
            </a:prstGeom>
            <a:noFill/>
            <a:ln w="9525">
              <a:noFill/>
            </a:ln>
          </p:spPr>
          <p:txBody>
            <a:bodyPr anchor="ctr"/>
            <a:lstStyle/>
            <a:p>
              <a:pPr lvl="0" indent="0" algn="ctr" defTabSz="914400" eaLnBrk="1" hangingPunct="1"/>
              <a:endParaRPr lang="zh-CN" altLang="en-US" sz="1800" dirty="0">
                <a:solidFill>
                  <a:srgbClr val="FFFFFF"/>
                </a:solidFill>
                <a:latin typeface="Arial" panose="020B0604020202020204" pitchFamily="34" charset="0"/>
                <a:ea typeface="微软雅黑" panose="020B0503020204020204" pitchFamily="2" charset="-122"/>
              </a:endParaRPr>
            </a:p>
          </p:txBody>
        </p:sp>
      </p:grpSp>
      <p:sp>
        <p:nvSpPr>
          <p:cNvPr id="14340" name="TextBox 4"/>
          <p:cNvSpPr/>
          <p:nvPr/>
        </p:nvSpPr>
        <p:spPr>
          <a:xfrm>
            <a:off x="2171700" y="2787650"/>
            <a:ext cx="4754880" cy="678815"/>
          </a:xfrm>
          <a:prstGeom prst="rect">
            <a:avLst/>
          </a:prstGeom>
          <a:noFill/>
          <a:ln w="9525">
            <a:noFill/>
          </a:ln>
        </p:spPr>
        <p:txBody>
          <a:bodyPr wrap="none" anchor="t">
            <a:spAutoFit/>
          </a:bodyPr>
          <a:lstStyle/>
          <a:p>
            <a:pPr lvl="0" indent="0" defTabSz="914400" eaLnBrk="1" hangingPunct="1"/>
            <a:r>
              <a:rPr lang="zh-CN" altLang="en-US" sz="36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感谢各位老师批评指正</a:t>
            </a:r>
          </a:p>
        </p:txBody>
      </p:sp>
      <p:sp>
        <p:nvSpPr>
          <p:cNvPr id="14341" name="矩形 8"/>
          <p:cNvSpPr/>
          <p:nvPr/>
        </p:nvSpPr>
        <p:spPr>
          <a:xfrm>
            <a:off x="3760788" y="3614738"/>
            <a:ext cx="1176925" cy="307777"/>
          </a:xfrm>
          <a:prstGeom prst="rect">
            <a:avLst/>
          </a:prstGeom>
          <a:noFill/>
          <a:ln w="9525">
            <a:noFill/>
          </a:ln>
        </p:spPr>
        <p:txBody>
          <a:bodyPr wrap="none" anchor="t">
            <a:spAutoFit/>
          </a:bodyPr>
          <a:lstStyle/>
          <a:p>
            <a:pPr lvl="0" indent="0" defTabSz="914400" eaLnBrk="1" hangingPunct="1"/>
            <a:r>
              <a:rPr lang="zh-CN" altLang="en-US" sz="14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答辩人</a:t>
            </a:r>
            <a:r>
              <a:rPr lang="zh-CN" altLang="en-US" sz="1400" dirty="0" smtClean="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a:t>
            </a:r>
            <a:r>
              <a:rPr lang="en-US" altLang="zh-CN" sz="1400" dirty="0" smtClean="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xxx</a:t>
            </a:r>
            <a:endParaRPr lang="zh-CN" altLang="en-US" sz="14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endParaRPr>
          </a:p>
        </p:txBody>
      </p:sp>
      <p:sp>
        <p:nvSpPr>
          <p:cNvPr id="14342" name="矩形 10"/>
          <p:cNvSpPr/>
          <p:nvPr/>
        </p:nvSpPr>
        <p:spPr>
          <a:xfrm>
            <a:off x="3970338" y="3898900"/>
            <a:ext cx="1195070" cy="287020"/>
          </a:xfrm>
          <a:prstGeom prst="rect">
            <a:avLst/>
          </a:prstGeom>
          <a:noFill/>
          <a:ln w="9525">
            <a:noFill/>
          </a:ln>
        </p:spPr>
        <p:txBody>
          <a:bodyPr wrap="none" anchor="t">
            <a:spAutoFit/>
          </a:bodyPr>
          <a:lstStyle/>
          <a:p>
            <a:pPr lvl="0" indent="0" defTabSz="914400" eaLnBrk="1" hangingPunct="1"/>
            <a:r>
              <a:rPr lang="en-US" altLang="x-none" sz="12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2019</a:t>
            </a:r>
            <a:r>
              <a:rPr lang="zh-CN" altLang="en-US" sz="12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年</a:t>
            </a:r>
            <a:r>
              <a:rPr lang="en-US" altLang="x-none" sz="12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X</a:t>
            </a:r>
            <a:r>
              <a:rPr lang="zh-CN" altLang="en-US" sz="12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月</a:t>
            </a:r>
            <a:r>
              <a:rPr lang="en-US" altLang="x-none" sz="12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X</a:t>
            </a:r>
            <a:r>
              <a:rPr lang="zh-CN" altLang="en-US" sz="1200" dirty="0">
                <a:solidFill>
                  <a:srgbClr val="FFFFFF"/>
                </a:solidFill>
                <a:latin typeface="微软雅黑" panose="020B0503020204020204" pitchFamily="2" charset="-122"/>
                <a:ea typeface="微软雅黑" panose="020B0503020204020204" pitchFamily="2" charset="-122"/>
                <a:sym typeface="微软雅黑" panose="020B0503020204020204" pitchFamily="2" charset="-122"/>
              </a:rPr>
              <a:t>日</a:t>
            </a:r>
          </a:p>
        </p:txBody>
      </p:sp>
      <p:pic>
        <p:nvPicPr>
          <p:cNvPr id="14343" name="图片 2"/>
          <p:cNvPicPr>
            <a:picLocks noChangeAspect="1"/>
          </p:cNvPicPr>
          <p:nvPr/>
        </p:nvPicPr>
        <p:blipFill>
          <a:blip r:embed="rId3"/>
          <a:stretch>
            <a:fillRect/>
          </a:stretch>
        </p:blipFill>
        <p:spPr>
          <a:xfrm>
            <a:off x="4295775" y="1892300"/>
            <a:ext cx="688975" cy="501650"/>
          </a:xfrm>
          <a:prstGeom prst="rect">
            <a:avLst/>
          </a:prstGeom>
          <a:noFill/>
          <a:ln w="9525">
            <a:noFill/>
          </a:ln>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1" nodeType="clickEffect">
                                  <p:stCondLst>
                                    <p:cond delay="0"/>
                                  </p:stCondLst>
                                  <p:childTnLst>
                                    <p:set>
                                      <p:cBhvr>
                                        <p:cTn id="6" dur="1" fill="hold">
                                          <p:stCondLst>
                                            <p:cond delay="0"/>
                                          </p:stCondLst>
                                        </p:cTn>
                                        <p:tgtEl>
                                          <p:spTgt spid="14340"/>
                                        </p:tgtEl>
                                        <p:attrNameLst>
                                          <p:attrName>style.visibility</p:attrName>
                                        </p:attrNameLst>
                                      </p:cBhvr>
                                      <p:to>
                                        <p:strVal val="visible"/>
                                      </p:to>
                                    </p:set>
                                    <p:animEffect transition="in" filter="fade">
                                      <p:cBhvr>
                                        <p:cTn id="7" dur="5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p:bldP spid="14340" grpId="1"/>
    </p:bldLst>
  </p:timing>
</p:sld>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微软雅黑"/>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1455</Words>
  <Application>Microsoft Office PowerPoint</Application>
  <PresentationFormat>全屏显示(16:9)</PresentationFormat>
  <Paragraphs>83</Paragraphs>
  <Slides>11</Slides>
  <Notes>0</Notes>
  <HiddenSlides>0</HiddenSlides>
  <MMClips>0</MMClips>
  <ScaleCrop>false</ScaleCrop>
  <HeadingPairs>
    <vt:vector size="4" baseType="variant">
      <vt:variant>
        <vt:lpstr>主题</vt:lpstr>
      </vt:variant>
      <vt:variant>
        <vt:i4>1</vt:i4>
      </vt:variant>
      <vt:variant>
        <vt:lpstr>幻灯片标题</vt:lpstr>
      </vt:variant>
      <vt:variant>
        <vt:i4>11</vt:i4>
      </vt:variant>
    </vt:vector>
  </HeadingPairs>
  <TitlesOfParts>
    <vt:vector size="12"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凤凰社</dc:creator>
  <cp:lastModifiedBy>Sky123.Org</cp:lastModifiedBy>
  <cp:revision>37</cp:revision>
  <dcterms:created xsi:type="dcterms:W3CDTF">2015-04-19T13:54:00Z</dcterms:created>
  <dcterms:modified xsi:type="dcterms:W3CDTF">2018-01-24T03:47:05Z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2052-10.1.0.6206</vt:lpwstr>
  </property>
</Properties>
</file>