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8" r:id="rId3"/>
    <p:sldId id="289" r:id="rId5"/>
    <p:sldId id="290" r:id="rId6"/>
    <p:sldId id="314" r:id="rId7"/>
    <p:sldId id="299" r:id="rId8"/>
    <p:sldId id="308" r:id="rId9"/>
    <p:sldId id="294" r:id="rId10"/>
    <p:sldId id="300" r:id="rId11"/>
    <p:sldId id="291" r:id="rId12"/>
    <p:sldId id="303" r:id="rId13"/>
    <p:sldId id="317" r:id="rId14"/>
    <p:sldId id="302" r:id="rId15"/>
    <p:sldId id="307" r:id="rId16"/>
    <p:sldId id="305" r:id="rId17"/>
    <p:sldId id="292" r:id="rId18"/>
    <p:sldId id="295" r:id="rId19"/>
    <p:sldId id="310" r:id="rId20"/>
    <p:sldId id="313" r:id="rId21"/>
    <p:sldId id="315" r:id="rId22"/>
    <p:sldId id="309" r:id="rId23"/>
    <p:sldId id="293" r:id="rId24"/>
    <p:sldId id="296" r:id="rId25"/>
    <p:sldId id="297" r:id="rId26"/>
    <p:sldId id="301" r:id="rId27"/>
    <p:sldId id="306" r:id="rId28"/>
    <p:sldId id="312" r:id="rId29"/>
    <p:sldId id="316"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726" y="7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9FA4BD9-45E5-4FA9-9CDC-3B72B5F86381}"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fld>
            <a:endParaRPr lang="zh-CN" altLang="en-US" sz="1200">
              <a:solidFill>
                <a:prstClr val="black"/>
              </a:solidFill>
              <a:latin typeface="Calibri" panose="020F0502020204030204" pitchFamily="34"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8" name="矩形 7"/>
          <p:cNvSpPr/>
          <p:nvPr userDrawn="1">
            <p:custDataLst>
              <p:tags r:id="rId3"/>
            </p:custDataLst>
          </p:nvPr>
        </p:nvSpPr>
        <p:spPr>
          <a:xfrm>
            <a:off x="1575" y="225722"/>
            <a:ext cx="9142425" cy="646332"/>
          </a:xfrm>
          <a:prstGeom prst="rect">
            <a:avLst/>
          </a:prstGeom>
          <a:solidFill>
            <a:srgbClr val="FFD63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8"/>
          <p:cNvSpPr txBox="1"/>
          <p:nvPr userDrawn="1"/>
        </p:nvSpPr>
        <p:spPr>
          <a:xfrm>
            <a:off x="182769" y="225722"/>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3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Content Placeholder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Content Placeholder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3" Type="http://schemas.openxmlformats.org/officeDocument/2006/relationships/notesSlide" Target="../notesSlides/notesSlide2.xml"/><Relationship Id="rId12" Type="http://schemas.openxmlformats.org/officeDocument/2006/relationships/slideLayout" Target="../slideLayouts/slideLayout7.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7.xml"/><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1.xml"/><Relationship Id="rId4" Type="http://schemas.openxmlformats.org/officeDocument/2006/relationships/image" Target="../media/image6.jpeg"/><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image" Target="../media/image3.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27.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345" y="2024107"/>
            <a:ext cx="7594600" cy="1796233"/>
          </a:xfrm>
          <a:prstGeom prst="rect">
            <a:avLst/>
          </a:prstGeom>
        </p:spPr>
      </p:pic>
      <p:sp>
        <p:nvSpPr>
          <p:cNvPr id="10" name="文本框 9"/>
          <p:cNvSpPr txBox="1"/>
          <p:nvPr/>
        </p:nvSpPr>
        <p:spPr>
          <a:xfrm>
            <a:off x="3493844" y="579498"/>
            <a:ext cx="2156809" cy="400110"/>
          </a:xfrm>
          <a:prstGeom prst="rect">
            <a:avLst/>
          </a:prstGeom>
          <a:noFill/>
        </p:spPr>
        <p:txBody>
          <a:bodyPr wrap="none" rtlCol="0">
            <a:spAutoFit/>
          </a:bodyPr>
          <a:lstStyle/>
          <a:p>
            <a:r>
              <a:rPr lang="en-US" altLang="zh-CN" sz="2000" dirty="0" smtClean="0">
                <a:solidFill>
                  <a:schemeClr val="bg1"/>
                </a:solidFill>
              </a:rPr>
              <a:t>201XPOWERPOINT</a:t>
            </a:r>
            <a:endParaRPr lang="en-US" altLang="zh-CN" sz="2000" dirty="0">
              <a:solidFill>
                <a:schemeClr val="bg1"/>
              </a:solidFill>
            </a:endParaRPr>
          </a:p>
        </p:txBody>
      </p:sp>
      <p:sp>
        <p:nvSpPr>
          <p:cNvPr id="12" name="文本框 11"/>
          <p:cNvSpPr txBox="1"/>
          <p:nvPr/>
        </p:nvSpPr>
        <p:spPr>
          <a:xfrm>
            <a:off x="2184415" y="976642"/>
            <a:ext cx="4772460" cy="646331"/>
          </a:xfrm>
          <a:prstGeom prst="rect">
            <a:avLst/>
          </a:prstGeom>
          <a:noFill/>
        </p:spPr>
        <p:txBody>
          <a:bodyPr wrap="none" rtlCol="0">
            <a:spAutoFit/>
          </a:bodyPr>
          <a:lstStyle/>
          <a:p>
            <a:r>
              <a:rPr lang="zh-CN" altLang="en-US" sz="3600" b="1" dirty="0" smtClean="0">
                <a:solidFill>
                  <a:srgbClr val="FFD633"/>
                </a:solidFill>
                <a:latin typeface="微软雅黑" panose="020B0503020204020204" pitchFamily="34" charset="-122"/>
                <a:ea typeface="微软雅黑" panose="020B0503020204020204" pitchFamily="34" charset="-122"/>
              </a:rPr>
              <a:t>钢琴弹奏演出</a:t>
            </a:r>
            <a:r>
              <a:rPr lang="en-US" altLang="zh-CN" sz="3600" b="1" dirty="0" smtClean="0">
                <a:solidFill>
                  <a:srgbClr val="FFD633"/>
                </a:solidFill>
                <a:latin typeface="微软雅黑" panose="020B0503020204020204" pitchFamily="34" charset="-122"/>
                <a:ea typeface="微软雅黑" panose="020B0503020204020204" pitchFamily="34" charset="-122"/>
              </a:rPr>
              <a:t>PPT</a:t>
            </a:r>
            <a:r>
              <a:rPr lang="zh-CN" altLang="en-US" sz="3600" b="1" dirty="0" smtClean="0">
                <a:solidFill>
                  <a:srgbClr val="FFD633"/>
                </a:solidFill>
                <a:latin typeface="微软雅黑" panose="020B0503020204020204" pitchFamily="34" charset="-122"/>
                <a:ea typeface="微软雅黑" panose="020B0503020204020204" pitchFamily="34" charset="-122"/>
              </a:rPr>
              <a:t>模板</a:t>
            </a:r>
            <a:endParaRPr lang="zh-CN" altLang="en-US" sz="3600" b="1" dirty="0">
              <a:solidFill>
                <a:srgbClr val="FFD633"/>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1000"/>
                                        <p:tgtEl>
                                          <p:spTgt spid="8"/>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750"/>
                                        <p:tgtEl>
                                          <p:spTgt spid="10"/>
                                        </p:tgtEl>
                                      </p:cBhvr>
                                    </p:animEffect>
                                  </p:childTnLst>
                                </p:cTn>
                              </p:par>
                            </p:childTnLst>
                          </p:cTn>
                        </p:par>
                        <p:par>
                          <p:cTn id="18" fill="hold">
                            <p:stCondLst>
                              <p:cond delay="3000"/>
                            </p:stCondLst>
                            <p:childTnLst>
                              <p:par>
                                <p:cTn id="19" presetID="17" presetClass="entr" presetSubtype="1" fill="hold" grpId="0" nodeType="afterEffect">
                                  <p:stCondLst>
                                    <p:cond delay="0"/>
                                  </p:stCondLst>
                                  <p:iterate type="lt">
                                    <p:tmPct val="13000"/>
                                  </p:iterate>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ppt_x</p:attrName>
                                        </p:attrNameLst>
                                      </p:cBhvr>
                                      <p:tavLst>
                                        <p:tav tm="0">
                                          <p:val>
                                            <p:strVal val="#ppt_x"/>
                                          </p:val>
                                        </p:tav>
                                        <p:tav tm="100000">
                                          <p:val>
                                            <p:strVal val="#ppt_x"/>
                                          </p:val>
                                        </p:tav>
                                      </p:tavLst>
                                    </p:anim>
                                    <p:anim calcmode="lin" valueType="num">
                                      <p:cBhvr>
                                        <p:cTn id="22" dur="500" fill="hold"/>
                                        <p:tgtEl>
                                          <p:spTgt spid="12"/>
                                        </p:tgtEl>
                                        <p:attrNameLst>
                                          <p:attrName>ppt_y</p:attrName>
                                        </p:attrNameLst>
                                      </p:cBhvr>
                                      <p:tavLst>
                                        <p:tav tm="0">
                                          <p:val>
                                            <p:strVal val="#ppt_y-#ppt_h/2"/>
                                          </p:val>
                                        </p:tav>
                                        <p:tav tm="100000">
                                          <p:val>
                                            <p:strVal val="#ppt_y"/>
                                          </p:val>
                                        </p:tav>
                                      </p:tavLst>
                                    </p:anim>
                                    <p:anim calcmode="lin" valueType="num">
                                      <p:cBhvr>
                                        <p:cTn id="23" dur="500" fill="hold"/>
                                        <p:tgtEl>
                                          <p:spTgt spid="12"/>
                                        </p:tgtEl>
                                        <p:attrNameLst>
                                          <p:attrName>ppt_w</p:attrName>
                                        </p:attrNameLst>
                                      </p:cBhvr>
                                      <p:tavLst>
                                        <p:tav tm="0">
                                          <p:val>
                                            <p:strVal val="#ppt_w"/>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24" name="MH_Entry_1"/>
          <p:cNvSpPr/>
          <p:nvPr>
            <p:custDataLst>
              <p:tags r:id="rId2"/>
            </p:custDataLst>
          </p:nvPr>
        </p:nvSpPr>
        <p:spPr>
          <a:xfrm flipH="1">
            <a:off x="4671635" y="1268987"/>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rPr>
              <a:t>单击此处添加文字标题</a:t>
            </a:r>
            <a:endPar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MH_Number_1"/>
          <p:cNvSpPr/>
          <p:nvPr>
            <p:custDataLst>
              <p:tags r:id="rId3"/>
            </p:custDataLst>
          </p:nvPr>
        </p:nvSpPr>
        <p:spPr>
          <a:xfrm flipH="1">
            <a:off x="4081640" y="1259725"/>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kumimoji="0" lang="zh-CN" altLang="en-US"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6" name="MH_Entry_2"/>
          <p:cNvSpPr/>
          <p:nvPr>
            <p:custDataLst>
              <p:tags r:id="rId4"/>
            </p:custDataLst>
          </p:nvPr>
        </p:nvSpPr>
        <p:spPr>
          <a:xfrm flipH="1">
            <a:off x="4671635" y="1974483"/>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lang="zh-CN" altLang="en-US" sz="1400" b="1" kern="0" dirty="0" smtClean="0">
                <a:latin typeface="Arial" panose="020B0604020202020204" pitchFamily="34" charset="0"/>
                <a:ea typeface="微软雅黑" panose="020B0503020204020204" pitchFamily="34" charset="-122"/>
                <a:sym typeface="Arial" panose="020B0604020202020204" pitchFamily="34" charset="0"/>
              </a:rPr>
              <a:t>单击此处添加文字标题</a:t>
            </a:r>
            <a:endParaRPr kumimoji="0" lang="zh-CN" altLang="en-US" sz="1400" b="1" i="0" u="none" strike="noStrike" kern="0" cap="none" spc="0" normalizeH="0" baseline="0" noProof="0" dirty="0" smtClean="0">
              <a:ln>
                <a:noFill/>
              </a:ln>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7" name="MH_Number_2"/>
          <p:cNvSpPr/>
          <p:nvPr>
            <p:custDataLst>
              <p:tags r:id="rId5"/>
            </p:custDataLst>
          </p:nvPr>
        </p:nvSpPr>
        <p:spPr>
          <a:xfrm flipH="1">
            <a:off x="4081640" y="1965221"/>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kumimoji="0" lang="zh-CN" altLang="en-US"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8" name="MH_Entry_3"/>
          <p:cNvSpPr/>
          <p:nvPr>
            <p:custDataLst>
              <p:tags r:id="rId6"/>
            </p:custDataLst>
          </p:nvPr>
        </p:nvSpPr>
        <p:spPr>
          <a:xfrm flipH="1">
            <a:off x="4671635" y="2679979"/>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rPr>
              <a:t>单击此处添加文字标题</a:t>
            </a:r>
            <a:endPar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MH_Number_3"/>
          <p:cNvSpPr/>
          <p:nvPr>
            <p:custDataLst>
              <p:tags r:id="rId7"/>
            </p:custDataLst>
          </p:nvPr>
        </p:nvSpPr>
        <p:spPr>
          <a:xfrm flipH="1">
            <a:off x="4081640" y="2670717"/>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kumimoji="0" lang="zh-CN" altLang="en-US"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0" name="MH_Entry_4"/>
          <p:cNvSpPr/>
          <p:nvPr>
            <p:custDataLst>
              <p:tags r:id="rId8"/>
            </p:custDataLst>
          </p:nvPr>
        </p:nvSpPr>
        <p:spPr>
          <a:xfrm flipH="1">
            <a:off x="4671635" y="3385475"/>
            <a:ext cx="2276296" cy="378068"/>
          </a:xfrm>
          <a:prstGeom prst="roundRect">
            <a:avLst>
              <a:gd name="adj" fmla="val 23973"/>
            </a:avLst>
          </a:prstGeom>
          <a:solidFill>
            <a:srgbClr val="FFD633"/>
          </a:solidFill>
          <a:ln w="25400" cap="flat" cmpd="sng" algn="ctr">
            <a:noFill/>
            <a:prstDash val="solid"/>
          </a:ln>
          <a:effectLst/>
        </p:spPr>
        <p:txBody>
          <a:bodyPr wrap="square" lIns="0" tIns="0" rIns="0" bIns="0" anchor="ctr">
            <a:noAutofit/>
          </a:bodyPr>
          <a:lstStyle/>
          <a:p>
            <a:pPr lvl="0" algn="ctr" defTabSz="914400" fontAlgn="base">
              <a:spcBef>
                <a:spcPct val="0"/>
              </a:spcBef>
              <a:spcAft>
                <a:spcPct val="0"/>
              </a:spcAft>
              <a:defRPr/>
            </a:pPr>
            <a:r>
              <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rPr>
              <a:t>单击此处添加文字标题</a:t>
            </a:r>
            <a:endParaRPr lang="zh-CN" altLang="en-US" sz="1400" b="1" kern="0" dirty="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MH_Number_4"/>
          <p:cNvSpPr/>
          <p:nvPr>
            <p:custDataLst>
              <p:tags r:id="rId9"/>
            </p:custDataLst>
          </p:nvPr>
        </p:nvSpPr>
        <p:spPr>
          <a:xfrm flipH="1">
            <a:off x="4081640" y="3376213"/>
            <a:ext cx="522757" cy="396592"/>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FFD633"/>
          </a:solidFill>
          <a:ln w="12700" cap="flat" cmpd="sng" algn="ctr">
            <a:noFill/>
            <a:prstDash val="solid"/>
          </a:ln>
          <a:effectLst/>
        </p:spPr>
        <p:txBody>
          <a:bodyPr wrap="square" lIns="0" tIns="49357" rIns="189833" bIns="49357" anchor="ctr">
            <a:no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en-US" altLang="zh-CN" sz="1600" b="0" i="0" u="none" strike="noStrike" kern="0" cap="none" spc="0" normalizeH="0" baseline="0" noProof="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kumimoji="0" lang="zh-CN" altLang="en-US" sz="1600" b="0" i="0" u="none" strike="noStrike" kern="0" cap="none" spc="0" normalizeH="0" baseline="0" noProof="0" dirty="0">
              <a:ln>
                <a:noFill/>
              </a:ln>
              <a:effectLst/>
              <a:uLnTx/>
              <a:uFillTx/>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grpSp>
        <p:nvGrpSpPr>
          <p:cNvPr id="3" name="组合 2"/>
          <p:cNvGrpSpPr/>
          <p:nvPr/>
        </p:nvGrpSpPr>
        <p:grpSpPr>
          <a:xfrm>
            <a:off x="1427878" y="1414250"/>
            <a:ext cx="1557444" cy="1021910"/>
            <a:chOff x="1427878" y="1414250"/>
            <a:chExt cx="1557444" cy="1021910"/>
          </a:xfrm>
        </p:grpSpPr>
        <p:sp>
          <p:nvSpPr>
            <p:cNvPr id="32" name="MH_Others_1"/>
            <p:cNvSpPr txBox="1"/>
            <p:nvPr>
              <p:custDataLst>
                <p:tags r:id="rId10"/>
              </p:custDataLst>
            </p:nvPr>
          </p:nvSpPr>
          <p:spPr>
            <a:xfrm>
              <a:off x="1462997" y="1414250"/>
              <a:ext cx="1487206" cy="703723"/>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zh-CN" altLang="en-US" sz="5400" b="1" dirty="0" smtClean="0">
                  <a:solidFill>
                    <a:prstClr val="white"/>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5400"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s_2"/>
            <p:cNvSpPr txBox="1"/>
            <p:nvPr>
              <p:custDataLst>
                <p:tags r:id="rId11"/>
              </p:custDataLst>
            </p:nvPr>
          </p:nvSpPr>
          <p:spPr>
            <a:xfrm>
              <a:off x="1427878" y="2253713"/>
              <a:ext cx="1557444" cy="182447"/>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en-US" altLang="zh-CN" sz="1400" dirty="0">
                  <a:solidFill>
                    <a:prstClr val="white"/>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right)">
                                          <p:cBhvr>
                                            <p:cTn id="24" dur="500"/>
                                            <p:tgtEl>
                                              <p:spTgt spid="25"/>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childTnLst>
                              </p:cTn>
                            </p:par>
                            <p:par>
                              <p:cTn id="29" fill="hold">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ppt_x</p:attrName>
                                            </p:attrNameLst>
                                          </p:cBhvr>
                                          <p:tavLst>
                                            <p:tav tm="0">
                                              <p:val>
                                                <p:strVal val="#ppt_x-#ppt_w*1.125000"/>
                                              </p:val>
                                            </p:tav>
                                            <p:tav tm="100000">
                                              <p:val>
                                                <p:strVal val="#ppt_x"/>
                                              </p:val>
                                            </p:tav>
                                          </p:tavLst>
                                        </p:anim>
                                        <p:animEffect transition="in" filter="wipe(right)">
                                          <p:cBhvr>
                                            <p:cTn id="33" dur="500"/>
                                            <p:tgtEl>
                                              <p:spTgt spid="27"/>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down)">
                                          <p:cBhvr>
                                            <p:cTn id="37" dur="500"/>
                                            <p:tgtEl>
                                              <p:spTgt spid="26"/>
                                            </p:tgtEl>
                                          </p:cBhvr>
                                        </p:animEffect>
                                      </p:childTnLst>
                                    </p:cTn>
                                  </p:par>
                                </p:childTnLst>
                              </p:cTn>
                            </p:par>
                            <p:par>
                              <p:cTn id="38" fill="hold">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p:tgtEl>
                                              <p:spTgt spid="29"/>
                                            </p:tgtEl>
                                            <p:attrNameLst>
                                              <p:attrName>ppt_x</p:attrName>
                                            </p:attrNameLst>
                                          </p:cBhvr>
                                          <p:tavLst>
                                            <p:tav tm="0">
                                              <p:val>
                                                <p:strVal val="#ppt_x-#ppt_w*1.125000"/>
                                              </p:val>
                                            </p:tav>
                                            <p:tav tm="100000">
                                              <p:val>
                                                <p:strVal val="#ppt_x"/>
                                              </p:val>
                                            </p:tav>
                                          </p:tavLst>
                                        </p:anim>
                                        <p:animEffect transition="in" filter="wipe(right)">
                                          <p:cBhvr>
                                            <p:cTn id="42" dur="500"/>
                                            <p:tgtEl>
                                              <p:spTgt spid="29"/>
                                            </p:tgtEl>
                                          </p:cBhvr>
                                        </p:animEffect>
                                      </p:childTnLst>
                                    </p:cTn>
                                  </p:par>
                                </p:childTnLst>
                              </p:cTn>
                            </p:par>
                            <p:par>
                              <p:cTn id="43" fill="hold">
                                <p:stCondLst>
                                  <p:cond delay="45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5000"/>
                                </p:stCondLst>
                                <p:childTnLst>
                                  <p:par>
                                    <p:cTn id="48" presetID="12" presetClass="entr" presetSubtype="8"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ppt_x</p:attrName>
                                            </p:attrNameLst>
                                          </p:cBhvr>
                                          <p:tavLst>
                                            <p:tav tm="0">
                                              <p:val>
                                                <p:strVal val="#ppt_x-#ppt_w*1.125000"/>
                                              </p:val>
                                            </p:tav>
                                            <p:tav tm="100000">
                                              <p:val>
                                                <p:strVal val="#ppt_x"/>
                                              </p:val>
                                            </p:tav>
                                          </p:tavLst>
                                        </p:anim>
                                        <p:animEffect transition="in" filter="wipe(right)">
                                          <p:cBhvr>
                                            <p:cTn id="51" dur="500"/>
                                            <p:tgtEl>
                                              <p:spTgt spid="31"/>
                                            </p:tgtEl>
                                          </p:cBhvr>
                                        </p:animEffect>
                                      </p:childTnLst>
                                    </p:cTn>
                                  </p:par>
                                </p:childTnLst>
                              </p:cTn>
                            </p:par>
                            <p:par>
                              <p:cTn id="52" fill="hold">
                                <p:stCondLst>
                                  <p:cond delay="5500"/>
                                </p:stCondLst>
                                <p:childTnLst>
                                  <p:par>
                                    <p:cTn id="53" presetID="22" presetClass="entr" presetSubtype="4"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4"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right)">
                                          <p:cBhvr>
                                            <p:cTn id="24" dur="500"/>
                                            <p:tgtEl>
                                              <p:spTgt spid="25"/>
                                            </p:tgtEl>
                                          </p:cBhvr>
                                        </p:animEffect>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childTnLst>
                              </p:cTn>
                            </p:par>
                            <p:par>
                              <p:cTn id="29" fill="hold">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p:tgtEl>
                                              <p:spTgt spid="27"/>
                                            </p:tgtEl>
                                            <p:attrNameLst>
                                              <p:attrName>ppt_x</p:attrName>
                                            </p:attrNameLst>
                                          </p:cBhvr>
                                          <p:tavLst>
                                            <p:tav tm="0">
                                              <p:val>
                                                <p:strVal val="#ppt_x-#ppt_w*1.125000"/>
                                              </p:val>
                                            </p:tav>
                                            <p:tav tm="100000">
                                              <p:val>
                                                <p:strVal val="#ppt_x"/>
                                              </p:val>
                                            </p:tav>
                                          </p:tavLst>
                                        </p:anim>
                                        <p:animEffect transition="in" filter="wipe(right)">
                                          <p:cBhvr>
                                            <p:cTn id="33" dur="500"/>
                                            <p:tgtEl>
                                              <p:spTgt spid="27"/>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down)">
                                          <p:cBhvr>
                                            <p:cTn id="37" dur="500"/>
                                            <p:tgtEl>
                                              <p:spTgt spid="26"/>
                                            </p:tgtEl>
                                          </p:cBhvr>
                                        </p:animEffect>
                                      </p:childTnLst>
                                    </p:cTn>
                                  </p:par>
                                </p:childTnLst>
                              </p:cTn>
                            </p:par>
                            <p:par>
                              <p:cTn id="38" fill="hold">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p:tgtEl>
                                              <p:spTgt spid="29"/>
                                            </p:tgtEl>
                                            <p:attrNameLst>
                                              <p:attrName>ppt_x</p:attrName>
                                            </p:attrNameLst>
                                          </p:cBhvr>
                                          <p:tavLst>
                                            <p:tav tm="0">
                                              <p:val>
                                                <p:strVal val="#ppt_x-#ppt_w*1.125000"/>
                                              </p:val>
                                            </p:tav>
                                            <p:tav tm="100000">
                                              <p:val>
                                                <p:strVal val="#ppt_x"/>
                                              </p:val>
                                            </p:tav>
                                          </p:tavLst>
                                        </p:anim>
                                        <p:animEffect transition="in" filter="wipe(right)">
                                          <p:cBhvr>
                                            <p:cTn id="42" dur="500"/>
                                            <p:tgtEl>
                                              <p:spTgt spid="29"/>
                                            </p:tgtEl>
                                          </p:cBhvr>
                                        </p:animEffect>
                                      </p:childTnLst>
                                    </p:cTn>
                                  </p:par>
                                </p:childTnLst>
                              </p:cTn>
                            </p:par>
                            <p:par>
                              <p:cTn id="43" fill="hold">
                                <p:stCondLst>
                                  <p:cond delay="4500"/>
                                </p:stCondLst>
                                <p:childTnLst>
                                  <p:par>
                                    <p:cTn id="44" presetID="22" presetClass="entr" presetSubtype="4"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down)">
                                          <p:cBhvr>
                                            <p:cTn id="46" dur="500"/>
                                            <p:tgtEl>
                                              <p:spTgt spid="28"/>
                                            </p:tgtEl>
                                          </p:cBhvr>
                                        </p:animEffect>
                                      </p:childTnLst>
                                    </p:cTn>
                                  </p:par>
                                </p:childTnLst>
                              </p:cTn>
                            </p:par>
                            <p:par>
                              <p:cTn id="47" fill="hold">
                                <p:stCondLst>
                                  <p:cond delay="5000"/>
                                </p:stCondLst>
                                <p:childTnLst>
                                  <p:par>
                                    <p:cTn id="48" presetID="12" presetClass="entr" presetSubtype="8"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ppt_x</p:attrName>
                                            </p:attrNameLst>
                                          </p:cBhvr>
                                          <p:tavLst>
                                            <p:tav tm="0">
                                              <p:val>
                                                <p:strVal val="#ppt_x-#ppt_w*1.125000"/>
                                              </p:val>
                                            </p:tav>
                                            <p:tav tm="100000">
                                              <p:val>
                                                <p:strVal val="#ppt_x"/>
                                              </p:val>
                                            </p:tav>
                                          </p:tavLst>
                                        </p:anim>
                                        <p:animEffect transition="in" filter="wipe(right)">
                                          <p:cBhvr>
                                            <p:cTn id="51" dur="500"/>
                                            <p:tgtEl>
                                              <p:spTgt spid="31"/>
                                            </p:tgtEl>
                                          </p:cBhvr>
                                        </p:animEffect>
                                      </p:childTnLst>
                                    </p:cTn>
                                  </p:par>
                                </p:childTnLst>
                              </p:cTn>
                            </p:par>
                            <p:par>
                              <p:cTn id="52" fill="hold">
                                <p:stCondLst>
                                  <p:cond delay="5500"/>
                                </p:stCondLst>
                                <p:childTnLst>
                                  <p:par>
                                    <p:cTn id="53" presetID="22" presetClass="entr" presetSubtype="4"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4"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latin typeface="Arial" panose="020B0604020202020204" pitchFamily="34" charset="0"/>
                  <a:ea typeface="微软雅黑" panose="020B0503020204020204" pitchFamily="34" charset="-122"/>
                  <a:sym typeface="Arial" panose="020B0604020202020204" pitchFamily="34" charset="0"/>
                </a:rPr>
                <a:t>01</a:t>
              </a:r>
              <a:endParaRPr lang="zh-CN" altLang="en-US" sz="5400" b="1"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latin typeface="Arial" panose="020B0604020202020204" pitchFamily="34" charset="0"/>
                  <a:ea typeface="微软雅黑" panose="020B0503020204020204" pitchFamily="34" charset="-122"/>
                  <a:sym typeface="Arial" panose="020B0604020202020204" pitchFamily="34" charset="0"/>
                </a:rPr>
                <a:t>第一部分</a:t>
              </a:r>
              <a:endParaRPr lang="zh-CN" altLang="en-US" sz="18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336702" y="1477187"/>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矩形 17"/>
          <p:cNvSpPr/>
          <p:nvPr/>
        </p:nvSpPr>
        <p:spPr>
          <a:xfrm>
            <a:off x="1412596" y="1393299"/>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61" name="矩形 60"/>
          <p:cNvSpPr/>
          <p:nvPr/>
        </p:nvSpPr>
        <p:spPr>
          <a:xfrm>
            <a:off x="1510608" y="1565156"/>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01</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70" name="文本框 69"/>
          <p:cNvSpPr txBox="1"/>
          <p:nvPr/>
        </p:nvSpPr>
        <p:spPr>
          <a:xfrm>
            <a:off x="2432147" y="1435504"/>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35" name="矩形 34"/>
          <p:cNvSpPr/>
          <p:nvPr/>
        </p:nvSpPr>
        <p:spPr>
          <a:xfrm>
            <a:off x="4924972" y="1477187"/>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矩形 35"/>
          <p:cNvSpPr/>
          <p:nvPr/>
        </p:nvSpPr>
        <p:spPr>
          <a:xfrm>
            <a:off x="5000866" y="1393299"/>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7" name="矩形 36"/>
          <p:cNvSpPr/>
          <p:nvPr/>
        </p:nvSpPr>
        <p:spPr>
          <a:xfrm>
            <a:off x="5098879" y="1565156"/>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02</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38" name="文本框 37"/>
          <p:cNvSpPr txBox="1"/>
          <p:nvPr/>
        </p:nvSpPr>
        <p:spPr>
          <a:xfrm>
            <a:off x="6020418" y="1435504"/>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39" name="矩形 38"/>
          <p:cNvSpPr/>
          <p:nvPr/>
        </p:nvSpPr>
        <p:spPr>
          <a:xfrm>
            <a:off x="1316148" y="2676716"/>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0" name="矩形 39"/>
          <p:cNvSpPr/>
          <p:nvPr/>
        </p:nvSpPr>
        <p:spPr>
          <a:xfrm>
            <a:off x="1392042" y="2592828"/>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1" name="矩形 40"/>
          <p:cNvSpPr/>
          <p:nvPr/>
        </p:nvSpPr>
        <p:spPr>
          <a:xfrm>
            <a:off x="1490054" y="2764685"/>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03</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42" name="文本框 41"/>
          <p:cNvSpPr txBox="1"/>
          <p:nvPr/>
        </p:nvSpPr>
        <p:spPr>
          <a:xfrm>
            <a:off x="2411593" y="2635033"/>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43" name="矩形 42"/>
          <p:cNvSpPr/>
          <p:nvPr/>
        </p:nvSpPr>
        <p:spPr>
          <a:xfrm>
            <a:off x="4924972" y="2676716"/>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矩形 43"/>
          <p:cNvSpPr/>
          <p:nvPr/>
        </p:nvSpPr>
        <p:spPr>
          <a:xfrm>
            <a:off x="5000866" y="2592828"/>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矩形 44"/>
          <p:cNvSpPr/>
          <p:nvPr/>
        </p:nvSpPr>
        <p:spPr>
          <a:xfrm>
            <a:off x="5098879" y="2764685"/>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04</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46" name="文本框 45"/>
          <p:cNvSpPr txBox="1"/>
          <p:nvPr/>
        </p:nvSpPr>
        <p:spPr>
          <a:xfrm>
            <a:off x="6020418" y="2635033"/>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47" name="矩形 46"/>
          <p:cNvSpPr/>
          <p:nvPr/>
        </p:nvSpPr>
        <p:spPr>
          <a:xfrm>
            <a:off x="1316148" y="3956483"/>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8" name="矩形 47"/>
          <p:cNvSpPr/>
          <p:nvPr/>
        </p:nvSpPr>
        <p:spPr>
          <a:xfrm>
            <a:off x="1392042" y="3872595"/>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9" name="矩形 48"/>
          <p:cNvSpPr/>
          <p:nvPr/>
        </p:nvSpPr>
        <p:spPr>
          <a:xfrm>
            <a:off x="1490054" y="4044452"/>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05</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50" name="文本框 49"/>
          <p:cNvSpPr txBox="1"/>
          <p:nvPr/>
        </p:nvSpPr>
        <p:spPr>
          <a:xfrm>
            <a:off x="2411593" y="391480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
        <p:nvSpPr>
          <p:cNvPr id="51" name="矩形 50"/>
          <p:cNvSpPr/>
          <p:nvPr/>
        </p:nvSpPr>
        <p:spPr>
          <a:xfrm>
            <a:off x="4924972" y="3956483"/>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2" name="矩形 51"/>
          <p:cNvSpPr/>
          <p:nvPr/>
        </p:nvSpPr>
        <p:spPr>
          <a:xfrm>
            <a:off x="5000866" y="3872595"/>
            <a:ext cx="637508" cy="637509"/>
          </a:xfrm>
          <a:prstGeom prst="rect">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3" name="矩形 52"/>
          <p:cNvSpPr/>
          <p:nvPr/>
        </p:nvSpPr>
        <p:spPr>
          <a:xfrm>
            <a:off x="5098879" y="4044452"/>
            <a:ext cx="457176" cy="415498"/>
          </a:xfrm>
          <a:prstGeom prst="rect">
            <a:avLst/>
          </a:prstGeom>
        </p:spPr>
        <p:txBody>
          <a:bodyPr wrap="none">
            <a:spAutoFit/>
          </a:bodyPr>
          <a:lstStyle/>
          <a:p>
            <a:r>
              <a:rPr lang="en-US" altLang="zh-CN" sz="2100" dirty="0">
                <a:gradFill>
                  <a:gsLst>
                    <a:gs pos="0">
                      <a:srgbClr val="FDFA75"/>
                    </a:gs>
                    <a:gs pos="100000">
                      <a:srgbClr val="D79E11"/>
                    </a:gs>
                  </a:gsLst>
                  <a:lin ang="2700000" scaled="1"/>
                </a:gradFill>
                <a:cs typeface="+mn-ea"/>
                <a:sym typeface="+mn-lt"/>
              </a:rPr>
              <a:t>06</a:t>
            </a:r>
            <a:endParaRPr lang="zh-CN" altLang="en-US" sz="1050" dirty="0">
              <a:solidFill>
                <a:srgbClr val="DA1F28"/>
              </a:solidFill>
              <a:effectLst>
                <a:outerShdw blurRad="50800" dist="25400" dir="2700000" algn="tl" rotWithShape="0">
                  <a:prstClr val="black">
                    <a:alpha val="40000"/>
                  </a:prstClr>
                </a:outerShdw>
              </a:effectLst>
              <a:cs typeface="+mn-ea"/>
              <a:sym typeface="+mn-lt"/>
            </a:endParaRPr>
          </a:p>
        </p:txBody>
      </p:sp>
      <p:sp>
        <p:nvSpPr>
          <p:cNvPr id="54" name="文本框 53"/>
          <p:cNvSpPr txBox="1"/>
          <p:nvPr/>
        </p:nvSpPr>
        <p:spPr>
          <a:xfrm>
            <a:off x="6020418" y="391480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rgbClr val="FDFDFD"/>
              </a:solidFill>
              <a:cs typeface="+mn-ea"/>
              <a:sym typeface="+mn-lt"/>
            </a:endParaRPr>
          </a:p>
          <a:p>
            <a:endParaRPr lang="en-US" altLang="zh-CN" sz="1050" dirty="0">
              <a:solidFill>
                <a:srgbClr val="FDFDFD"/>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1+#ppt_w/2"/>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p:cTn id="16" dur="500" fill="hold"/>
                                        <p:tgtEl>
                                          <p:spTgt spid="61"/>
                                        </p:tgtEl>
                                        <p:attrNameLst>
                                          <p:attrName>ppt_w</p:attrName>
                                        </p:attrNameLst>
                                      </p:cBhvr>
                                      <p:tavLst>
                                        <p:tav tm="0">
                                          <p:val>
                                            <p:fltVal val="0"/>
                                          </p:val>
                                        </p:tav>
                                        <p:tav tm="100000">
                                          <p:val>
                                            <p:strVal val="#ppt_w"/>
                                          </p:val>
                                        </p:tav>
                                      </p:tavLst>
                                    </p:anim>
                                    <p:anim calcmode="lin" valueType="num">
                                      <p:cBhvr>
                                        <p:cTn id="17" dur="500" fill="hold"/>
                                        <p:tgtEl>
                                          <p:spTgt spid="61"/>
                                        </p:tgtEl>
                                        <p:attrNameLst>
                                          <p:attrName>ppt_h</p:attrName>
                                        </p:attrNameLst>
                                      </p:cBhvr>
                                      <p:tavLst>
                                        <p:tav tm="0">
                                          <p:val>
                                            <p:fltVal val="0"/>
                                          </p:val>
                                        </p:tav>
                                        <p:tav tm="100000">
                                          <p:val>
                                            <p:strVal val="#ppt_h"/>
                                          </p:val>
                                        </p:tav>
                                      </p:tavLst>
                                    </p:anim>
                                    <p:animEffect transition="in" filter="fade">
                                      <p:cBhvr>
                                        <p:cTn id="18" dur="500"/>
                                        <p:tgtEl>
                                          <p:spTgt spid="61"/>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wipe(left)">
                                      <p:cBhvr>
                                        <p:cTn id="22" dur="500"/>
                                        <p:tgtEl>
                                          <p:spTgt spid="70"/>
                                        </p:tgtEl>
                                      </p:cBhvr>
                                    </p:animEffect>
                                  </p:childTnLst>
                                </p:cTn>
                              </p:par>
                              <p:par>
                                <p:cTn id="23" presetID="2" presetClass="entr" presetSubtype="3"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53" presetClass="entr" presetSubtype="16"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 presetClass="entr" presetSubtype="3"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1+#ppt_w/2"/>
                                          </p:val>
                                        </p:tav>
                                        <p:tav tm="100000">
                                          <p:val>
                                            <p:strVal val="#ppt_x"/>
                                          </p:val>
                                        </p:tav>
                                      </p:tavLst>
                                    </p:anim>
                                    <p:anim calcmode="lin" valueType="num">
                                      <p:cBhvr additive="base">
                                        <p:cTn id="44" dur="500" fill="hold"/>
                                        <p:tgtEl>
                                          <p:spTgt spid="40"/>
                                        </p:tgtEl>
                                        <p:attrNameLst>
                                          <p:attrName>ppt_y</p:attrName>
                                        </p:attrNameLst>
                                      </p:cBhvr>
                                      <p:tavLst>
                                        <p:tav tm="0">
                                          <p:val>
                                            <p:strVal val="0-#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0-#ppt_w/2"/>
                                          </p:val>
                                        </p:tav>
                                        <p:tav tm="100000">
                                          <p:val>
                                            <p:strVal val="#ppt_x"/>
                                          </p:val>
                                        </p:tav>
                                      </p:tavLst>
                                    </p:anim>
                                    <p:anim calcmode="lin" valueType="num">
                                      <p:cBhvr additive="base">
                                        <p:cTn id="48" dur="500" fill="hold"/>
                                        <p:tgtEl>
                                          <p:spTgt spid="39"/>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53" presetClass="entr" presetSubtype="16" fill="hold" grpId="0" nodeType="afterEffect">
                                  <p:stCondLst>
                                    <p:cond delay="0"/>
                                  </p:stCondLst>
                                  <p:childTnLst>
                                    <p:set>
                                      <p:cBhvr>
                                        <p:cTn id="51" dur="1" fill="hold">
                                          <p:stCondLst>
                                            <p:cond delay="0"/>
                                          </p:stCondLst>
                                        </p:cTn>
                                        <p:tgtEl>
                                          <p:spTgt spid="41"/>
                                        </p:tgtEl>
                                        <p:attrNameLst>
                                          <p:attrName>style.visibility</p:attrName>
                                        </p:attrNameLst>
                                      </p:cBhvr>
                                      <p:to>
                                        <p:strVal val="visible"/>
                                      </p:to>
                                    </p:set>
                                    <p:anim calcmode="lin" valueType="num">
                                      <p:cBhvr>
                                        <p:cTn id="52" dur="500" fill="hold"/>
                                        <p:tgtEl>
                                          <p:spTgt spid="41"/>
                                        </p:tgtEl>
                                        <p:attrNameLst>
                                          <p:attrName>ppt_w</p:attrName>
                                        </p:attrNameLst>
                                      </p:cBhvr>
                                      <p:tavLst>
                                        <p:tav tm="0">
                                          <p:val>
                                            <p:fltVal val="0"/>
                                          </p:val>
                                        </p:tav>
                                        <p:tav tm="100000">
                                          <p:val>
                                            <p:strVal val="#ppt_w"/>
                                          </p:val>
                                        </p:tav>
                                      </p:tavLst>
                                    </p:anim>
                                    <p:anim calcmode="lin" valueType="num">
                                      <p:cBhvr>
                                        <p:cTn id="53" dur="500" fill="hold"/>
                                        <p:tgtEl>
                                          <p:spTgt spid="41"/>
                                        </p:tgtEl>
                                        <p:attrNameLst>
                                          <p:attrName>ppt_h</p:attrName>
                                        </p:attrNameLst>
                                      </p:cBhvr>
                                      <p:tavLst>
                                        <p:tav tm="0">
                                          <p:val>
                                            <p:fltVal val="0"/>
                                          </p:val>
                                        </p:tav>
                                        <p:tav tm="100000">
                                          <p:val>
                                            <p:strVal val="#ppt_h"/>
                                          </p:val>
                                        </p:tav>
                                      </p:tavLst>
                                    </p:anim>
                                    <p:animEffect transition="in" filter="fade">
                                      <p:cBhvr>
                                        <p:cTn id="54" dur="500"/>
                                        <p:tgtEl>
                                          <p:spTgt spid="41"/>
                                        </p:tgtEl>
                                      </p:cBhvr>
                                    </p:animEffect>
                                  </p:childTnLst>
                                </p:cTn>
                              </p:par>
                            </p:childTnLst>
                          </p:cTn>
                        </p:par>
                        <p:par>
                          <p:cTn id="55" fill="hold">
                            <p:stCondLst>
                              <p:cond delay="30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 presetClass="entr" presetSubtype="3"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fill="hold"/>
                                        <p:tgtEl>
                                          <p:spTgt spid="44"/>
                                        </p:tgtEl>
                                        <p:attrNameLst>
                                          <p:attrName>ppt_x</p:attrName>
                                        </p:attrNameLst>
                                      </p:cBhvr>
                                      <p:tavLst>
                                        <p:tav tm="0">
                                          <p:val>
                                            <p:strVal val="1+#ppt_w/2"/>
                                          </p:val>
                                        </p:tav>
                                        <p:tav tm="100000">
                                          <p:val>
                                            <p:strVal val="#ppt_x"/>
                                          </p:val>
                                        </p:tav>
                                      </p:tavLst>
                                    </p:anim>
                                    <p:anim calcmode="lin" valueType="num">
                                      <p:cBhvr additive="base">
                                        <p:cTn id="62" dur="500" fill="hold"/>
                                        <p:tgtEl>
                                          <p:spTgt spid="44"/>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fill="hold"/>
                                        <p:tgtEl>
                                          <p:spTgt spid="43"/>
                                        </p:tgtEl>
                                        <p:attrNameLst>
                                          <p:attrName>ppt_x</p:attrName>
                                        </p:attrNameLst>
                                      </p:cBhvr>
                                      <p:tavLst>
                                        <p:tav tm="0">
                                          <p:val>
                                            <p:strVal val="0-#ppt_w/2"/>
                                          </p:val>
                                        </p:tav>
                                        <p:tav tm="100000">
                                          <p:val>
                                            <p:strVal val="#ppt_x"/>
                                          </p:val>
                                        </p:tav>
                                      </p:tavLst>
                                    </p:anim>
                                    <p:anim calcmode="lin" valueType="num">
                                      <p:cBhvr additive="base">
                                        <p:cTn id="66" dur="500" fill="hold"/>
                                        <p:tgtEl>
                                          <p:spTgt spid="43"/>
                                        </p:tgtEl>
                                        <p:attrNameLst>
                                          <p:attrName>ppt_y</p:attrName>
                                        </p:attrNameLst>
                                      </p:cBhvr>
                                      <p:tavLst>
                                        <p:tav tm="0">
                                          <p:val>
                                            <p:strVal val="1+#ppt_h/2"/>
                                          </p:val>
                                        </p:tav>
                                        <p:tav tm="100000">
                                          <p:val>
                                            <p:strVal val="#ppt_y"/>
                                          </p:val>
                                        </p:tav>
                                      </p:tavLst>
                                    </p:anim>
                                  </p:childTnLst>
                                </p:cTn>
                              </p:par>
                            </p:childTnLst>
                          </p:cTn>
                        </p:par>
                        <p:par>
                          <p:cTn id="67" fill="hold">
                            <p:stCondLst>
                              <p:cond delay="3500"/>
                            </p:stCondLst>
                            <p:childTnLst>
                              <p:par>
                                <p:cTn id="68" presetID="53" presetClass="entr" presetSubtype="16" fill="hold" grpId="0" nodeType="after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p:cTn id="70" dur="500" fill="hold"/>
                                        <p:tgtEl>
                                          <p:spTgt spid="45"/>
                                        </p:tgtEl>
                                        <p:attrNameLst>
                                          <p:attrName>ppt_w</p:attrName>
                                        </p:attrNameLst>
                                      </p:cBhvr>
                                      <p:tavLst>
                                        <p:tav tm="0">
                                          <p:val>
                                            <p:fltVal val="0"/>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animEffect transition="in" filter="fade">
                                      <p:cBhvr>
                                        <p:cTn id="72" dur="500"/>
                                        <p:tgtEl>
                                          <p:spTgt spid="45"/>
                                        </p:tgtEl>
                                      </p:cBhvr>
                                    </p:animEffect>
                                  </p:childTnLst>
                                </p:cTn>
                              </p:par>
                            </p:childTnLst>
                          </p:cTn>
                        </p:par>
                        <p:par>
                          <p:cTn id="73" fill="hold">
                            <p:stCondLst>
                              <p:cond delay="4000"/>
                            </p:stCondLst>
                            <p:childTnLst>
                              <p:par>
                                <p:cTn id="74" presetID="22" presetClass="entr" presetSubtype="8" fill="hold" grpId="0"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wipe(left)">
                                      <p:cBhvr>
                                        <p:cTn id="76" dur="500"/>
                                        <p:tgtEl>
                                          <p:spTgt spid="46"/>
                                        </p:tgtEl>
                                      </p:cBhvr>
                                    </p:animEffect>
                                  </p:childTnLst>
                                </p:cTn>
                              </p:par>
                              <p:par>
                                <p:cTn id="77" presetID="2" presetClass="entr" presetSubtype="3"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 calcmode="lin" valueType="num">
                                      <p:cBhvr additive="base">
                                        <p:cTn id="79" dur="500" fill="hold"/>
                                        <p:tgtEl>
                                          <p:spTgt spid="48"/>
                                        </p:tgtEl>
                                        <p:attrNameLst>
                                          <p:attrName>ppt_x</p:attrName>
                                        </p:attrNameLst>
                                      </p:cBhvr>
                                      <p:tavLst>
                                        <p:tav tm="0">
                                          <p:val>
                                            <p:strVal val="1+#ppt_w/2"/>
                                          </p:val>
                                        </p:tav>
                                        <p:tav tm="100000">
                                          <p:val>
                                            <p:strVal val="#ppt_x"/>
                                          </p:val>
                                        </p:tav>
                                      </p:tavLst>
                                    </p:anim>
                                    <p:anim calcmode="lin" valueType="num">
                                      <p:cBhvr additive="base">
                                        <p:cTn id="80" dur="500" fill="hold"/>
                                        <p:tgtEl>
                                          <p:spTgt spid="48"/>
                                        </p:tgtEl>
                                        <p:attrNameLst>
                                          <p:attrName>ppt_y</p:attrName>
                                        </p:attrNameLst>
                                      </p:cBhvr>
                                      <p:tavLst>
                                        <p:tav tm="0">
                                          <p:val>
                                            <p:strVal val="0-#ppt_h/2"/>
                                          </p:val>
                                        </p:tav>
                                        <p:tav tm="100000">
                                          <p:val>
                                            <p:strVal val="#ppt_y"/>
                                          </p:val>
                                        </p:tav>
                                      </p:tavLst>
                                    </p:anim>
                                  </p:childTnLst>
                                </p:cTn>
                              </p:par>
                              <p:par>
                                <p:cTn id="81" presetID="2" presetClass="entr" presetSubtype="12" fill="hold" grpId="0" nodeType="withEffect">
                                  <p:stCondLst>
                                    <p:cond delay="0"/>
                                  </p:stCondLst>
                                  <p:childTnLst>
                                    <p:set>
                                      <p:cBhvr>
                                        <p:cTn id="82" dur="1" fill="hold">
                                          <p:stCondLst>
                                            <p:cond delay="0"/>
                                          </p:stCondLst>
                                        </p:cTn>
                                        <p:tgtEl>
                                          <p:spTgt spid="47"/>
                                        </p:tgtEl>
                                        <p:attrNameLst>
                                          <p:attrName>style.visibility</p:attrName>
                                        </p:attrNameLst>
                                      </p:cBhvr>
                                      <p:to>
                                        <p:strVal val="visible"/>
                                      </p:to>
                                    </p:set>
                                    <p:anim calcmode="lin" valueType="num">
                                      <p:cBhvr additive="base">
                                        <p:cTn id="83" dur="500" fill="hold"/>
                                        <p:tgtEl>
                                          <p:spTgt spid="47"/>
                                        </p:tgtEl>
                                        <p:attrNameLst>
                                          <p:attrName>ppt_x</p:attrName>
                                        </p:attrNameLst>
                                      </p:cBhvr>
                                      <p:tavLst>
                                        <p:tav tm="0">
                                          <p:val>
                                            <p:strVal val="0-#ppt_w/2"/>
                                          </p:val>
                                        </p:tav>
                                        <p:tav tm="100000">
                                          <p:val>
                                            <p:strVal val="#ppt_x"/>
                                          </p:val>
                                        </p:tav>
                                      </p:tavLst>
                                    </p:anim>
                                    <p:anim calcmode="lin" valueType="num">
                                      <p:cBhvr additive="base">
                                        <p:cTn id="84" dur="500" fill="hold"/>
                                        <p:tgtEl>
                                          <p:spTgt spid="47"/>
                                        </p:tgtEl>
                                        <p:attrNameLst>
                                          <p:attrName>ppt_y</p:attrName>
                                        </p:attrNameLst>
                                      </p:cBhvr>
                                      <p:tavLst>
                                        <p:tav tm="0">
                                          <p:val>
                                            <p:strVal val="1+#ppt_h/2"/>
                                          </p:val>
                                        </p:tav>
                                        <p:tav tm="100000">
                                          <p:val>
                                            <p:strVal val="#ppt_y"/>
                                          </p:val>
                                        </p:tav>
                                      </p:tavLst>
                                    </p:anim>
                                  </p:childTnLst>
                                </p:cTn>
                              </p:par>
                            </p:childTnLst>
                          </p:cTn>
                        </p:par>
                        <p:par>
                          <p:cTn id="85" fill="hold">
                            <p:stCondLst>
                              <p:cond delay="4500"/>
                            </p:stCondLst>
                            <p:childTnLst>
                              <p:par>
                                <p:cTn id="86" presetID="53" presetClass="entr" presetSubtype="16" fill="hold" grpId="0" nodeType="afterEffect">
                                  <p:stCondLst>
                                    <p:cond delay="0"/>
                                  </p:stCondLst>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ppt_w</p:attrName>
                                        </p:attrNameLst>
                                      </p:cBhvr>
                                      <p:tavLst>
                                        <p:tav tm="0">
                                          <p:val>
                                            <p:fltVal val="0"/>
                                          </p:val>
                                        </p:tav>
                                        <p:tav tm="100000">
                                          <p:val>
                                            <p:strVal val="#ppt_w"/>
                                          </p:val>
                                        </p:tav>
                                      </p:tavLst>
                                    </p:anim>
                                    <p:anim calcmode="lin" valueType="num">
                                      <p:cBhvr>
                                        <p:cTn id="89" dur="500" fill="hold"/>
                                        <p:tgtEl>
                                          <p:spTgt spid="49"/>
                                        </p:tgtEl>
                                        <p:attrNameLst>
                                          <p:attrName>ppt_h</p:attrName>
                                        </p:attrNameLst>
                                      </p:cBhvr>
                                      <p:tavLst>
                                        <p:tav tm="0">
                                          <p:val>
                                            <p:fltVal val="0"/>
                                          </p:val>
                                        </p:tav>
                                        <p:tav tm="100000">
                                          <p:val>
                                            <p:strVal val="#ppt_h"/>
                                          </p:val>
                                        </p:tav>
                                      </p:tavLst>
                                    </p:anim>
                                    <p:animEffect transition="in" filter="fade">
                                      <p:cBhvr>
                                        <p:cTn id="90" dur="500"/>
                                        <p:tgtEl>
                                          <p:spTgt spid="49"/>
                                        </p:tgtEl>
                                      </p:cBhvr>
                                    </p:animEffect>
                                  </p:childTnLst>
                                </p:cTn>
                              </p:par>
                            </p:childTnLst>
                          </p:cTn>
                        </p:par>
                        <p:par>
                          <p:cTn id="91" fill="hold">
                            <p:stCondLst>
                              <p:cond delay="5000"/>
                            </p:stCondLst>
                            <p:childTnLst>
                              <p:par>
                                <p:cTn id="92" presetID="22" presetClass="entr" presetSubtype="8" fill="hold" grpId="0"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500"/>
                                        <p:tgtEl>
                                          <p:spTgt spid="50"/>
                                        </p:tgtEl>
                                      </p:cBhvr>
                                    </p:animEffect>
                                  </p:childTnLst>
                                </p:cTn>
                              </p:par>
                              <p:par>
                                <p:cTn id="95" presetID="2" presetClass="entr" presetSubtype="3" fill="hold" grpId="0" nodeType="withEffect">
                                  <p:stCondLst>
                                    <p:cond delay="0"/>
                                  </p:stCondLst>
                                  <p:childTnLst>
                                    <p:set>
                                      <p:cBhvr>
                                        <p:cTn id="96" dur="1" fill="hold">
                                          <p:stCondLst>
                                            <p:cond delay="0"/>
                                          </p:stCondLst>
                                        </p:cTn>
                                        <p:tgtEl>
                                          <p:spTgt spid="52"/>
                                        </p:tgtEl>
                                        <p:attrNameLst>
                                          <p:attrName>style.visibility</p:attrName>
                                        </p:attrNameLst>
                                      </p:cBhvr>
                                      <p:to>
                                        <p:strVal val="visible"/>
                                      </p:to>
                                    </p:set>
                                    <p:anim calcmode="lin" valueType="num">
                                      <p:cBhvr additive="base">
                                        <p:cTn id="97" dur="500" fill="hold"/>
                                        <p:tgtEl>
                                          <p:spTgt spid="52"/>
                                        </p:tgtEl>
                                        <p:attrNameLst>
                                          <p:attrName>ppt_x</p:attrName>
                                        </p:attrNameLst>
                                      </p:cBhvr>
                                      <p:tavLst>
                                        <p:tav tm="0">
                                          <p:val>
                                            <p:strVal val="1+#ppt_w/2"/>
                                          </p:val>
                                        </p:tav>
                                        <p:tav tm="100000">
                                          <p:val>
                                            <p:strVal val="#ppt_x"/>
                                          </p:val>
                                        </p:tav>
                                      </p:tavLst>
                                    </p:anim>
                                    <p:anim calcmode="lin" valueType="num">
                                      <p:cBhvr additive="base">
                                        <p:cTn id="98" dur="500" fill="hold"/>
                                        <p:tgtEl>
                                          <p:spTgt spid="52"/>
                                        </p:tgtEl>
                                        <p:attrNameLst>
                                          <p:attrName>ppt_y</p:attrName>
                                        </p:attrNameLst>
                                      </p:cBhvr>
                                      <p:tavLst>
                                        <p:tav tm="0">
                                          <p:val>
                                            <p:strVal val="0-#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51"/>
                                        </p:tgtEl>
                                        <p:attrNameLst>
                                          <p:attrName>style.visibility</p:attrName>
                                        </p:attrNameLst>
                                      </p:cBhvr>
                                      <p:to>
                                        <p:strVal val="visible"/>
                                      </p:to>
                                    </p:set>
                                    <p:anim calcmode="lin" valueType="num">
                                      <p:cBhvr additive="base">
                                        <p:cTn id="101" dur="500" fill="hold"/>
                                        <p:tgtEl>
                                          <p:spTgt spid="51"/>
                                        </p:tgtEl>
                                        <p:attrNameLst>
                                          <p:attrName>ppt_x</p:attrName>
                                        </p:attrNameLst>
                                      </p:cBhvr>
                                      <p:tavLst>
                                        <p:tav tm="0">
                                          <p:val>
                                            <p:strVal val="0-#ppt_w/2"/>
                                          </p:val>
                                        </p:tav>
                                        <p:tav tm="100000">
                                          <p:val>
                                            <p:strVal val="#ppt_x"/>
                                          </p:val>
                                        </p:tav>
                                      </p:tavLst>
                                    </p:anim>
                                    <p:anim calcmode="lin" valueType="num">
                                      <p:cBhvr additive="base">
                                        <p:cTn id="102" dur="500" fill="hold"/>
                                        <p:tgtEl>
                                          <p:spTgt spid="51"/>
                                        </p:tgtEl>
                                        <p:attrNameLst>
                                          <p:attrName>ppt_y</p:attrName>
                                        </p:attrNameLst>
                                      </p:cBhvr>
                                      <p:tavLst>
                                        <p:tav tm="0">
                                          <p:val>
                                            <p:strVal val="1+#ppt_h/2"/>
                                          </p:val>
                                        </p:tav>
                                        <p:tav tm="100000">
                                          <p:val>
                                            <p:strVal val="#ppt_y"/>
                                          </p:val>
                                        </p:tav>
                                      </p:tavLst>
                                    </p:anim>
                                  </p:childTnLst>
                                </p:cTn>
                              </p:par>
                            </p:childTnLst>
                          </p:cTn>
                        </p:par>
                        <p:par>
                          <p:cTn id="103" fill="hold">
                            <p:stCondLst>
                              <p:cond delay="5500"/>
                            </p:stCondLst>
                            <p:childTnLst>
                              <p:par>
                                <p:cTn id="104" presetID="53" presetClass="entr" presetSubtype="16" fill="hold" grpId="0" nodeType="afterEffect">
                                  <p:stCondLst>
                                    <p:cond delay="0"/>
                                  </p:stCondLst>
                                  <p:childTnLst>
                                    <p:set>
                                      <p:cBhvr>
                                        <p:cTn id="105" dur="1" fill="hold">
                                          <p:stCondLst>
                                            <p:cond delay="0"/>
                                          </p:stCondLst>
                                        </p:cTn>
                                        <p:tgtEl>
                                          <p:spTgt spid="53"/>
                                        </p:tgtEl>
                                        <p:attrNameLst>
                                          <p:attrName>style.visibility</p:attrName>
                                        </p:attrNameLst>
                                      </p:cBhvr>
                                      <p:to>
                                        <p:strVal val="visible"/>
                                      </p:to>
                                    </p:set>
                                    <p:anim calcmode="lin" valueType="num">
                                      <p:cBhvr>
                                        <p:cTn id="106" dur="500" fill="hold"/>
                                        <p:tgtEl>
                                          <p:spTgt spid="53"/>
                                        </p:tgtEl>
                                        <p:attrNameLst>
                                          <p:attrName>ppt_w</p:attrName>
                                        </p:attrNameLst>
                                      </p:cBhvr>
                                      <p:tavLst>
                                        <p:tav tm="0">
                                          <p:val>
                                            <p:fltVal val="0"/>
                                          </p:val>
                                        </p:tav>
                                        <p:tav tm="100000">
                                          <p:val>
                                            <p:strVal val="#ppt_w"/>
                                          </p:val>
                                        </p:tav>
                                      </p:tavLst>
                                    </p:anim>
                                    <p:anim calcmode="lin" valueType="num">
                                      <p:cBhvr>
                                        <p:cTn id="107" dur="500" fill="hold"/>
                                        <p:tgtEl>
                                          <p:spTgt spid="53"/>
                                        </p:tgtEl>
                                        <p:attrNameLst>
                                          <p:attrName>ppt_h</p:attrName>
                                        </p:attrNameLst>
                                      </p:cBhvr>
                                      <p:tavLst>
                                        <p:tav tm="0">
                                          <p:val>
                                            <p:fltVal val="0"/>
                                          </p:val>
                                        </p:tav>
                                        <p:tav tm="100000">
                                          <p:val>
                                            <p:strVal val="#ppt_h"/>
                                          </p:val>
                                        </p:tav>
                                      </p:tavLst>
                                    </p:anim>
                                    <p:animEffect transition="in" filter="fade">
                                      <p:cBhvr>
                                        <p:cTn id="108" dur="500"/>
                                        <p:tgtEl>
                                          <p:spTgt spid="53"/>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54"/>
                                        </p:tgtEl>
                                        <p:attrNameLst>
                                          <p:attrName>style.visibility</p:attrName>
                                        </p:attrNameLst>
                                      </p:cBhvr>
                                      <p:to>
                                        <p:strVal val="visible"/>
                                      </p:to>
                                    </p:set>
                                    <p:animEffect transition="in" filter="wipe(left)">
                                      <p:cBhvr>
                                        <p:cTn id="11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61" grpId="0"/>
      <p:bldP spid="70" grpId="0"/>
      <p:bldP spid="35" grpId="0" animBg="1"/>
      <p:bldP spid="36" grpId="0" animBg="1"/>
      <p:bldP spid="37" grpId="0"/>
      <p:bldP spid="38" grpId="0"/>
      <p:bldP spid="39" grpId="0" animBg="1"/>
      <p:bldP spid="40" grpId="0" animBg="1"/>
      <p:bldP spid="41" grpId="0"/>
      <p:bldP spid="42" grpId="0"/>
      <p:bldP spid="43" grpId="0" animBg="1"/>
      <p:bldP spid="44" grpId="0" animBg="1"/>
      <p:bldP spid="45" grpId="0"/>
      <p:bldP spid="46" grpId="0"/>
      <p:bldP spid="47" grpId="0" animBg="1"/>
      <p:bldP spid="48" grpId="0" animBg="1"/>
      <p:bldP spid="49" grpId="0"/>
      <p:bldP spid="50" grpId="0"/>
      <p:bldP spid="51" grpId="0" animBg="1"/>
      <p:bldP spid="52" grpId="0" animBg="1"/>
      <p:bldP spid="53" grpId="0"/>
      <p:bldP spid="5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38"/>
          <p:cNvSpPr/>
          <p:nvPr/>
        </p:nvSpPr>
        <p:spPr bwMode="auto">
          <a:xfrm>
            <a:off x="856712"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1" name="任意多边形 40"/>
          <p:cNvSpPr/>
          <p:nvPr/>
        </p:nvSpPr>
        <p:spPr bwMode="auto">
          <a:xfrm>
            <a:off x="2775562"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3" name="任意多边形 42"/>
          <p:cNvSpPr/>
          <p:nvPr/>
        </p:nvSpPr>
        <p:spPr bwMode="auto">
          <a:xfrm>
            <a:off x="4735810" y="1788054"/>
            <a:ext cx="1565195" cy="920098"/>
          </a:xfrm>
          <a:custGeom>
            <a:avLst/>
            <a:gdLst>
              <a:gd name="connsiteX0" fmla="*/ 1043189 w 2086927"/>
              <a:gd name="connsiteY0" fmla="*/ 0 h 1226797"/>
              <a:gd name="connsiteX1" fmla="*/ 2086927 w 2086927"/>
              <a:gd name="connsiteY1" fmla="*/ 1043190 h 1226797"/>
              <a:gd name="connsiteX2" fmla="*/ 1903224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4"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bwMode="auto">
          <a:xfrm>
            <a:off x="6696058" y="1788054"/>
            <a:ext cx="1565195" cy="920098"/>
          </a:xfrm>
          <a:custGeom>
            <a:avLst/>
            <a:gdLst>
              <a:gd name="connsiteX0" fmla="*/ 1043189 w 2086927"/>
              <a:gd name="connsiteY0" fmla="*/ 0 h 1226797"/>
              <a:gd name="connsiteX1" fmla="*/ 2086927 w 2086927"/>
              <a:gd name="connsiteY1" fmla="*/ 1043190 h 1226797"/>
              <a:gd name="connsiteX2" fmla="*/ 1903223 w 2086927"/>
              <a:gd name="connsiteY2" fmla="*/ 1226797 h 1226797"/>
              <a:gd name="connsiteX3" fmla="*/ 1043189 w 2086927"/>
              <a:gd name="connsiteY3" fmla="*/ 367214 h 1226797"/>
              <a:gd name="connsiteX4" fmla="*/ 183607 w 2086927"/>
              <a:gd name="connsiteY4" fmla="*/ 1226797 h 1226797"/>
              <a:gd name="connsiteX5" fmla="*/ 0 w 2086927"/>
              <a:gd name="connsiteY5" fmla="*/ 1043190 h 1226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6927" h="1226797">
                <a:moveTo>
                  <a:pt x="1043189" y="0"/>
                </a:moveTo>
                <a:lnTo>
                  <a:pt x="2086927" y="1043190"/>
                </a:lnTo>
                <a:lnTo>
                  <a:pt x="1903223" y="1226797"/>
                </a:lnTo>
                <a:lnTo>
                  <a:pt x="1043189" y="367214"/>
                </a:lnTo>
                <a:lnTo>
                  <a:pt x="183607" y="1226797"/>
                </a:lnTo>
                <a:lnTo>
                  <a:pt x="0" y="104319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nvGrpSpPr>
          <p:cNvPr id="2" name="组合 1"/>
          <p:cNvGrpSpPr/>
          <p:nvPr/>
        </p:nvGrpSpPr>
        <p:grpSpPr>
          <a:xfrm>
            <a:off x="846161" y="2052913"/>
            <a:ext cx="1565195" cy="1564784"/>
            <a:chOff x="1128214" y="2737217"/>
            <a:chExt cx="2086927" cy="2086379"/>
          </a:xfrm>
        </p:grpSpPr>
        <p:grpSp>
          <p:nvGrpSpPr>
            <p:cNvPr id="36" name="组合 35"/>
            <p:cNvGrpSpPr/>
            <p:nvPr/>
          </p:nvGrpSpPr>
          <p:grpSpPr>
            <a:xfrm>
              <a:off x="1934515" y="3619347"/>
              <a:ext cx="461380" cy="441255"/>
              <a:chOff x="1004888" y="993775"/>
              <a:chExt cx="2438400" cy="2332038"/>
            </a:xfrm>
            <a:gradFill>
              <a:gsLst>
                <a:gs pos="0">
                  <a:srgbClr val="FDFA75"/>
                </a:gs>
                <a:gs pos="100000">
                  <a:srgbClr val="D79E11"/>
                </a:gs>
              </a:gsLst>
              <a:lin ang="2700000" scaled="1"/>
            </a:gradFill>
            <a:effectLst/>
          </p:grpSpPr>
          <p:sp>
            <p:nvSpPr>
              <p:cNvPr id="37"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任意多边形 37"/>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noFill/>
                <a:miter lim="800000"/>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sp>
          <p:nvSpPr>
            <p:cNvPr id="40" name="Freeform 6"/>
            <p:cNvSpPr/>
            <p:nvPr/>
          </p:nvSpPr>
          <p:spPr bwMode="auto">
            <a:xfrm>
              <a:off x="112821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3" name="组合 2"/>
          <p:cNvGrpSpPr/>
          <p:nvPr/>
        </p:nvGrpSpPr>
        <p:grpSpPr>
          <a:xfrm>
            <a:off x="2765011" y="2052913"/>
            <a:ext cx="1565195" cy="1564784"/>
            <a:chOff x="3686681" y="2737217"/>
            <a:chExt cx="2086927" cy="2086379"/>
          </a:xfrm>
        </p:grpSpPr>
        <p:grpSp>
          <p:nvGrpSpPr>
            <p:cNvPr id="33" name="组合 32"/>
            <p:cNvGrpSpPr/>
            <p:nvPr/>
          </p:nvGrpSpPr>
          <p:grpSpPr>
            <a:xfrm>
              <a:off x="4499103" y="3568117"/>
              <a:ext cx="448071" cy="443449"/>
              <a:chOff x="6967126" y="4092464"/>
              <a:chExt cx="453105" cy="448433"/>
            </a:xfrm>
            <a:gradFill>
              <a:gsLst>
                <a:gs pos="0">
                  <a:srgbClr val="FDFA75"/>
                </a:gs>
                <a:gs pos="100000">
                  <a:srgbClr val="D79E11"/>
                </a:gs>
              </a:gsLst>
              <a:lin ang="2700000" scaled="1"/>
            </a:gradFill>
            <a:effectLst/>
          </p:grpSpPr>
          <p:sp>
            <p:nvSpPr>
              <p:cNvPr id="34"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2" name="Freeform 6"/>
            <p:cNvSpPr/>
            <p:nvPr/>
          </p:nvSpPr>
          <p:spPr bwMode="auto">
            <a:xfrm>
              <a:off x="3686681"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4725259" y="2052913"/>
            <a:ext cx="1565195" cy="1564784"/>
            <a:chOff x="6300344" y="2737217"/>
            <a:chExt cx="2086927" cy="2086379"/>
          </a:xfrm>
        </p:grpSpPr>
        <p:grpSp>
          <p:nvGrpSpPr>
            <p:cNvPr id="25" name="组合 24"/>
            <p:cNvGrpSpPr/>
            <p:nvPr/>
          </p:nvGrpSpPr>
          <p:grpSpPr>
            <a:xfrm>
              <a:off x="7040716" y="3579616"/>
              <a:ext cx="689632" cy="523985"/>
              <a:chOff x="4268086" y="4221191"/>
              <a:chExt cx="509646" cy="387231"/>
            </a:xfrm>
            <a:gradFill>
              <a:gsLst>
                <a:gs pos="0">
                  <a:srgbClr val="FDFA75"/>
                </a:gs>
                <a:gs pos="100000">
                  <a:srgbClr val="D79E11"/>
                </a:gs>
              </a:gsLst>
              <a:lin ang="2700000" scaled="1"/>
            </a:gradFill>
            <a:effectLst/>
          </p:grpSpPr>
          <p:sp>
            <p:nvSpPr>
              <p:cNvPr id="2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4" name="Freeform 6"/>
            <p:cNvSpPr/>
            <p:nvPr/>
          </p:nvSpPr>
          <p:spPr bwMode="auto">
            <a:xfrm>
              <a:off x="6300344"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7" name="组合 6"/>
          <p:cNvGrpSpPr/>
          <p:nvPr/>
        </p:nvGrpSpPr>
        <p:grpSpPr>
          <a:xfrm>
            <a:off x="6685507" y="2052913"/>
            <a:ext cx="1565195" cy="1564784"/>
            <a:chOff x="8914008" y="2737217"/>
            <a:chExt cx="2086927" cy="2086379"/>
          </a:xfrm>
        </p:grpSpPr>
        <p:grpSp>
          <p:nvGrpSpPr>
            <p:cNvPr id="29" name="组合 28"/>
            <p:cNvGrpSpPr/>
            <p:nvPr/>
          </p:nvGrpSpPr>
          <p:grpSpPr>
            <a:xfrm>
              <a:off x="9778784" y="3485716"/>
              <a:ext cx="390828" cy="499822"/>
              <a:chOff x="1605186" y="572440"/>
              <a:chExt cx="563562" cy="720725"/>
            </a:xfrm>
            <a:gradFill>
              <a:gsLst>
                <a:gs pos="0">
                  <a:srgbClr val="FDFA75"/>
                </a:gs>
                <a:gs pos="100000">
                  <a:srgbClr val="D79E11"/>
                </a:gs>
              </a:gsLst>
              <a:lin ang="2700000" scaled="1"/>
            </a:gradFill>
            <a:effectLst/>
          </p:grpSpPr>
          <p:sp>
            <p:nvSpPr>
              <p:cNvPr id="30"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1"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noFill/>
                <a:round/>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6" name="Freeform 6"/>
            <p:cNvSpPr/>
            <p:nvPr/>
          </p:nvSpPr>
          <p:spPr bwMode="auto">
            <a:xfrm>
              <a:off x="8914008" y="2737217"/>
              <a:ext cx="2086927" cy="2086379"/>
            </a:xfrm>
            <a:custGeom>
              <a:avLst/>
              <a:gdLst>
                <a:gd name="T0" fmla="*/ 1902 w 3805"/>
                <a:gd name="T1" fmla="*/ 3804 h 3804"/>
                <a:gd name="T2" fmla="*/ 0 w 3805"/>
                <a:gd name="T3" fmla="*/ 1902 h 3804"/>
                <a:gd name="T4" fmla="*/ 1902 w 3805"/>
                <a:gd name="T5" fmla="*/ 0 h 3804"/>
                <a:gd name="T6" fmla="*/ 3805 w 3805"/>
                <a:gd name="T7" fmla="*/ 1902 h 3804"/>
                <a:gd name="T8" fmla="*/ 1902 w 3805"/>
                <a:gd name="T9" fmla="*/ 3804 h 3804"/>
              </a:gdLst>
              <a:ahLst/>
              <a:cxnLst>
                <a:cxn ang="0">
                  <a:pos x="T0" y="T1"/>
                </a:cxn>
                <a:cxn ang="0">
                  <a:pos x="T2" y="T3"/>
                </a:cxn>
                <a:cxn ang="0">
                  <a:pos x="T4" y="T5"/>
                </a:cxn>
                <a:cxn ang="0">
                  <a:pos x="T6" y="T7"/>
                </a:cxn>
                <a:cxn ang="0">
                  <a:pos x="T8" y="T9"/>
                </a:cxn>
              </a:cxnLst>
              <a:rect l="0" t="0" r="r" b="b"/>
              <a:pathLst>
                <a:path w="3805" h="3804">
                  <a:moveTo>
                    <a:pt x="1902" y="3804"/>
                  </a:moveTo>
                  <a:lnTo>
                    <a:pt x="0" y="1902"/>
                  </a:lnTo>
                  <a:lnTo>
                    <a:pt x="1902" y="0"/>
                  </a:lnTo>
                  <a:lnTo>
                    <a:pt x="3805" y="1902"/>
                  </a:lnTo>
                  <a:lnTo>
                    <a:pt x="1902" y="3804"/>
                  </a:lnTo>
                  <a:close/>
                </a:path>
              </a:pathLst>
            </a:custGeom>
            <a:noFill/>
            <a:ln w="15875">
              <a:gradFill>
                <a:gsLst>
                  <a:gs pos="0">
                    <a:srgbClr val="FBF56F"/>
                  </a:gs>
                  <a:gs pos="100000">
                    <a:srgbClr val="DEB024"/>
                  </a:gs>
                </a:gsLst>
                <a:lin ang="7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47" name="文本框 46"/>
          <p:cNvSpPr txBox="1"/>
          <p:nvPr/>
        </p:nvSpPr>
        <p:spPr>
          <a:xfrm>
            <a:off x="878404" y="387657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8" name="文本框 47"/>
          <p:cNvSpPr txBox="1"/>
          <p:nvPr/>
        </p:nvSpPr>
        <p:spPr>
          <a:xfrm>
            <a:off x="2733375" y="3882557"/>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9" name="文本框 48"/>
          <p:cNvSpPr txBox="1"/>
          <p:nvPr/>
        </p:nvSpPr>
        <p:spPr>
          <a:xfrm>
            <a:off x="4735809" y="3876571"/>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50" name="文本框 49"/>
          <p:cNvSpPr txBox="1"/>
          <p:nvPr/>
        </p:nvSpPr>
        <p:spPr>
          <a:xfrm>
            <a:off x="6718976" y="3876571"/>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par>
                          <p:cTn id="17" fill="hold">
                            <p:stCondLst>
                              <p:cond delay="1000"/>
                            </p:stCondLst>
                            <p:childTnLst>
                              <p:par>
                                <p:cTn id="18" presetID="2" presetClass="entr" presetSubtype="1"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additive="base">
                                        <p:cTn id="20" dur="500" fill="hold"/>
                                        <p:tgtEl>
                                          <p:spTgt spid="41"/>
                                        </p:tgtEl>
                                        <p:attrNameLst>
                                          <p:attrName>ppt_x</p:attrName>
                                        </p:attrNameLst>
                                      </p:cBhvr>
                                      <p:tavLst>
                                        <p:tav tm="0">
                                          <p:val>
                                            <p:strVal val="#ppt_x"/>
                                          </p:val>
                                        </p:tav>
                                        <p:tav tm="100000">
                                          <p:val>
                                            <p:strVal val="#ppt_x"/>
                                          </p:val>
                                        </p:tav>
                                      </p:tavLst>
                                    </p:anim>
                                    <p:anim calcmode="lin" valueType="num">
                                      <p:cBhvr additive="base">
                                        <p:cTn id="21" dur="500" fill="hold"/>
                                        <p:tgtEl>
                                          <p:spTgt spid="41"/>
                                        </p:tgtEl>
                                        <p:attrNameLst>
                                          <p:attrName>ppt_y</p:attrName>
                                        </p:attrNameLst>
                                      </p:cBhvr>
                                      <p:tavLst>
                                        <p:tav tm="0">
                                          <p:val>
                                            <p:strVal val="0-#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500"/>
                                        <p:tgtEl>
                                          <p:spTgt spid="48"/>
                                        </p:tgtEl>
                                      </p:cBhvr>
                                    </p:animEffect>
                                  </p:childTnLst>
                                </p:cTn>
                              </p:par>
                            </p:childTnLst>
                          </p:cTn>
                        </p:par>
                        <p:par>
                          <p:cTn id="30" fill="hold">
                            <p:stCondLst>
                              <p:cond delay="2000"/>
                            </p:stCondLst>
                            <p:childTnLst>
                              <p:par>
                                <p:cTn id="31" presetID="2" presetClass="entr" presetSubtype="1"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0-#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fade">
                                      <p:cBhvr>
                                        <p:cTn id="42" dur="500"/>
                                        <p:tgtEl>
                                          <p:spTgt spid="49"/>
                                        </p:tgtEl>
                                      </p:cBhvr>
                                    </p:animEffect>
                                  </p:childTnLst>
                                </p:cTn>
                              </p:par>
                            </p:childTnLst>
                          </p:cTn>
                        </p:par>
                        <p:par>
                          <p:cTn id="43" fill="hold">
                            <p:stCondLst>
                              <p:cond delay="3000"/>
                            </p:stCondLst>
                            <p:childTnLst>
                              <p:par>
                                <p:cTn id="44" presetID="2" presetClass="entr" presetSubtype="1"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0-#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1" grpId="0" animBg="1"/>
      <p:bldP spid="43" grpId="0" animBg="1"/>
      <p:bldP spid="45" grpId="0" animBg="1"/>
      <p:bldP spid="47" grpId="0"/>
      <p:bldP spid="48"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1314110" y="1542352"/>
            <a:ext cx="2692352" cy="3205403"/>
          </a:xfrm>
          <a:prstGeom prst="rect">
            <a:avLst/>
          </a:prstGeom>
          <a:noFill/>
          <a:ln>
            <a:solidFill>
              <a:srgbClr val="E9CA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矩形 17"/>
          <p:cNvSpPr/>
          <p:nvPr/>
        </p:nvSpPr>
        <p:spPr>
          <a:xfrm>
            <a:off x="4067695" y="1542351"/>
            <a:ext cx="4272122" cy="1249835"/>
          </a:xfrm>
          <a:prstGeom prst="rect">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9" name="矩形 18"/>
          <p:cNvSpPr/>
          <p:nvPr/>
        </p:nvSpPr>
        <p:spPr>
          <a:xfrm>
            <a:off x="4067695" y="3428630"/>
            <a:ext cx="4272122" cy="1319124"/>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2" name="文本框 21"/>
          <p:cNvSpPr txBox="1"/>
          <p:nvPr/>
        </p:nvSpPr>
        <p:spPr>
          <a:xfrm>
            <a:off x="1723940" y="1774817"/>
            <a:ext cx="2262158" cy="3664529"/>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或者通过复制您的文本后，在此框中选</a:t>
            </a:r>
            <a:endParaRPr lang="en-US" altLang="zh-CN" sz="900" dirty="0">
              <a:solidFill>
                <a:srgbClr val="FCFCFC"/>
              </a:solidFill>
              <a:cs typeface="+mn-ea"/>
              <a:sym typeface="+mn-lt"/>
            </a:endParaRPr>
          </a:p>
          <a:p>
            <a:r>
              <a:rPr lang="zh-CN" altLang="en-US" sz="900" dirty="0">
                <a:solidFill>
                  <a:srgbClr val="FCFCFC"/>
                </a:solidFill>
                <a:cs typeface="+mn-ea"/>
                <a:sym typeface="+mn-lt"/>
              </a:rPr>
              <a:t>择粘贴，并选择只保留文字。您的内容</a:t>
            </a:r>
            <a:endParaRPr lang="en-US" altLang="zh-CN" sz="900" dirty="0">
              <a:solidFill>
                <a:srgbClr val="FCFCFC"/>
              </a:solidFill>
              <a:cs typeface="+mn-ea"/>
              <a:sym typeface="+mn-lt"/>
            </a:endParaRPr>
          </a:p>
          <a:p>
            <a:r>
              <a:rPr lang="zh-CN" altLang="en-US" sz="900" dirty="0">
                <a:solidFill>
                  <a:srgbClr val="FCFCFC"/>
                </a:solidFill>
                <a:cs typeface="+mn-ea"/>
                <a:sym typeface="+mn-lt"/>
              </a:rPr>
              <a:t>打在这里，或者通过复制您的文本后，</a:t>
            </a:r>
            <a:endParaRPr lang="en-US" altLang="zh-CN" sz="900" dirty="0">
              <a:solidFill>
                <a:srgbClr val="FCFCFC"/>
              </a:solidFill>
              <a:cs typeface="+mn-ea"/>
              <a:sym typeface="+mn-lt"/>
            </a:endParaRPr>
          </a:p>
          <a:p>
            <a:r>
              <a:rPr lang="zh-CN" altLang="en-US" sz="900" dirty="0">
                <a:solidFill>
                  <a:srgbClr val="FCFCFC"/>
                </a:solidFill>
                <a:cs typeface="+mn-ea"/>
                <a:sym typeface="+mn-lt"/>
              </a:rPr>
              <a:t>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900" dirty="0">
              <a:solidFill>
                <a:schemeClr val="bg1"/>
              </a:soli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或者通过复制您的文本后，在此框中选</a:t>
            </a:r>
            <a:endParaRPr lang="en-US" altLang="zh-CN" sz="900" dirty="0">
              <a:solidFill>
                <a:srgbClr val="FCFCFC"/>
              </a:solidFill>
              <a:cs typeface="+mn-ea"/>
              <a:sym typeface="+mn-lt"/>
            </a:endParaRPr>
          </a:p>
          <a:p>
            <a:r>
              <a:rPr lang="zh-CN" altLang="en-US" sz="900" dirty="0">
                <a:solidFill>
                  <a:srgbClr val="FCFCFC"/>
                </a:solidFill>
                <a:cs typeface="+mn-ea"/>
                <a:sym typeface="+mn-lt"/>
              </a:rPr>
              <a:t>择粘贴，并选择只保留文字。您的内容</a:t>
            </a:r>
            <a:endParaRPr lang="en-US" altLang="zh-CN" sz="900" dirty="0">
              <a:solidFill>
                <a:srgbClr val="FCFCFC"/>
              </a:solidFill>
              <a:cs typeface="+mn-ea"/>
              <a:sym typeface="+mn-lt"/>
            </a:endParaRPr>
          </a:p>
          <a:p>
            <a:r>
              <a:rPr lang="zh-CN" altLang="en-US" sz="900" dirty="0">
                <a:solidFill>
                  <a:srgbClr val="FCFCFC"/>
                </a:solidFill>
                <a:cs typeface="+mn-ea"/>
                <a:sym typeface="+mn-lt"/>
              </a:rPr>
              <a:t>打在这里，或者通过复制您的文本后，</a:t>
            </a:r>
            <a:endParaRPr lang="en-US" altLang="zh-CN" sz="900" dirty="0">
              <a:solidFill>
                <a:srgbClr val="FCFCFC"/>
              </a:solidFill>
              <a:cs typeface="+mn-ea"/>
              <a:sym typeface="+mn-lt"/>
            </a:endParaRPr>
          </a:p>
          <a:p>
            <a:r>
              <a:rPr lang="zh-CN" altLang="en-US" sz="900" dirty="0">
                <a:solidFill>
                  <a:srgbClr val="FCFCFC"/>
                </a:solidFill>
                <a:cs typeface="+mn-ea"/>
                <a:sym typeface="+mn-lt"/>
              </a:rPr>
              <a:t>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015" dirty="0">
              <a:solidFill>
                <a:srgbClr val="FCFCFC"/>
              </a:solidFill>
              <a:cs typeface="+mn-ea"/>
              <a:sym typeface="+mn-lt"/>
            </a:endParaRPr>
          </a:p>
          <a:p>
            <a:endParaRPr lang="en-US" altLang="zh-CN" sz="3000" dirty="0">
              <a:solidFill>
                <a:schemeClr val="bg1"/>
              </a:solidFill>
              <a:cs typeface="+mn-ea"/>
              <a:sym typeface="+mn-lt"/>
            </a:endParaRPr>
          </a:p>
          <a:p>
            <a:endParaRPr lang="en-US" altLang="zh-CN" sz="3000" dirty="0">
              <a:solidFill>
                <a:schemeClr val="bg1"/>
              </a:solidFill>
              <a:cs typeface="+mn-ea"/>
              <a:sym typeface="+mn-lt"/>
            </a:endParaRPr>
          </a:p>
        </p:txBody>
      </p:sp>
      <p:grpSp>
        <p:nvGrpSpPr>
          <p:cNvPr id="2" name="组合 1"/>
          <p:cNvGrpSpPr/>
          <p:nvPr/>
        </p:nvGrpSpPr>
        <p:grpSpPr>
          <a:xfrm>
            <a:off x="4067695" y="2839128"/>
            <a:ext cx="2105779" cy="1022138"/>
            <a:chOff x="5423593" y="3785503"/>
            <a:chExt cx="2807705" cy="1362851"/>
          </a:xfrm>
        </p:grpSpPr>
        <p:sp>
          <p:nvSpPr>
            <p:cNvPr id="20" name="任意多边形 19"/>
            <p:cNvSpPr/>
            <p:nvPr/>
          </p:nvSpPr>
          <p:spPr>
            <a:xfrm>
              <a:off x="5423593" y="3785503"/>
              <a:ext cx="2807705" cy="1362851"/>
            </a:xfrm>
            <a:custGeom>
              <a:avLst/>
              <a:gdLst>
                <a:gd name="connsiteX0" fmla="*/ 0 w 2807705"/>
                <a:gd name="connsiteY0" fmla="*/ 0 h 1362851"/>
                <a:gd name="connsiteX1" fmla="*/ 2807705 w 2807705"/>
                <a:gd name="connsiteY1" fmla="*/ 0 h 1362851"/>
                <a:gd name="connsiteX2" fmla="*/ 2807705 w 2807705"/>
                <a:gd name="connsiteY2" fmla="*/ 723414 h 1362851"/>
                <a:gd name="connsiteX3" fmla="*/ 1745089 w 2807705"/>
                <a:gd name="connsiteY3" fmla="*/ 723414 h 1362851"/>
                <a:gd name="connsiteX4" fmla="*/ 1403852 w 2807705"/>
                <a:gd name="connsiteY4" fmla="*/ 1362851 h 1362851"/>
                <a:gd name="connsiteX5" fmla="*/ 1062614 w 2807705"/>
                <a:gd name="connsiteY5" fmla="*/ 723414 h 1362851"/>
                <a:gd name="connsiteX6" fmla="*/ 0 w 2807705"/>
                <a:gd name="connsiteY6" fmla="*/ 723414 h 1362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7705" h="1362851">
                  <a:moveTo>
                    <a:pt x="0" y="0"/>
                  </a:moveTo>
                  <a:lnTo>
                    <a:pt x="2807705" y="0"/>
                  </a:lnTo>
                  <a:lnTo>
                    <a:pt x="2807705" y="723414"/>
                  </a:lnTo>
                  <a:lnTo>
                    <a:pt x="1745089" y="723414"/>
                  </a:lnTo>
                  <a:lnTo>
                    <a:pt x="1403852" y="1362851"/>
                  </a:lnTo>
                  <a:lnTo>
                    <a:pt x="1062614" y="723414"/>
                  </a:lnTo>
                  <a:lnTo>
                    <a:pt x="0" y="723414"/>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3" name="文本框 22"/>
            <p:cNvSpPr txBox="1"/>
            <p:nvPr/>
          </p:nvSpPr>
          <p:spPr>
            <a:xfrm>
              <a:off x="6110240" y="3805836"/>
              <a:ext cx="1169551" cy="307776"/>
            </a:xfrm>
            <a:prstGeom prst="rect">
              <a:avLst/>
            </a:prstGeom>
            <a:noFill/>
            <a:effectLst/>
          </p:spPr>
          <p:txBody>
            <a:bodyPr wrap="none" rtlCol="0">
              <a:spAutoFit/>
            </a:bodyPr>
            <a:lstStyle/>
            <a:p>
              <a:r>
                <a:rPr lang="zh-CN" altLang="en-US" sz="900" b="1" dirty="0" smtClean="0">
                  <a:cs typeface="+mn-ea"/>
                  <a:sym typeface="+mn-lt"/>
                </a:rPr>
                <a:t>点此替换文本</a:t>
              </a:r>
              <a:endParaRPr lang="en-US" altLang="zh-CN" sz="1015" b="1" dirty="0">
                <a:cs typeface="+mn-ea"/>
                <a:sym typeface="+mn-lt"/>
              </a:endParaRPr>
            </a:p>
          </p:txBody>
        </p:sp>
      </p:grpSp>
      <p:grpSp>
        <p:nvGrpSpPr>
          <p:cNvPr id="3" name="组合 2"/>
          <p:cNvGrpSpPr/>
          <p:nvPr/>
        </p:nvGrpSpPr>
        <p:grpSpPr>
          <a:xfrm>
            <a:off x="6234039" y="2359550"/>
            <a:ext cx="2105779" cy="1022138"/>
            <a:chOff x="8312051" y="3146066"/>
            <a:chExt cx="2807705" cy="1362851"/>
          </a:xfrm>
        </p:grpSpPr>
        <p:sp>
          <p:nvSpPr>
            <p:cNvPr id="21" name="任意多边形 20"/>
            <p:cNvSpPr/>
            <p:nvPr/>
          </p:nvSpPr>
          <p:spPr>
            <a:xfrm>
              <a:off x="8312051" y="3146066"/>
              <a:ext cx="2807705" cy="1362851"/>
            </a:xfrm>
            <a:custGeom>
              <a:avLst/>
              <a:gdLst>
                <a:gd name="connsiteX0" fmla="*/ 1403852 w 2807705"/>
                <a:gd name="connsiteY0" fmla="*/ 0 h 1362851"/>
                <a:gd name="connsiteX1" fmla="*/ 1745089 w 2807705"/>
                <a:gd name="connsiteY1" fmla="*/ 639437 h 1362851"/>
                <a:gd name="connsiteX2" fmla="*/ 2807705 w 2807705"/>
                <a:gd name="connsiteY2" fmla="*/ 639437 h 1362851"/>
                <a:gd name="connsiteX3" fmla="*/ 2807705 w 2807705"/>
                <a:gd name="connsiteY3" fmla="*/ 1362851 h 1362851"/>
                <a:gd name="connsiteX4" fmla="*/ 0 w 2807705"/>
                <a:gd name="connsiteY4" fmla="*/ 1362851 h 1362851"/>
                <a:gd name="connsiteX5" fmla="*/ 0 w 2807705"/>
                <a:gd name="connsiteY5" fmla="*/ 639437 h 1362851"/>
                <a:gd name="connsiteX6" fmla="*/ 1062614 w 2807705"/>
                <a:gd name="connsiteY6" fmla="*/ 639437 h 1362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7705" h="1362851">
                  <a:moveTo>
                    <a:pt x="1403852" y="0"/>
                  </a:moveTo>
                  <a:lnTo>
                    <a:pt x="1745089" y="639437"/>
                  </a:lnTo>
                  <a:lnTo>
                    <a:pt x="2807705" y="639437"/>
                  </a:lnTo>
                  <a:lnTo>
                    <a:pt x="2807705" y="1362851"/>
                  </a:lnTo>
                  <a:lnTo>
                    <a:pt x="0" y="1362851"/>
                  </a:lnTo>
                  <a:lnTo>
                    <a:pt x="0" y="639437"/>
                  </a:lnTo>
                  <a:lnTo>
                    <a:pt x="1062614" y="6394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4" name="文本框 23"/>
            <p:cNvSpPr txBox="1"/>
            <p:nvPr/>
          </p:nvSpPr>
          <p:spPr>
            <a:xfrm>
              <a:off x="8998698" y="3816077"/>
              <a:ext cx="1169551" cy="307776"/>
            </a:xfrm>
            <a:prstGeom prst="rect">
              <a:avLst/>
            </a:prstGeom>
            <a:noFill/>
            <a:effectLst/>
          </p:spPr>
          <p:txBody>
            <a:bodyPr wrap="none" rtlCol="0">
              <a:spAutoFit/>
            </a:bodyPr>
            <a:lstStyle/>
            <a:p>
              <a:r>
                <a:rPr lang="zh-CN" altLang="en-US" sz="900" b="1" dirty="0" smtClean="0">
                  <a:cs typeface="+mn-ea"/>
                  <a:sym typeface="+mn-lt"/>
                </a:rPr>
                <a:t>点此替换文本</a:t>
              </a:r>
              <a:endParaRPr lang="en-US" altLang="zh-CN" sz="1015" b="1"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Vertical)">
                                      <p:cBhvr>
                                        <p:cTn id="7" dur="500"/>
                                        <p:tgtEl>
                                          <p:spTgt spid="18"/>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outVertical)">
                                      <p:cBhvr>
                                        <p:cTn id="16" dur="500"/>
                                        <p:tgtEl>
                                          <p:spTgt spid="19"/>
                                        </p:tgtEl>
                                      </p:cBhvr>
                                    </p:animEffect>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6" presetClass="entr" presetSubtype="16"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ircle(in)">
                                      <p:cBhvr>
                                        <p:cTn id="25" dur="2000"/>
                                        <p:tgtEl>
                                          <p:spTgt spid="17"/>
                                        </p:tgtEl>
                                      </p:cBhvr>
                                    </p:animEffect>
                                  </p:childTnLst>
                                </p:cTn>
                              </p:par>
                            </p:childTnLst>
                          </p:cTn>
                        </p:par>
                        <p:par>
                          <p:cTn id="26" fill="hold">
                            <p:stCondLst>
                              <p:cond delay="4000"/>
                            </p:stCondLst>
                            <p:childTnLst>
                              <p:par>
                                <p:cTn id="27" presetID="10"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127861" y="1488955"/>
            <a:ext cx="3033788" cy="2881361"/>
            <a:chOff x="3057718" y="1341267"/>
            <a:chExt cx="5300788" cy="5034462"/>
          </a:xfrm>
        </p:grpSpPr>
        <p:sp>
          <p:nvSpPr>
            <p:cNvPr id="42" name="任意多边形 41"/>
            <p:cNvSpPr/>
            <p:nvPr/>
          </p:nvSpPr>
          <p:spPr>
            <a:xfrm>
              <a:off x="6023589" y="1933055"/>
              <a:ext cx="2334917" cy="656566"/>
            </a:xfrm>
            <a:custGeom>
              <a:avLst/>
              <a:gdLst>
                <a:gd name="connsiteX0" fmla="*/ 0 w 2334917"/>
                <a:gd name="connsiteY0" fmla="*/ 0 h 656566"/>
                <a:gd name="connsiteX1" fmla="*/ 13988 w 2334917"/>
                <a:gd name="connsiteY1" fmla="*/ 0 h 656566"/>
                <a:gd name="connsiteX2" fmla="*/ 604396 w 2334917"/>
                <a:gd name="connsiteY2" fmla="*/ 0 h 656566"/>
                <a:gd name="connsiteX3" fmla="*/ 634527 w 2334917"/>
                <a:gd name="connsiteY3" fmla="*/ 25188 h 656566"/>
                <a:gd name="connsiteX4" fmla="*/ 804433 w 2334917"/>
                <a:gd name="connsiteY4" fmla="*/ 141551 h 656566"/>
                <a:gd name="connsiteX5" fmla="*/ 973432 w 2334917"/>
                <a:gd name="connsiteY5" fmla="*/ 96489 h 656566"/>
                <a:gd name="connsiteX6" fmla="*/ 910526 w 2334917"/>
                <a:gd name="connsiteY6" fmla="*/ 547 h 656566"/>
                <a:gd name="connsiteX7" fmla="*/ 909878 w 2334917"/>
                <a:gd name="connsiteY7" fmla="*/ 0 h 656566"/>
                <a:gd name="connsiteX8" fmla="*/ 1032124 w 2334917"/>
                <a:gd name="connsiteY8" fmla="*/ 0 h 656566"/>
                <a:gd name="connsiteX9" fmla="*/ 1032125 w 2334917"/>
                <a:gd name="connsiteY9" fmla="*/ 0 h 656566"/>
                <a:gd name="connsiteX10" fmla="*/ 2334917 w 2334917"/>
                <a:gd name="connsiteY10" fmla="*/ 617856 h 656566"/>
                <a:gd name="connsiteX11" fmla="*/ 1226467 w 2334917"/>
                <a:gd name="connsiteY11" fmla="*/ 656566 h 656566"/>
                <a:gd name="connsiteX12" fmla="*/ 1223676 w 2334917"/>
                <a:gd name="connsiteY12" fmla="*/ 655072 h 656566"/>
                <a:gd name="connsiteX13" fmla="*/ 1236806 w 2334917"/>
                <a:gd name="connsiteY13" fmla="*/ 654613 h 656566"/>
                <a:gd name="connsiteX14" fmla="*/ 654502 w 2334917"/>
                <a:gd name="connsiteY14" fmla="*/ 342887 h 656566"/>
                <a:gd name="connsiteX15" fmla="*/ 649764 w 2334917"/>
                <a:gd name="connsiteY15" fmla="*/ 347839 h 656566"/>
                <a:gd name="connsiteX16" fmla="*/ 339953 w 2334917"/>
                <a:gd name="connsiteY16" fmla="*/ 181987 h 656566"/>
                <a:gd name="connsiteX17" fmla="*/ 349097 w 2334917"/>
                <a:gd name="connsiteY17" fmla="*/ 179394 h 656566"/>
                <a:gd name="connsiteX18" fmla="*/ 15939 w 2334917"/>
                <a:gd name="connsiteY18" fmla="*/ 1044 h 656566"/>
                <a:gd name="connsiteX19" fmla="*/ 1951 w 2334917"/>
                <a:gd name="connsiteY19" fmla="*/ 1044 h 65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34917" h="656566">
                  <a:moveTo>
                    <a:pt x="0" y="0"/>
                  </a:moveTo>
                  <a:lnTo>
                    <a:pt x="13988" y="0"/>
                  </a:lnTo>
                  <a:lnTo>
                    <a:pt x="604396" y="0"/>
                  </a:lnTo>
                  <a:lnTo>
                    <a:pt x="634527" y="25188"/>
                  </a:lnTo>
                  <a:cubicBezTo>
                    <a:pt x="691075" y="71002"/>
                    <a:pt x="756987" y="119589"/>
                    <a:pt x="804433" y="141551"/>
                  </a:cubicBezTo>
                  <a:cubicBezTo>
                    <a:pt x="923991" y="195140"/>
                    <a:pt x="1000928" y="175828"/>
                    <a:pt x="973432" y="96489"/>
                  </a:cubicBezTo>
                  <a:cubicBezTo>
                    <a:pt x="963991" y="67359"/>
                    <a:pt x="941392" y="33863"/>
                    <a:pt x="910526" y="547"/>
                  </a:cubicBezTo>
                  <a:lnTo>
                    <a:pt x="909878" y="0"/>
                  </a:lnTo>
                  <a:lnTo>
                    <a:pt x="1032124" y="0"/>
                  </a:lnTo>
                  <a:lnTo>
                    <a:pt x="1032125" y="0"/>
                  </a:lnTo>
                  <a:lnTo>
                    <a:pt x="2334917" y="617856"/>
                  </a:lnTo>
                  <a:lnTo>
                    <a:pt x="1226467" y="656566"/>
                  </a:lnTo>
                  <a:lnTo>
                    <a:pt x="1223676" y="655072"/>
                  </a:lnTo>
                  <a:lnTo>
                    <a:pt x="1236806" y="654613"/>
                  </a:lnTo>
                  <a:lnTo>
                    <a:pt x="654502" y="342887"/>
                  </a:lnTo>
                  <a:lnTo>
                    <a:pt x="649764" y="347839"/>
                  </a:lnTo>
                  <a:lnTo>
                    <a:pt x="339953" y="181987"/>
                  </a:lnTo>
                  <a:lnTo>
                    <a:pt x="349097" y="179394"/>
                  </a:lnTo>
                  <a:lnTo>
                    <a:pt x="15939" y="1044"/>
                  </a:lnTo>
                  <a:lnTo>
                    <a:pt x="1951" y="1044"/>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64" name="任意多边形 63"/>
            <p:cNvSpPr/>
            <p:nvPr/>
          </p:nvSpPr>
          <p:spPr bwMode="auto">
            <a:xfrm rot="12304448" flipH="1" flipV="1">
              <a:off x="4691205" y="1869385"/>
              <a:ext cx="2580823" cy="812933"/>
            </a:xfrm>
            <a:custGeom>
              <a:avLst/>
              <a:gdLst>
                <a:gd name="connsiteX0" fmla="*/ 1027045 w 2580823"/>
                <a:gd name="connsiteY0" fmla="*/ 0 h 812933"/>
                <a:gd name="connsiteX1" fmla="*/ 1027201 w 2580823"/>
                <a:gd name="connsiteY1" fmla="*/ 56 h 812933"/>
                <a:gd name="connsiteX2" fmla="*/ 1015053 w 2580823"/>
                <a:gd name="connsiteY2" fmla="*/ 16174 h 812933"/>
                <a:gd name="connsiteX3" fmla="*/ 438820 w 2580823"/>
                <a:gd name="connsiteY3" fmla="*/ 206712 h 812933"/>
                <a:gd name="connsiteX4" fmla="*/ 620815 w 2580823"/>
                <a:gd name="connsiteY4" fmla="*/ 193463 h 812933"/>
                <a:gd name="connsiteX5" fmla="*/ 712486 w 2580823"/>
                <a:gd name="connsiteY5" fmla="*/ 278888 h 812933"/>
                <a:gd name="connsiteX6" fmla="*/ 730564 w 2580823"/>
                <a:gd name="connsiteY6" fmla="*/ 291101 h 812933"/>
                <a:gd name="connsiteX7" fmla="*/ 1198034 w 2580823"/>
                <a:gd name="connsiteY7" fmla="*/ 72380 h 812933"/>
                <a:gd name="connsiteX8" fmla="*/ 2580823 w 2580823"/>
                <a:gd name="connsiteY8" fmla="*/ 146964 h 812933"/>
                <a:gd name="connsiteX9" fmla="*/ 1277958 w 2580823"/>
                <a:gd name="connsiteY9" fmla="*/ 812933 h 812933"/>
                <a:gd name="connsiteX10" fmla="*/ 1276363 w 2580823"/>
                <a:gd name="connsiteY10" fmla="*/ 803641 h 812933"/>
                <a:gd name="connsiteX11" fmla="*/ 9105 w 2580823"/>
                <a:gd name="connsiteY11" fmla="*/ 628662 h 812933"/>
                <a:gd name="connsiteX12" fmla="*/ 10209 w 2580823"/>
                <a:gd name="connsiteY12" fmla="*/ 635634 h 812933"/>
                <a:gd name="connsiteX13" fmla="*/ 229 w 2580823"/>
                <a:gd name="connsiteY13" fmla="*/ 634256 h 812933"/>
                <a:gd name="connsiteX14" fmla="*/ 0 w 2580823"/>
                <a:gd name="connsiteY14" fmla="*/ 632920 h 812933"/>
                <a:gd name="connsiteX15" fmla="*/ 493455 w 2580823"/>
                <a:gd name="connsiteY15" fmla="*/ 402040 h 812933"/>
                <a:gd name="connsiteX16" fmla="*/ 468029 w 2580823"/>
                <a:gd name="connsiteY16" fmla="*/ 399488 h 812933"/>
                <a:gd name="connsiteX17" fmla="*/ 397927 w 2580823"/>
                <a:gd name="connsiteY17" fmla="*/ 242456 h 812933"/>
                <a:gd name="connsiteX18" fmla="*/ 438820 w 2580823"/>
                <a:gd name="connsiteY18" fmla="*/ 206712 h 812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580823" h="812933">
                  <a:moveTo>
                    <a:pt x="1027045" y="0"/>
                  </a:moveTo>
                  <a:lnTo>
                    <a:pt x="1027201" y="56"/>
                  </a:lnTo>
                  <a:lnTo>
                    <a:pt x="1015053" y="16174"/>
                  </a:lnTo>
                  <a:close/>
                  <a:moveTo>
                    <a:pt x="438820" y="206712"/>
                  </a:moveTo>
                  <a:cubicBezTo>
                    <a:pt x="488363" y="177917"/>
                    <a:pt x="560149" y="170850"/>
                    <a:pt x="620815" y="193463"/>
                  </a:cubicBezTo>
                  <a:cubicBezTo>
                    <a:pt x="692714" y="218588"/>
                    <a:pt x="701701" y="253763"/>
                    <a:pt x="712486" y="278888"/>
                  </a:cubicBezTo>
                  <a:lnTo>
                    <a:pt x="730564" y="291101"/>
                  </a:lnTo>
                  <a:lnTo>
                    <a:pt x="1198034" y="72380"/>
                  </a:lnTo>
                  <a:lnTo>
                    <a:pt x="2580823" y="146964"/>
                  </a:lnTo>
                  <a:lnTo>
                    <a:pt x="1277958" y="812933"/>
                  </a:lnTo>
                  <a:lnTo>
                    <a:pt x="1276363" y="803641"/>
                  </a:lnTo>
                  <a:lnTo>
                    <a:pt x="9105" y="628662"/>
                  </a:lnTo>
                  <a:lnTo>
                    <a:pt x="10209" y="635634"/>
                  </a:lnTo>
                  <a:lnTo>
                    <a:pt x="229" y="634256"/>
                  </a:lnTo>
                  <a:lnTo>
                    <a:pt x="0" y="632920"/>
                  </a:lnTo>
                  <a:lnTo>
                    <a:pt x="493455" y="402040"/>
                  </a:lnTo>
                  <a:lnTo>
                    <a:pt x="468029" y="399488"/>
                  </a:lnTo>
                  <a:cubicBezTo>
                    <a:pt x="387143" y="369338"/>
                    <a:pt x="354788" y="298988"/>
                    <a:pt x="397927" y="242456"/>
                  </a:cubicBezTo>
                  <a:cubicBezTo>
                    <a:pt x="408263" y="228324"/>
                    <a:pt x="422305" y="216311"/>
                    <a:pt x="438820" y="206712"/>
                  </a:cubicBezTo>
                  <a:close/>
                </a:path>
              </a:pathLst>
            </a:custGeom>
            <a:noFill/>
            <a:ln>
              <a:solidFill>
                <a:srgbClr val="FBF670"/>
              </a:solid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40" name="任意多边形 39"/>
            <p:cNvSpPr/>
            <p:nvPr/>
          </p:nvSpPr>
          <p:spPr bwMode="auto">
            <a:xfrm rot="13709735" flipV="1">
              <a:off x="3148017" y="1624210"/>
              <a:ext cx="1930252" cy="1491476"/>
            </a:xfrm>
            <a:custGeom>
              <a:avLst/>
              <a:gdLst>
                <a:gd name="connsiteX0" fmla="*/ 1930252 w 1930252"/>
                <a:gd name="connsiteY0" fmla="*/ 288375 h 1491476"/>
                <a:gd name="connsiteX1" fmla="*/ 894612 w 1930252"/>
                <a:gd name="connsiteY1" fmla="*/ 0 h 1491476"/>
                <a:gd name="connsiteX2" fmla="*/ 464794 w 1930252"/>
                <a:gd name="connsiteY2" fmla="*/ 657887 h 1491476"/>
                <a:gd name="connsiteX3" fmla="*/ 463622 w 1930252"/>
                <a:gd name="connsiteY3" fmla="*/ 657208 h 1491476"/>
                <a:gd name="connsiteX4" fmla="*/ 447307 w 1930252"/>
                <a:gd name="connsiteY4" fmla="*/ 633535 h 1491476"/>
                <a:gd name="connsiteX5" fmla="*/ 324437 w 1930252"/>
                <a:gd name="connsiteY5" fmla="*/ 479359 h 1491476"/>
                <a:gd name="connsiteX6" fmla="*/ 25695 w 1930252"/>
                <a:gd name="connsiteY6" fmla="*/ 567783 h 1491476"/>
                <a:gd name="connsiteX7" fmla="*/ 119655 w 1930252"/>
                <a:gd name="connsiteY7" fmla="*/ 851193 h 1491476"/>
                <a:gd name="connsiteX8" fmla="*/ 293456 w 1930252"/>
                <a:gd name="connsiteY8" fmla="*/ 859802 h 1491476"/>
                <a:gd name="connsiteX9" fmla="*/ 338437 w 1930252"/>
                <a:gd name="connsiteY9" fmla="*/ 851291 h 1491476"/>
                <a:gd name="connsiteX10" fmla="*/ 42198 w 1930252"/>
                <a:gd name="connsiteY10" fmla="*/ 1304719 h 1491476"/>
                <a:gd name="connsiteX11" fmla="*/ 562480 w 1930252"/>
                <a:gd name="connsiteY11" fmla="*/ 1387608 h 1491476"/>
                <a:gd name="connsiteX12" fmla="*/ 567511 w 1930252"/>
                <a:gd name="connsiteY12" fmla="*/ 1364161 h 1491476"/>
                <a:gd name="connsiteX13" fmla="*/ 626800 w 1930252"/>
                <a:gd name="connsiteY13" fmla="*/ 1118366 h 1491476"/>
                <a:gd name="connsiteX14" fmla="*/ 893441 w 1930252"/>
                <a:gd name="connsiteY14" fmla="*/ 1079048 h 1491476"/>
                <a:gd name="connsiteX15" fmla="*/ 889792 w 1930252"/>
                <a:gd name="connsiteY15" fmla="*/ 1414736 h 1491476"/>
                <a:gd name="connsiteX16" fmla="*/ 870602 w 1930252"/>
                <a:gd name="connsiteY16" fmla="*/ 1436696 h 1491476"/>
                <a:gd name="connsiteX17" fmla="*/ 1150847 w 1930252"/>
                <a:gd name="connsiteY17" fmla="*/ 1481344 h 1491476"/>
                <a:gd name="connsiteX18" fmla="*/ 1144228 w 1930252"/>
                <a:gd name="connsiteY18" fmla="*/ 1491476 h 1491476"/>
                <a:gd name="connsiteX19" fmla="*/ 1144229 w 1930252"/>
                <a:gd name="connsiteY19" fmla="*/ 1491476 h 149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30252" h="1491476">
                  <a:moveTo>
                    <a:pt x="1930252" y="288375"/>
                  </a:moveTo>
                  <a:lnTo>
                    <a:pt x="894612" y="0"/>
                  </a:lnTo>
                  <a:lnTo>
                    <a:pt x="464794" y="657887"/>
                  </a:lnTo>
                  <a:lnTo>
                    <a:pt x="463622" y="657208"/>
                  </a:lnTo>
                  <a:cubicBezTo>
                    <a:pt x="456172" y="650512"/>
                    <a:pt x="450469" y="642462"/>
                    <a:pt x="447307" y="633535"/>
                  </a:cubicBezTo>
                  <a:cubicBezTo>
                    <a:pt x="432853" y="588189"/>
                    <a:pt x="420806" y="524705"/>
                    <a:pt x="324437" y="479359"/>
                  </a:cubicBezTo>
                  <a:cubicBezTo>
                    <a:pt x="216023" y="424944"/>
                    <a:pt x="81107" y="465755"/>
                    <a:pt x="25695" y="567783"/>
                  </a:cubicBezTo>
                  <a:cubicBezTo>
                    <a:pt x="-32125" y="669811"/>
                    <a:pt x="11240" y="796779"/>
                    <a:pt x="119655" y="851193"/>
                  </a:cubicBezTo>
                  <a:cubicBezTo>
                    <a:pt x="163020" y="871599"/>
                    <a:pt x="232134" y="869048"/>
                    <a:pt x="293456" y="859802"/>
                  </a:cubicBezTo>
                  <a:lnTo>
                    <a:pt x="338437" y="851291"/>
                  </a:lnTo>
                  <a:lnTo>
                    <a:pt x="42198" y="1304719"/>
                  </a:lnTo>
                  <a:lnTo>
                    <a:pt x="562480" y="1387608"/>
                  </a:lnTo>
                  <a:lnTo>
                    <a:pt x="567511" y="1364161"/>
                  </a:lnTo>
                  <a:cubicBezTo>
                    <a:pt x="572466" y="1286678"/>
                    <a:pt x="588284" y="1173902"/>
                    <a:pt x="626800" y="1118366"/>
                  </a:cubicBezTo>
                  <a:cubicBezTo>
                    <a:pt x="701918" y="1014962"/>
                    <a:pt x="821710" y="995997"/>
                    <a:pt x="893441" y="1079048"/>
                  </a:cubicBezTo>
                  <a:cubicBezTo>
                    <a:pt x="965810" y="1159542"/>
                    <a:pt x="964910" y="1311331"/>
                    <a:pt x="889792" y="1414736"/>
                  </a:cubicBezTo>
                  <a:lnTo>
                    <a:pt x="870602" y="1436696"/>
                  </a:lnTo>
                  <a:lnTo>
                    <a:pt x="1150847" y="1481344"/>
                  </a:lnTo>
                  <a:lnTo>
                    <a:pt x="1144228" y="1491476"/>
                  </a:lnTo>
                  <a:lnTo>
                    <a:pt x="1144229" y="1491476"/>
                  </a:ln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0" name="任意多边形 29"/>
            <p:cNvSpPr/>
            <p:nvPr/>
          </p:nvSpPr>
          <p:spPr>
            <a:xfrm>
              <a:off x="3733767" y="3263703"/>
              <a:ext cx="1768095" cy="2758270"/>
            </a:xfrm>
            <a:custGeom>
              <a:avLst/>
              <a:gdLst>
                <a:gd name="connsiteX0" fmla="*/ 576982 w 1768095"/>
                <a:gd name="connsiteY0" fmla="*/ 180015 h 2758270"/>
                <a:gd name="connsiteX1" fmla="*/ 576983 w 1768095"/>
                <a:gd name="connsiteY1" fmla="*/ 180015 h 2758270"/>
                <a:gd name="connsiteX2" fmla="*/ 576982 w 1768095"/>
                <a:gd name="connsiteY2" fmla="*/ 180016 h 2758270"/>
                <a:gd name="connsiteX3" fmla="*/ 982401 w 1768095"/>
                <a:gd name="connsiteY3" fmla="*/ 513548 h 2758270"/>
                <a:gd name="connsiteX4" fmla="*/ 952988 w 1768095"/>
                <a:gd name="connsiteY4" fmla="*/ 526716 h 2758270"/>
                <a:gd name="connsiteX5" fmla="*/ 843363 w 1768095"/>
                <a:gd name="connsiteY5" fmla="*/ 672533 h 2758270"/>
                <a:gd name="connsiteX6" fmla="*/ 925979 w 1768095"/>
                <a:gd name="connsiteY6" fmla="*/ 1064538 h 2758270"/>
                <a:gd name="connsiteX7" fmla="*/ 1190774 w 1768095"/>
                <a:gd name="connsiteY7" fmla="*/ 941246 h 2758270"/>
                <a:gd name="connsiteX8" fmla="*/ 1198817 w 1768095"/>
                <a:gd name="connsiteY8" fmla="*/ 713186 h 2758270"/>
                <a:gd name="connsiteX9" fmla="*/ 1195545 w 1768095"/>
                <a:gd name="connsiteY9" fmla="*/ 688898 h 2758270"/>
                <a:gd name="connsiteX10" fmla="*/ 1610349 w 1768095"/>
                <a:gd name="connsiteY10" fmla="*/ 1030150 h 2758270"/>
                <a:gd name="connsiteX11" fmla="*/ 1768095 w 1768095"/>
                <a:gd name="connsiteY11" fmla="*/ 455017 h 2758270"/>
                <a:gd name="connsiteX12" fmla="*/ 1768095 w 1768095"/>
                <a:gd name="connsiteY12" fmla="*/ 455018 h 2758270"/>
                <a:gd name="connsiteX13" fmla="*/ 1136365 w 1768095"/>
                <a:gd name="connsiteY13" fmla="*/ 2758270 h 2758270"/>
                <a:gd name="connsiteX14" fmla="*/ 154157 w 1768095"/>
                <a:gd name="connsiteY14" fmla="*/ 1721612 h 2758270"/>
                <a:gd name="connsiteX15" fmla="*/ 315332 w 1768095"/>
                <a:gd name="connsiteY15" fmla="*/ 1133977 h 2758270"/>
                <a:gd name="connsiteX16" fmla="*/ 296985 w 1768095"/>
                <a:gd name="connsiteY16" fmla="*/ 1113355 h 2758270"/>
                <a:gd name="connsiteX17" fmla="*/ 267907 w 1768095"/>
                <a:gd name="connsiteY17" fmla="*/ 1100547 h 2758270"/>
                <a:gd name="connsiteX18" fmla="*/ 72810 w 1768095"/>
                <a:gd name="connsiteY18" fmla="*/ 997222 h 2758270"/>
                <a:gd name="connsiteX19" fmla="*/ 57649 w 1768095"/>
                <a:gd name="connsiteY19" fmla="*/ 614116 h 2758270"/>
                <a:gd name="connsiteX20" fmla="*/ 370891 w 1768095"/>
                <a:gd name="connsiteY20" fmla="*/ 646011 h 2758270"/>
                <a:gd name="connsiteX21" fmla="*/ 401578 w 1768095"/>
                <a:gd name="connsiteY21" fmla="*/ 702962 h 2758270"/>
                <a:gd name="connsiteX22" fmla="*/ 418594 w 1768095"/>
                <a:gd name="connsiteY22" fmla="*/ 757490 h 2758270"/>
                <a:gd name="connsiteX23" fmla="*/ 626356 w 1768095"/>
                <a:gd name="connsiteY23" fmla="*/ 0 h 2758270"/>
                <a:gd name="connsiteX24" fmla="*/ 626356 w 1768095"/>
                <a:gd name="connsiteY24" fmla="*/ 0 h 2758270"/>
                <a:gd name="connsiteX25" fmla="*/ 588409 w 1768095"/>
                <a:gd name="connsiteY25" fmla="*/ 138356 h 2758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68095" h="2758270">
                  <a:moveTo>
                    <a:pt x="576982" y="180015"/>
                  </a:moveTo>
                  <a:lnTo>
                    <a:pt x="576983" y="180015"/>
                  </a:lnTo>
                  <a:lnTo>
                    <a:pt x="576982" y="180016"/>
                  </a:lnTo>
                  <a:lnTo>
                    <a:pt x="982401" y="513548"/>
                  </a:lnTo>
                  <a:lnTo>
                    <a:pt x="952988" y="526716"/>
                  </a:lnTo>
                  <a:cubicBezTo>
                    <a:pt x="916446" y="545091"/>
                    <a:pt x="875138" y="577693"/>
                    <a:pt x="843363" y="672533"/>
                  </a:cubicBezTo>
                  <a:cubicBezTo>
                    <a:pt x="792522" y="814792"/>
                    <a:pt x="830652" y="991827"/>
                    <a:pt x="925979" y="1064538"/>
                  </a:cubicBezTo>
                  <a:cubicBezTo>
                    <a:pt x="1021305" y="1140410"/>
                    <a:pt x="1139934" y="1083505"/>
                    <a:pt x="1190774" y="941246"/>
                  </a:cubicBezTo>
                  <a:cubicBezTo>
                    <a:pt x="1209840" y="884342"/>
                    <a:pt x="1207456" y="793651"/>
                    <a:pt x="1198817" y="713186"/>
                  </a:cubicBezTo>
                  <a:lnTo>
                    <a:pt x="1195545" y="688898"/>
                  </a:lnTo>
                  <a:lnTo>
                    <a:pt x="1610349" y="1030150"/>
                  </a:lnTo>
                  <a:lnTo>
                    <a:pt x="1768095" y="455017"/>
                  </a:lnTo>
                  <a:lnTo>
                    <a:pt x="1768095" y="455018"/>
                  </a:lnTo>
                  <a:lnTo>
                    <a:pt x="1136365" y="2758270"/>
                  </a:lnTo>
                  <a:lnTo>
                    <a:pt x="154157" y="1721612"/>
                  </a:lnTo>
                  <a:lnTo>
                    <a:pt x="315332" y="1133977"/>
                  </a:lnTo>
                  <a:lnTo>
                    <a:pt x="296985" y="1113355"/>
                  </a:lnTo>
                  <a:cubicBezTo>
                    <a:pt x="287785" y="1106335"/>
                    <a:pt x="277843" y="1101794"/>
                    <a:pt x="267907" y="1100547"/>
                  </a:cubicBezTo>
                  <a:cubicBezTo>
                    <a:pt x="217987" y="1096137"/>
                    <a:pt x="150918" y="1099776"/>
                    <a:pt x="72810" y="997222"/>
                  </a:cubicBezTo>
                  <a:cubicBezTo>
                    <a:pt x="-18432" y="882818"/>
                    <a:pt x="-24409" y="709552"/>
                    <a:pt x="57649" y="614116"/>
                  </a:cubicBezTo>
                  <a:cubicBezTo>
                    <a:pt x="138879" y="515794"/>
                    <a:pt x="279649" y="531607"/>
                    <a:pt x="370891" y="646011"/>
                  </a:cubicBezTo>
                  <a:cubicBezTo>
                    <a:pt x="382607" y="661394"/>
                    <a:pt x="392780" y="680931"/>
                    <a:pt x="401578" y="702962"/>
                  </a:cubicBezTo>
                  <a:lnTo>
                    <a:pt x="418594" y="757490"/>
                  </a:lnTo>
                  <a:close/>
                  <a:moveTo>
                    <a:pt x="626356" y="0"/>
                  </a:moveTo>
                  <a:lnTo>
                    <a:pt x="626356" y="0"/>
                  </a:lnTo>
                  <a:lnTo>
                    <a:pt x="588409" y="138356"/>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8" name="任意多边形 47"/>
            <p:cNvSpPr/>
            <p:nvPr/>
          </p:nvSpPr>
          <p:spPr>
            <a:xfrm rot="920267" flipH="1">
              <a:off x="5596207" y="2431342"/>
              <a:ext cx="1797584" cy="2152241"/>
            </a:xfrm>
            <a:custGeom>
              <a:avLst/>
              <a:gdLst>
                <a:gd name="connsiteX0" fmla="*/ 1790501 w 1797584"/>
                <a:gd name="connsiteY0" fmla="*/ 2083402 h 2152241"/>
                <a:gd name="connsiteX1" fmla="*/ 1790476 w 1797584"/>
                <a:gd name="connsiteY1" fmla="*/ 2083642 h 2152241"/>
                <a:gd name="connsiteX2" fmla="*/ 1774113 w 1797584"/>
                <a:gd name="connsiteY2" fmla="*/ 2079825 h 2152241"/>
                <a:gd name="connsiteX3" fmla="*/ 1758353 w 1797584"/>
                <a:gd name="connsiteY3" fmla="*/ 2076148 h 2152241"/>
                <a:gd name="connsiteX4" fmla="*/ 1758421 w 1797584"/>
                <a:gd name="connsiteY4" fmla="*/ 2076164 h 2152241"/>
                <a:gd name="connsiteX5" fmla="*/ 1758353 w 1797584"/>
                <a:gd name="connsiteY5" fmla="*/ 2076148 h 2152241"/>
                <a:gd name="connsiteX6" fmla="*/ 1789209 w 1797584"/>
                <a:gd name="connsiteY6" fmla="*/ 2083110 h 2152241"/>
                <a:gd name="connsiteX7" fmla="*/ 1790501 w 1797584"/>
                <a:gd name="connsiteY7" fmla="*/ 2083402 h 2152241"/>
                <a:gd name="connsiteX8" fmla="*/ 1790501 w 1797584"/>
                <a:gd name="connsiteY8" fmla="*/ 2083402 h 2152241"/>
                <a:gd name="connsiteX9" fmla="*/ 398126 w 1797584"/>
                <a:gd name="connsiteY9" fmla="*/ 0 h 2152241"/>
                <a:gd name="connsiteX10" fmla="*/ 398126 w 1797584"/>
                <a:gd name="connsiteY10" fmla="*/ 656295 h 2152241"/>
                <a:gd name="connsiteX11" fmla="*/ 372507 w 1797584"/>
                <a:gd name="connsiteY11" fmla="*/ 631536 h 2152241"/>
                <a:gd name="connsiteX12" fmla="*/ 217516 w 1797584"/>
                <a:gd name="connsiteY12" fmla="*/ 528621 h 2152241"/>
                <a:gd name="connsiteX13" fmla="*/ 11 w 1797584"/>
                <a:gd name="connsiteY13" fmla="*/ 658650 h 2152241"/>
                <a:gd name="connsiteX14" fmla="*/ 216908 w 1797584"/>
                <a:gd name="connsiteY14" fmla="*/ 904297 h 2152241"/>
                <a:gd name="connsiteX15" fmla="*/ 397516 w 1797584"/>
                <a:gd name="connsiteY15" fmla="*/ 878419 h 2152241"/>
                <a:gd name="connsiteX16" fmla="*/ 398126 w 1797584"/>
                <a:gd name="connsiteY16" fmla="*/ 878285 h 2152241"/>
                <a:gd name="connsiteX17" fmla="*/ 398126 w 1797584"/>
                <a:gd name="connsiteY17" fmla="*/ 1554966 h 2152241"/>
                <a:gd name="connsiteX18" fmla="*/ 964245 w 1797584"/>
                <a:gd name="connsiteY18" fmla="*/ 1796580 h 2152241"/>
                <a:gd name="connsiteX19" fmla="*/ 962122 w 1797584"/>
                <a:gd name="connsiteY19" fmla="*/ 1790828 h 2152241"/>
                <a:gd name="connsiteX20" fmla="*/ 959184 w 1797584"/>
                <a:gd name="connsiteY20" fmla="*/ 1782869 h 2152241"/>
                <a:gd name="connsiteX21" fmla="*/ 955056 w 1797584"/>
                <a:gd name="connsiteY21" fmla="*/ 1775103 h 2152241"/>
                <a:gd name="connsiteX22" fmla="*/ 930442 w 1797584"/>
                <a:gd name="connsiteY22" fmla="*/ 1728793 h 2152241"/>
                <a:gd name="connsiteX23" fmla="*/ 881797 w 1797584"/>
                <a:gd name="connsiteY23" fmla="*/ 1552805 h 2152241"/>
                <a:gd name="connsiteX24" fmla="*/ 931568 w 1797584"/>
                <a:gd name="connsiteY24" fmla="*/ 1434322 h 2152241"/>
                <a:gd name="connsiteX25" fmla="*/ 931568 w 1797584"/>
                <a:gd name="connsiteY25" fmla="*/ 1434322 h 2152241"/>
                <a:gd name="connsiteX26" fmla="*/ 931569 w 1797584"/>
                <a:gd name="connsiteY26" fmla="*/ 1434321 h 2152241"/>
                <a:gd name="connsiteX27" fmla="*/ 1112519 w 1797584"/>
                <a:gd name="connsiteY27" fmla="*/ 1373793 h 2152241"/>
                <a:gd name="connsiteX28" fmla="*/ 1168740 w 1797584"/>
                <a:gd name="connsiteY28" fmla="*/ 1399439 h 2152241"/>
                <a:gd name="connsiteX29" fmla="*/ 1189844 w 1797584"/>
                <a:gd name="connsiteY29" fmla="*/ 1409066 h 2152241"/>
                <a:gd name="connsiteX30" fmla="*/ 1291306 w 1797584"/>
                <a:gd name="connsiteY30" fmla="*/ 1645238 h 2152241"/>
                <a:gd name="connsiteX31" fmla="*/ 1189154 w 1797584"/>
                <a:gd name="connsiteY31" fmla="*/ 1814209 h 2152241"/>
                <a:gd name="connsiteX32" fmla="*/ 1174711 w 1797584"/>
                <a:gd name="connsiteY32" fmla="*/ 1834672 h 2152241"/>
                <a:gd name="connsiteX33" fmla="*/ 1172638 w 1797584"/>
                <a:gd name="connsiteY33" fmla="*/ 1837609 h 2152241"/>
                <a:gd name="connsiteX34" fmla="*/ 1171852 w 1797584"/>
                <a:gd name="connsiteY34" fmla="*/ 1842013 h 2152241"/>
                <a:gd name="connsiteX35" fmla="*/ 1167031 w 1797584"/>
                <a:gd name="connsiteY35" fmla="*/ 1869020 h 2152241"/>
                <a:gd name="connsiteX36" fmla="*/ 1168202 w 1797584"/>
                <a:gd name="connsiteY36" fmla="*/ 1875210 h 2152241"/>
                <a:gd name="connsiteX37" fmla="*/ 1169934 w 1797584"/>
                <a:gd name="connsiteY37" fmla="*/ 1884366 h 2152241"/>
                <a:gd name="connsiteX38" fmla="*/ 1218618 w 1797584"/>
                <a:gd name="connsiteY38" fmla="*/ 1905145 h 2152241"/>
                <a:gd name="connsiteX39" fmla="*/ 1401601 w 1797584"/>
                <a:gd name="connsiteY39" fmla="*/ 1983239 h 2152241"/>
                <a:gd name="connsiteX40" fmla="*/ 1591372 w 1797584"/>
                <a:gd name="connsiteY40" fmla="*/ 2064232 h 2152241"/>
                <a:gd name="connsiteX41" fmla="*/ 1796957 w 1797584"/>
                <a:gd name="connsiteY41" fmla="*/ 2151973 h 2152241"/>
                <a:gd name="connsiteX42" fmla="*/ 1796970 w 1797584"/>
                <a:gd name="connsiteY42" fmla="*/ 2151979 h 2152241"/>
                <a:gd name="connsiteX43" fmla="*/ 1797388 w 1797584"/>
                <a:gd name="connsiteY43" fmla="*/ 2152158 h 2152241"/>
                <a:gd name="connsiteX44" fmla="*/ 1797584 w 1797584"/>
                <a:gd name="connsiteY44" fmla="*/ 2152241 h 2152241"/>
                <a:gd name="connsiteX45" fmla="*/ 1797584 w 1797584"/>
                <a:gd name="connsiteY45" fmla="*/ 436896 h 215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797584" h="2152241">
                  <a:moveTo>
                    <a:pt x="1790501" y="2083402"/>
                  </a:moveTo>
                  <a:lnTo>
                    <a:pt x="1790476" y="2083642"/>
                  </a:lnTo>
                  <a:lnTo>
                    <a:pt x="1774113" y="2079825"/>
                  </a:lnTo>
                  <a:lnTo>
                    <a:pt x="1758353" y="2076148"/>
                  </a:lnTo>
                  <a:lnTo>
                    <a:pt x="1758421" y="2076164"/>
                  </a:lnTo>
                  <a:lnTo>
                    <a:pt x="1758353" y="2076148"/>
                  </a:lnTo>
                  <a:lnTo>
                    <a:pt x="1789209" y="2083110"/>
                  </a:lnTo>
                  <a:lnTo>
                    <a:pt x="1790501" y="2083402"/>
                  </a:lnTo>
                  <a:lnTo>
                    <a:pt x="1790501" y="2083402"/>
                  </a:lnTo>
                  <a:close/>
                  <a:moveTo>
                    <a:pt x="398126" y="0"/>
                  </a:moveTo>
                  <a:lnTo>
                    <a:pt x="398126" y="656295"/>
                  </a:lnTo>
                  <a:lnTo>
                    <a:pt x="372507" y="631536"/>
                  </a:lnTo>
                  <a:cubicBezTo>
                    <a:pt x="323714" y="587043"/>
                    <a:pt x="264946" y="542139"/>
                    <a:pt x="217516" y="528621"/>
                  </a:cubicBezTo>
                  <a:cubicBezTo>
                    <a:pt x="97309" y="497091"/>
                    <a:pt x="-1237" y="554549"/>
                    <a:pt x="11" y="658650"/>
                  </a:cubicBezTo>
                  <a:cubicBezTo>
                    <a:pt x="-831" y="761245"/>
                    <a:pt x="96701" y="872768"/>
                    <a:pt x="216908" y="904297"/>
                  </a:cubicBezTo>
                  <a:cubicBezTo>
                    <a:pt x="322308" y="934338"/>
                    <a:pt x="363217" y="899585"/>
                    <a:pt x="397516" y="878419"/>
                  </a:cubicBezTo>
                  <a:lnTo>
                    <a:pt x="398126" y="878285"/>
                  </a:lnTo>
                  <a:lnTo>
                    <a:pt x="398126" y="1554966"/>
                  </a:lnTo>
                  <a:lnTo>
                    <a:pt x="964245" y="1796580"/>
                  </a:lnTo>
                  <a:lnTo>
                    <a:pt x="962122" y="1790828"/>
                  </a:lnTo>
                  <a:lnTo>
                    <a:pt x="959184" y="1782869"/>
                  </a:lnTo>
                  <a:lnTo>
                    <a:pt x="955056" y="1775103"/>
                  </a:lnTo>
                  <a:lnTo>
                    <a:pt x="930442" y="1728793"/>
                  </a:lnTo>
                  <a:cubicBezTo>
                    <a:pt x="901953" y="1670395"/>
                    <a:pt x="877100" y="1602209"/>
                    <a:pt x="881797" y="1552805"/>
                  </a:cubicBezTo>
                  <a:cubicBezTo>
                    <a:pt x="887375" y="1506105"/>
                    <a:pt x="905339" y="1465461"/>
                    <a:pt x="931568" y="1434322"/>
                  </a:cubicBezTo>
                  <a:lnTo>
                    <a:pt x="931568" y="1434322"/>
                  </a:lnTo>
                  <a:lnTo>
                    <a:pt x="931569" y="1434321"/>
                  </a:lnTo>
                  <a:cubicBezTo>
                    <a:pt x="975284" y="1382423"/>
                    <a:pt x="1041959" y="1356925"/>
                    <a:pt x="1112519" y="1373793"/>
                  </a:cubicBezTo>
                  <a:lnTo>
                    <a:pt x="1168740" y="1399439"/>
                  </a:lnTo>
                  <a:lnTo>
                    <a:pt x="1189844" y="1409066"/>
                  </a:lnTo>
                  <a:cubicBezTo>
                    <a:pt x="1259380" y="1459679"/>
                    <a:pt x="1302463" y="1551837"/>
                    <a:pt x="1291306" y="1645238"/>
                  </a:cubicBezTo>
                  <a:cubicBezTo>
                    <a:pt x="1280869" y="1755026"/>
                    <a:pt x="1226258" y="1786145"/>
                    <a:pt x="1189154" y="1814209"/>
                  </a:cubicBezTo>
                  <a:lnTo>
                    <a:pt x="1174711" y="1834672"/>
                  </a:lnTo>
                  <a:lnTo>
                    <a:pt x="1172638" y="1837609"/>
                  </a:lnTo>
                  <a:lnTo>
                    <a:pt x="1171852" y="1842013"/>
                  </a:lnTo>
                  <a:lnTo>
                    <a:pt x="1167031" y="1869020"/>
                  </a:lnTo>
                  <a:lnTo>
                    <a:pt x="1168202" y="1875210"/>
                  </a:lnTo>
                  <a:lnTo>
                    <a:pt x="1169934" y="1884366"/>
                  </a:lnTo>
                  <a:lnTo>
                    <a:pt x="1218618" y="1905145"/>
                  </a:lnTo>
                  <a:lnTo>
                    <a:pt x="1401601" y="1983239"/>
                  </a:lnTo>
                  <a:lnTo>
                    <a:pt x="1591372" y="2064232"/>
                  </a:lnTo>
                  <a:lnTo>
                    <a:pt x="1796957" y="2151973"/>
                  </a:lnTo>
                  <a:lnTo>
                    <a:pt x="1796970" y="2151979"/>
                  </a:lnTo>
                  <a:lnTo>
                    <a:pt x="1797388" y="2152158"/>
                  </a:lnTo>
                  <a:lnTo>
                    <a:pt x="1797584" y="2152241"/>
                  </a:lnTo>
                  <a:lnTo>
                    <a:pt x="1797584" y="436896"/>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8" name="任意多边形 37"/>
            <p:cNvSpPr/>
            <p:nvPr/>
          </p:nvSpPr>
          <p:spPr>
            <a:xfrm rot="920267" flipH="1">
              <a:off x="6272462" y="3742242"/>
              <a:ext cx="1462418" cy="1929499"/>
            </a:xfrm>
            <a:custGeom>
              <a:avLst/>
              <a:gdLst>
                <a:gd name="connsiteX0" fmla="*/ 0 w 1462418"/>
                <a:gd name="connsiteY0" fmla="*/ 0 h 1929499"/>
                <a:gd name="connsiteX1" fmla="*/ 0 w 1462418"/>
                <a:gd name="connsiteY1" fmla="*/ 1289914 h 1929499"/>
                <a:gd name="connsiteX2" fmla="*/ 1047605 w 1462418"/>
                <a:gd name="connsiteY2" fmla="*/ 1929499 h 1929499"/>
                <a:gd name="connsiteX3" fmla="*/ 1047605 w 1462418"/>
                <a:gd name="connsiteY3" fmla="*/ 1462656 h 1929499"/>
                <a:gd name="connsiteX4" fmla="*/ 1090247 w 1462418"/>
                <a:gd name="connsiteY4" fmla="*/ 1523589 h 1929499"/>
                <a:gd name="connsiteX5" fmla="*/ 1136761 w 1462418"/>
                <a:gd name="connsiteY5" fmla="*/ 1568551 h 1929499"/>
                <a:gd name="connsiteX6" fmla="*/ 1444923 w 1462418"/>
                <a:gd name="connsiteY6" fmla="*/ 1503946 h 1929499"/>
                <a:gd name="connsiteX7" fmla="*/ 1314289 w 1462418"/>
                <a:gd name="connsiteY7" fmla="*/ 1143481 h 1929499"/>
                <a:gd name="connsiteX8" fmla="*/ 1097045 w 1462418"/>
                <a:gd name="connsiteY8" fmla="*/ 1104190 h 1929499"/>
                <a:gd name="connsiteX9" fmla="*/ 1065451 w 1462418"/>
                <a:gd name="connsiteY9" fmla="*/ 1100803 h 1929499"/>
                <a:gd name="connsiteX10" fmla="*/ 1047605 w 1462418"/>
                <a:gd name="connsiteY10" fmla="*/ 1090213 h 1929499"/>
                <a:gd name="connsiteX11" fmla="*/ 1047605 w 1462418"/>
                <a:gd name="connsiteY11" fmla="*/ 447107 h 1929499"/>
                <a:gd name="connsiteX12" fmla="*/ 1047604 w 1462418"/>
                <a:gd name="connsiteY12" fmla="*/ 447107 h 1929499"/>
                <a:gd name="connsiteX13" fmla="*/ 1047604 w 1462418"/>
                <a:gd name="connsiteY13" fmla="*/ 447108 h 1929499"/>
                <a:gd name="connsiteX14" fmla="*/ 564467 w 1462418"/>
                <a:gd name="connsiteY14" fmla="*/ 240910 h 1929499"/>
                <a:gd name="connsiteX15" fmla="*/ 570022 w 1462418"/>
                <a:gd name="connsiteY15" fmla="*/ 272275 h 1929499"/>
                <a:gd name="connsiteX16" fmla="*/ 603419 w 1462418"/>
                <a:gd name="connsiteY16" fmla="*/ 493332 h 1929499"/>
                <a:gd name="connsiteX17" fmla="*/ 398428 w 1462418"/>
                <a:gd name="connsiteY17" fmla="*/ 614399 h 1929499"/>
                <a:gd name="connsiteX18" fmla="*/ 289572 w 1462418"/>
                <a:gd name="connsiteY18" fmla="*/ 338266 h 1929499"/>
                <a:gd name="connsiteX19" fmla="*/ 391266 w 1462418"/>
                <a:gd name="connsiteY19" fmla="*/ 203745 h 1929499"/>
                <a:gd name="connsiteX20" fmla="*/ 407231 w 1462418"/>
                <a:gd name="connsiteY20" fmla="*/ 185531 h 1929499"/>
                <a:gd name="connsiteX21" fmla="*/ 410375 w 1462418"/>
                <a:gd name="connsiteY21" fmla="*/ 175145 h 1929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62418" h="1929499">
                  <a:moveTo>
                    <a:pt x="0" y="0"/>
                  </a:moveTo>
                  <a:lnTo>
                    <a:pt x="0" y="1289914"/>
                  </a:lnTo>
                  <a:lnTo>
                    <a:pt x="1047605" y="1929499"/>
                  </a:lnTo>
                  <a:lnTo>
                    <a:pt x="1047605" y="1462656"/>
                  </a:lnTo>
                  <a:lnTo>
                    <a:pt x="1090247" y="1523589"/>
                  </a:lnTo>
                  <a:cubicBezTo>
                    <a:pt x="1105312" y="1541914"/>
                    <a:pt x="1120931" y="1557445"/>
                    <a:pt x="1136761" y="1568551"/>
                  </a:cubicBezTo>
                  <a:cubicBezTo>
                    <a:pt x="1258401" y="1649896"/>
                    <a:pt x="1397337" y="1622272"/>
                    <a:pt x="1444923" y="1503946"/>
                  </a:cubicBezTo>
                  <a:cubicBezTo>
                    <a:pt x="1494173" y="1388118"/>
                    <a:pt x="1435930" y="1224825"/>
                    <a:pt x="1314289" y="1143481"/>
                  </a:cubicBezTo>
                  <a:cubicBezTo>
                    <a:pt x="1208758" y="1069445"/>
                    <a:pt x="1145951" y="1093253"/>
                    <a:pt x="1097045" y="1104190"/>
                  </a:cubicBezTo>
                  <a:cubicBezTo>
                    <a:pt x="1087198" y="1106015"/>
                    <a:pt x="1076347" y="1104703"/>
                    <a:pt x="1065451" y="1100803"/>
                  </a:cubicBezTo>
                  <a:lnTo>
                    <a:pt x="1047605" y="1090213"/>
                  </a:lnTo>
                  <a:lnTo>
                    <a:pt x="1047605" y="447107"/>
                  </a:lnTo>
                  <a:lnTo>
                    <a:pt x="1047604" y="447107"/>
                  </a:lnTo>
                  <a:lnTo>
                    <a:pt x="1047604" y="447108"/>
                  </a:lnTo>
                  <a:lnTo>
                    <a:pt x="564467" y="240910"/>
                  </a:lnTo>
                  <a:lnTo>
                    <a:pt x="570022" y="272275"/>
                  </a:lnTo>
                  <a:cubicBezTo>
                    <a:pt x="591785" y="337383"/>
                    <a:pt x="616420" y="435014"/>
                    <a:pt x="603419" y="493332"/>
                  </a:cubicBezTo>
                  <a:cubicBezTo>
                    <a:pt x="576430" y="603053"/>
                    <a:pt x="484768" y="658507"/>
                    <a:pt x="398428" y="614399"/>
                  </a:cubicBezTo>
                  <a:cubicBezTo>
                    <a:pt x="312418" y="572595"/>
                    <a:pt x="262583" y="447986"/>
                    <a:pt x="289572" y="338266"/>
                  </a:cubicBezTo>
                  <a:cubicBezTo>
                    <a:pt x="311238" y="241069"/>
                    <a:pt x="358388" y="222562"/>
                    <a:pt x="391266" y="203745"/>
                  </a:cubicBezTo>
                  <a:cubicBezTo>
                    <a:pt x="397696" y="199738"/>
                    <a:pt x="403103" y="193396"/>
                    <a:pt x="407231" y="185531"/>
                  </a:cubicBezTo>
                  <a:lnTo>
                    <a:pt x="410375" y="175145"/>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9" name="任意多边形 38"/>
            <p:cNvSpPr/>
            <p:nvPr/>
          </p:nvSpPr>
          <p:spPr>
            <a:xfrm rot="920267" flipH="1">
              <a:off x="7046556" y="2373947"/>
              <a:ext cx="1047605" cy="2102116"/>
            </a:xfrm>
            <a:custGeom>
              <a:avLst/>
              <a:gdLst>
                <a:gd name="connsiteX0" fmla="*/ 0 w 1047605"/>
                <a:gd name="connsiteY0" fmla="*/ 0 h 2102116"/>
                <a:gd name="connsiteX1" fmla="*/ 0 w 1047605"/>
                <a:gd name="connsiteY1" fmla="*/ 1472528 h 2102116"/>
                <a:gd name="connsiteX2" fmla="*/ 410376 w 1047605"/>
                <a:gd name="connsiteY2" fmla="*/ 1647673 h 2102116"/>
                <a:gd name="connsiteX3" fmla="*/ 407232 w 1047605"/>
                <a:gd name="connsiteY3" fmla="*/ 1658059 h 2102116"/>
                <a:gd name="connsiteX4" fmla="*/ 391267 w 1047605"/>
                <a:gd name="connsiteY4" fmla="*/ 1676273 h 2102116"/>
                <a:gd name="connsiteX5" fmla="*/ 289573 w 1047605"/>
                <a:gd name="connsiteY5" fmla="*/ 1810794 h 2102116"/>
                <a:gd name="connsiteX6" fmla="*/ 398429 w 1047605"/>
                <a:gd name="connsiteY6" fmla="*/ 2086927 h 2102116"/>
                <a:gd name="connsiteX7" fmla="*/ 603420 w 1047605"/>
                <a:gd name="connsiteY7" fmla="*/ 1965860 h 2102116"/>
                <a:gd name="connsiteX8" fmla="*/ 570023 w 1047605"/>
                <a:gd name="connsiteY8" fmla="*/ 1744803 h 2102116"/>
                <a:gd name="connsiteX9" fmla="*/ 564468 w 1047605"/>
                <a:gd name="connsiteY9" fmla="*/ 1713438 h 2102116"/>
                <a:gd name="connsiteX10" fmla="*/ 1047605 w 1047605"/>
                <a:gd name="connsiteY10" fmla="*/ 1919636 h 2102116"/>
                <a:gd name="connsiteX11" fmla="*/ 1047605 w 1047605"/>
                <a:gd name="connsiteY11" fmla="*/ 1897802 h 2102116"/>
                <a:gd name="connsiteX12" fmla="*/ 1038384 w 1047605"/>
                <a:gd name="connsiteY12" fmla="*/ 1893866 h 2102116"/>
                <a:gd name="connsiteX13" fmla="*/ 1038385 w 1047605"/>
                <a:gd name="connsiteY13" fmla="*/ 1217186 h 2102116"/>
                <a:gd name="connsiteX14" fmla="*/ 1037774 w 1047605"/>
                <a:gd name="connsiteY14" fmla="*/ 1217319 h 2102116"/>
                <a:gd name="connsiteX15" fmla="*/ 857166 w 1047605"/>
                <a:gd name="connsiteY15" fmla="*/ 1243197 h 2102116"/>
                <a:gd name="connsiteX16" fmla="*/ 640269 w 1047605"/>
                <a:gd name="connsiteY16" fmla="*/ 997551 h 2102116"/>
                <a:gd name="connsiteX17" fmla="*/ 857775 w 1047605"/>
                <a:gd name="connsiteY17" fmla="*/ 867521 h 2102116"/>
                <a:gd name="connsiteX18" fmla="*/ 1012765 w 1047605"/>
                <a:gd name="connsiteY18" fmla="*/ 970436 h 2102116"/>
                <a:gd name="connsiteX19" fmla="*/ 1038384 w 1047605"/>
                <a:gd name="connsiteY19" fmla="*/ 995195 h 2102116"/>
                <a:gd name="connsiteX20" fmla="*/ 1038384 w 1047605"/>
                <a:gd name="connsiteY20" fmla="*/ 338901 h 2102116"/>
                <a:gd name="connsiteX21" fmla="*/ 1047605 w 1047605"/>
                <a:gd name="connsiteY21" fmla="*/ 341779 h 2102116"/>
                <a:gd name="connsiteX22" fmla="*/ 1047605 w 1047605"/>
                <a:gd name="connsiteY22" fmla="*/ 327052 h 2102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47605" h="2102116">
                  <a:moveTo>
                    <a:pt x="0" y="0"/>
                  </a:moveTo>
                  <a:lnTo>
                    <a:pt x="0" y="1472528"/>
                  </a:lnTo>
                  <a:lnTo>
                    <a:pt x="410376" y="1647673"/>
                  </a:lnTo>
                  <a:lnTo>
                    <a:pt x="407232" y="1658059"/>
                  </a:lnTo>
                  <a:cubicBezTo>
                    <a:pt x="403104" y="1665924"/>
                    <a:pt x="397697" y="1672266"/>
                    <a:pt x="391267" y="1676273"/>
                  </a:cubicBezTo>
                  <a:cubicBezTo>
                    <a:pt x="358389" y="1695090"/>
                    <a:pt x="311239" y="1713597"/>
                    <a:pt x="289573" y="1810794"/>
                  </a:cubicBezTo>
                  <a:cubicBezTo>
                    <a:pt x="262583" y="1920514"/>
                    <a:pt x="312419" y="2045123"/>
                    <a:pt x="398429" y="2086927"/>
                  </a:cubicBezTo>
                  <a:cubicBezTo>
                    <a:pt x="484769" y="2131035"/>
                    <a:pt x="576431" y="2075581"/>
                    <a:pt x="603420" y="1965860"/>
                  </a:cubicBezTo>
                  <a:cubicBezTo>
                    <a:pt x="616421" y="1907542"/>
                    <a:pt x="591786" y="1809911"/>
                    <a:pt x="570023" y="1744803"/>
                  </a:cubicBezTo>
                  <a:lnTo>
                    <a:pt x="564468" y="1713438"/>
                  </a:lnTo>
                  <a:lnTo>
                    <a:pt x="1047605" y="1919636"/>
                  </a:lnTo>
                  <a:lnTo>
                    <a:pt x="1047605" y="1897802"/>
                  </a:lnTo>
                  <a:lnTo>
                    <a:pt x="1038384" y="1893866"/>
                  </a:lnTo>
                  <a:lnTo>
                    <a:pt x="1038385" y="1217186"/>
                  </a:lnTo>
                  <a:lnTo>
                    <a:pt x="1037774" y="1217319"/>
                  </a:lnTo>
                  <a:cubicBezTo>
                    <a:pt x="1003475" y="1238485"/>
                    <a:pt x="962567" y="1273239"/>
                    <a:pt x="857166" y="1243197"/>
                  </a:cubicBezTo>
                  <a:cubicBezTo>
                    <a:pt x="736960" y="1211668"/>
                    <a:pt x="639428" y="1100146"/>
                    <a:pt x="640269" y="997551"/>
                  </a:cubicBezTo>
                  <a:cubicBezTo>
                    <a:pt x="639022" y="893450"/>
                    <a:pt x="737567" y="835991"/>
                    <a:pt x="857775" y="867521"/>
                  </a:cubicBezTo>
                  <a:cubicBezTo>
                    <a:pt x="905204" y="881039"/>
                    <a:pt x="963972" y="925944"/>
                    <a:pt x="1012765" y="970436"/>
                  </a:cubicBezTo>
                  <a:lnTo>
                    <a:pt x="1038384" y="995195"/>
                  </a:lnTo>
                  <a:lnTo>
                    <a:pt x="1038384" y="338901"/>
                  </a:lnTo>
                  <a:lnTo>
                    <a:pt x="1047605" y="341779"/>
                  </a:lnTo>
                  <a:lnTo>
                    <a:pt x="1047605" y="327052"/>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1" name="任意多边形 40"/>
            <p:cNvSpPr/>
            <p:nvPr/>
          </p:nvSpPr>
          <p:spPr>
            <a:xfrm>
              <a:off x="3057718" y="2644498"/>
              <a:ext cx="1252675" cy="2338584"/>
            </a:xfrm>
            <a:custGeom>
              <a:avLst/>
              <a:gdLst>
                <a:gd name="connsiteX0" fmla="*/ 853312 w 1252675"/>
                <a:gd name="connsiteY0" fmla="*/ 12 h 2338584"/>
                <a:gd name="connsiteX1" fmla="*/ 1000563 w 1252675"/>
                <a:gd name="connsiteY1" fmla="*/ 225756 h 2338584"/>
                <a:gd name="connsiteX2" fmla="*/ 855776 w 1252675"/>
                <a:gd name="connsiteY2" fmla="*/ 433041 h 2338584"/>
                <a:gd name="connsiteX3" fmla="*/ 841550 w 1252675"/>
                <a:gd name="connsiteY3" fmla="*/ 452346 h 2338584"/>
                <a:gd name="connsiteX4" fmla="*/ 1252675 w 1252675"/>
                <a:gd name="connsiteY4" fmla="*/ 790572 h 2338584"/>
                <a:gd name="connsiteX5" fmla="*/ 1093191 w 1252675"/>
                <a:gd name="connsiteY5" fmla="*/ 1372042 h 2338584"/>
                <a:gd name="connsiteX6" fmla="*/ 1077627 w 1252675"/>
                <a:gd name="connsiteY6" fmla="*/ 1322167 h 2338584"/>
                <a:gd name="connsiteX7" fmla="*/ 1046940 w 1252675"/>
                <a:gd name="connsiteY7" fmla="*/ 1265216 h 2338584"/>
                <a:gd name="connsiteX8" fmla="*/ 733698 w 1252675"/>
                <a:gd name="connsiteY8" fmla="*/ 1233321 h 2338584"/>
                <a:gd name="connsiteX9" fmla="*/ 748859 w 1252675"/>
                <a:gd name="connsiteY9" fmla="*/ 1616427 h 2338584"/>
                <a:gd name="connsiteX10" fmla="*/ 943956 w 1252675"/>
                <a:gd name="connsiteY10" fmla="*/ 1719752 h 2338584"/>
                <a:gd name="connsiteX11" fmla="*/ 973034 w 1252675"/>
                <a:gd name="connsiteY11" fmla="*/ 1732560 h 2338584"/>
                <a:gd name="connsiteX12" fmla="*/ 989296 w 1252675"/>
                <a:gd name="connsiteY12" fmla="*/ 1750838 h 2338584"/>
                <a:gd name="connsiteX13" fmla="*/ 828090 w 1252675"/>
                <a:gd name="connsiteY13" fmla="*/ 2338584 h 2338584"/>
                <a:gd name="connsiteX14" fmla="*/ 0 w 1252675"/>
                <a:gd name="connsiteY14" fmla="*/ 1464588 h 2338584"/>
                <a:gd name="connsiteX15" fmla="*/ 381453 w 1252675"/>
                <a:gd name="connsiteY15" fmla="*/ 73832 h 2338584"/>
                <a:gd name="connsiteX16" fmla="*/ 600602 w 1252675"/>
                <a:gd name="connsiteY16" fmla="*/ 254122 h 2338584"/>
                <a:gd name="connsiteX17" fmla="*/ 604332 w 1252675"/>
                <a:gd name="connsiteY17" fmla="*/ 225198 h 2338584"/>
                <a:gd name="connsiteX18" fmla="*/ 853312 w 1252675"/>
                <a:gd name="connsiteY18" fmla="*/ 12 h 233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2675" h="2338584">
                  <a:moveTo>
                    <a:pt x="853312" y="12"/>
                  </a:moveTo>
                  <a:cubicBezTo>
                    <a:pt x="963043" y="-1304"/>
                    <a:pt x="1028224" y="100976"/>
                    <a:pt x="1000563" y="225756"/>
                  </a:cubicBezTo>
                  <a:cubicBezTo>
                    <a:pt x="984496" y="291403"/>
                    <a:pt x="910520" y="377984"/>
                    <a:pt x="855776" y="433041"/>
                  </a:cubicBezTo>
                  <a:lnTo>
                    <a:pt x="841550" y="452346"/>
                  </a:lnTo>
                  <a:lnTo>
                    <a:pt x="1252675" y="790572"/>
                  </a:lnTo>
                  <a:lnTo>
                    <a:pt x="1093191" y="1372042"/>
                  </a:lnTo>
                  <a:lnTo>
                    <a:pt x="1077627" y="1322167"/>
                  </a:lnTo>
                  <a:cubicBezTo>
                    <a:pt x="1068829" y="1300136"/>
                    <a:pt x="1058656" y="1280599"/>
                    <a:pt x="1046940" y="1265216"/>
                  </a:cubicBezTo>
                  <a:cubicBezTo>
                    <a:pt x="955698" y="1150812"/>
                    <a:pt x="814928" y="1134999"/>
                    <a:pt x="733698" y="1233321"/>
                  </a:cubicBezTo>
                  <a:cubicBezTo>
                    <a:pt x="651640" y="1328757"/>
                    <a:pt x="657617" y="1502023"/>
                    <a:pt x="748859" y="1616427"/>
                  </a:cubicBezTo>
                  <a:cubicBezTo>
                    <a:pt x="826967" y="1718981"/>
                    <a:pt x="894036" y="1715342"/>
                    <a:pt x="943956" y="1719752"/>
                  </a:cubicBezTo>
                  <a:cubicBezTo>
                    <a:pt x="953892" y="1720999"/>
                    <a:pt x="963834" y="1725540"/>
                    <a:pt x="973034" y="1732560"/>
                  </a:cubicBezTo>
                  <a:lnTo>
                    <a:pt x="989296" y="1750838"/>
                  </a:lnTo>
                  <a:lnTo>
                    <a:pt x="828090" y="2338584"/>
                  </a:lnTo>
                  <a:lnTo>
                    <a:pt x="0" y="1464588"/>
                  </a:lnTo>
                  <a:lnTo>
                    <a:pt x="381453" y="73832"/>
                  </a:lnTo>
                  <a:lnTo>
                    <a:pt x="600602" y="254122"/>
                  </a:lnTo>
                  <a:lnTo>
                    <a:pt x="604332" y="225198"/>
                  </a:lnTo>
                  <a:cubicBezTo>
                    <a:pt x="631993" y="100418"/>
                    <a:pt x="745072" y="-843"/>
                    <a:pt x="853312" y="12"/>
                  </a:cubicBez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a:off x="4952367" y="1443297"/>
              <a:ext cx="2103346" cy="661526"/>
            </a:xfrm>
            <a:custGeom>
              <a:avLst/>
              <a:gdLst>
                <a:gd name="connsiteX0" fmla="*/ 0 w 2103346"/>
                <a:gd name="connsiteY0" fmla="*/ 0 h 661526"/>
                <a:gd name="connsiteX1" fmla="*/ 1373397 w 2103346"/>
                <a:gd name="connsiteY1" fmla="*/ 143576 h 661526"/>
                <a:gd name="connsiteX2" fmla="*/ 2103346 w 2103346"/>
                <a:gd name="connsiteY2" fmla="*/ 489758 h 661526"/>
                <a:gd name="connsiteX3" fmla="*/ 1981100 w 2103346"/>
                <a:gd name="connsiteY3" fmla="*/ 489758 h 661526"/>
                <a:gd name="connsiteX4" fmla="*/ 1981748 w 2103346"/>
                <a:gd name="connsiteY4" fmla="*/ 490305 h 661526"/>
                <a:gd name="connsiteX5" fmla="*/ 2044654 w 2103346"/>
                <a:gd name="connsiteY5" fmla="*/ 586247 h 661526"/>
                <a:gd name="connsiteX6" fmla="*/ 1875655 w 2103346"/>
                <a:gd name="connsiteY6" fmla="*/ 631309 h 661526"/>
                <a:gd name="connsiteX7" fmla="*/ 1705749 w 2103346"/>
                <a:gd name="connsiteY7" fmla="*/ 514946 h 661526"/>
                <a:gd name="connsiteX8" fmla="*/ 1675618 w 2103346"/>
                <a:gd name="connsiteY8" fmla="*/ 489758 h 661526"/>
                <a:gd name="connsiteX9" fmla="*/ 1085210 w 2103346"/>
                <a:gd name="connsiteY9" fmla="*/ 489758 h 661526"/>
                <a:gd name="connsiteX10" fmla="*/ 790310 w 2103346"/>
                <a:gd name="connsiteY10" fmla="*/ 331888 h 661526"/>
                <a:gd name="connsiteX11" fmla="*/ 867103 w 2103346"/>
                <a:gd name="connsiteY11" fmla="*/ 302098 h 661526"/>
                <a:gd name="connsiteX12" fmla="*/ 755795 w 2103346"/>
                <a:gd name="connsiteY12" fmla="*/ 167185 h 661526"/>
                <a:gd name="connsiteX13" fmla="*/ 624152 w 2103346"/>
                <a:gd name="connsiteY13" fmla="*/ 160034 h 661526"/>
                <a:gd name="connsiteX14" fmla="*/ 484381 w 2103346"/>
                <a:gd name="connsiteY14" fmla="*/ 168115 h 661526"/>
                <a:gd name="connsiteX15" fmla="*/ 220765 w 2103346"/>
                <a:gd name="connsiteY15" fmla="*/ 26993 h 661526"/>
                <a:gd name="connsiteX16" fmla="*/ 0 w 2103346"/>
                <a:gd name="connsiteY16" fmla="*/ 3914 h 66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03346" h="661526">
                  <a:moveTo>
                    <a:pt x="0" y="0"/>
                  </a:moveTo>
                  <a:lnTo>
                    <a:pt x="1373397" y="143576"/>
                  </a:lnTo>
                  <a:lnTo>
                    <a:pt x="2103346" y="489758"/>
                  </a:lnTo>
                  <a:lnTo>
                    <a:pt x="1981100" y="489758"/>
                  </a:lnTo>
                  <a:lnTo>
                    <a:pt x="1981748" y="490305"/>
                  </a:lnTo>
                  <a:cubicBezTo>
                    <a:pt x="2012614" y="523621"/>
                    <a:pt x="2035213" y="557117"/>
                    <a:pt x="2044654" y="586247"/>
                  </a:cubicBezTo>
                  <a:cubicBezTo>
                    <a:pt x="2072150" y="665586"/>
                    <a:pt x="1995213" y="684898"/>
                    <a:pt x="1875655" y="631309"/>
                  </a:cubicBezTo>
                  <a:cubicBezTo>
                    <a:pt x="1828209" y="609347"/>
                    <a:pt x="1762297" y="560760"/>
                    <a:pt x="1705749" y="514946"/>
                  </a:cubicBezTo>
                  <a:lnTo>
                    <a:pt x="1675618" y="489758"/>
                  </a:lnTo>
                  <a:lnTo>
                    <a:pt x="1085210" y="489758"/>
                  </a:lnTo>
                  <a:lnTo>
                    <a:pt x="790310" y="331888"/>
                  </a:lnTo>
                  <a:lnTo>
                    <a:pt x="867103" y="302098"/>
                  </a:lnTo>
                  <a:cubicBezTo>
                    <a:pt x="935600" y="253529"/>
                    <a:pt x="884227" y="193088"/>
                    <a:pt x="755795" y="167185"/>
                  </a:cubicBezTo>
                  <a:cubicBezTo>
                    <a:pt x="721547" y="160709"/>
                    <a:pt x="673741" y="159089"/>
                    <a:pt x="624152" y="160034"/>
                  </a:cubicBezTo>
                  <a:lnTo>
                    <a:pt x="484381" y="168115"/>
                  </a:lnTo>
                  <a:lnTo>
                    <a:pt x="220765" y="26993"/>
                  </a:lnTo>
                  <a:lnTo>
                    <a:pt x="0" y="3914"/>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a:xfrm>
              <a:off x="3814404" y="1341267"/>
              <a:ext cx="2239191" cy="606900"/>
            </a:xfrm>
            <a:custGeom>
              <a:avLst/>
              <a:gdLst>
                <a:gd name="connsiteX0" fmla="*/ 4036 w 2239191"/>
                <a:gd name="connsiteY0" fmla="*/ 0 h 606900"/>
                <a:gd name="connsiteX1" fmla="*/ 1372796 w 2239191"/>
                <a:gd name="connsiteY1" fmla="*/ 143091 h 606900"/>
                <a:gd name="connsiteX2" fmla="*/ 1610693 w 2239191"/>
                <a:gd name="connsiteY2" fmla="*/ 270445 h 606900"/>
                <a:gd name="connsiteX3" fmla="*/ 1619770 w 2239191"/>
                <a:gd name="connsiteY3" fmla="*/ 270294 h 606900"/>
                <a:gd name="connsiteX4" fmla="*/ 1893758 w 2239191"/>
                <a:gd name="connsiteY4" fmla="*/ 269215 h 606900"/>
                <a:gd name="connsiteX5" fmla="*/ 2005066 w 2239191"/>
                <a:gd name="connsiteY5" fmla="*/ 404128 h 606900"/>
                <a:gd name="connsiteX6" fmla="*/ 1921192 w 2239191"/>
                <a:gd name="connsiteY6" fmla="*/ 436665 h 606900"/>
                <a:gd name="connsiteX7" fmla="*/ 2239191 w 2239191"/>
                <a:gd name="connsiteY7" fmla="*/ 606900 h 606900"/>
                <a:gd name="connsiteX8" fmla="*/ 916508 w 2239191"/>
                <a:gd name="connsiteY8" fmla="*/ 606900 h 606900"/>
                <a:gd name="connsiteX9" fmla="*/ 918023 w 2239191"/>
                <a:gd name="connsiteY9" fmla="*/ 601374 h 606900"/>
                <a:gd name="connsiteX10" fmla="*/ 15762 w 2239191"/>
                <a:gd name="connsiteY10" fmla="*/ 16878 h 606900"/>
                <a:gd name="connsiteX11" fmla="*/ 13888 w 2239191"/>
                <a:gd name="connsiteY11" fmla="*/ 23711 h 606900"/>
                <a:gd name="connsiteX12" fmla="*/ 0 w 2239191"/>
                <a:gd name="connsiteY12" fmla="*/ 14715 h 60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39191" h="606900">
                  <a:moveTo>
                    <a:pt x="4036" y="0"/>
                  </a:moveTo>
                  <a:lnTo>
                    <a:pt x="1372796" y="143091"/>
                  </a:lnTo>
                  <a:lnTo>
                    <a:pt x="1610693" y="270445"/>
                  </a:lnTo>
                  <a:lnTo>
                    <a:pt x="1619770" y="270294"/>
                  </a:lnTo>
                  <a:cubicBezTo>
                    <a:pt x="1702537" y="262738"/>
                    <a:pt x="1825261" y="256262"/>
                    <a:pt x="1893758" y="269215"/>
                  </a:cubicBezTo>
                  <a:cubicBezTo>
                    <a:pt x="2022190" y="295118"/>
                    <a:pt x="2073563" y="355559"/>
                    <a:pt x="2005066" y="404128"/>
                  </a:cubicBezTo>
                  <a:lnTo>
                    <a:pt x="1921192" y="436665"/>
                  </a:lnTo>
                  <a:lnTo>
                    <a:pt x="2239191" y="606900"/>
                  </a:lnTo>
                  <a:lnTo>
                    <a:pt x="916508" y="606900"/>
                  </a:lnTo>
                  <a:lnTo>
                    <a:pt x="918023" y="601374"/>
                  </a:lnTo>
                  <a:lnTo>
                    <a:pt x="15762" y="16878"/>
                  </a:lnTo>
                  <a:lnTo>
                    <a:pt x="13888" y="23711"/>
                  </a:lnTo>
                  <a:lnTo>
                    <a:pt x="0" y="14715"/>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7" name="任意多边形 46"/>
            <p:cNvSpPr/>
            <p:nvPr/>
          </p:nvSpPr>
          <p:spPr>
            <a:xfrm>
              <a:off x="4310749" y="1934099"/>
              <a:ext cx="1489823" cy="2427858"/>
            </a:xfrm>
            <a:custGeom>
              <a:avLst/>
              <a:gdLst>
                <a:gd name="connsiteX0" fmla="*/ 416145 w 1489823"/>
                <a:gd name="connsiteY0" fmla="*/ 0 h 2427858"/>
                <a:gd name="connsiteX1" fmla="*/ 1489823 w 1489823"/>
                <a:gd name="connsiteY1" fmla="*/ 695541 h 2427858"/>
                <a:gd name="connsiteX2" fmla="*/ 1033367 w 1489823"/>
                <a:gd name="connsiteY2" fmla="*/ 2359753 h 2427858"/>
                <a:gd name="connsiteX3" fmla="*/ 618563 w 1489823"/>
                <a:gd name="connsiteY3" fmla="*/ 2018500 h 2427858"/>
                <a:gd name="connsiteX4" fmla="*/ 621835 w 1489823"/>
                <a:gd name="connsiteY4" fmla="*/ 2042790 h 2427858"/>
                <a:gd name="connsiteX5" fmla="*/ 613792 w 1489823"/>
                <a:gd name="connsiteY5" fmla="*/ 2270850 h 2427858"/>
                <a:gd name="connsiteX6" fmla="*/ 348997 w 1489823"/>
                <a:gd name="connsiteY6" fmla="*/ 2394142 h 2427858"/>
                <a:gd name="connsiteX7" fmla="*/ 266381 w 1489823"/>
                <a:gd name="connsiteY7" fmla="*/ 2002137 h 2427858"/>
                <a:gd name="connsiteX8" fmla="*/ 376006 w 1489823"/>
                <a:gd name="connsiteY8" fmla="*/ 1856320 h 2427858"/>
                <a:gd name="connsiteX9" fmla="*/ 405420 w 1489823"/>
                <a:gd name="connsiteY9" fmla="*/ 1843151 h 2427858"/>
                <a:gd name="connsiteX10" fmla="*/ 0 w 1489823"/>
                <a:gd name="connsiteY10" fmla="*/ 1509619 h 2427858"/>
                <a:gd name="connsiteX11" fmla="*/ 146732 w 1489823"/>
                <a:gd name="connsiteY11" fmla="*/ 974643 h 2427858"/>
                <a:gd name="connsiteX12" fmla="*/ 162072 w 1489823"/>
                <a:gd name="connsiteY12" fmla="*/ 1000386 h 2427858"/>
                <a:gd name="connsiteX13" fmla="*/ 283693 w 1489823"/>
                <a:gd name="connsiteY13" fmla="*/ 1124841 h 2427858"/>
                <a:gd name="connsiteX14" fmla="*/ 558206 w 1489823"/>
                <a:gd name="connsiteY14" fmla="*/ 1007399 h 2427858"/>
                <a:gd name="connsiteX15" fmla="*/ 426457 w 1489823"/>
                <a:gd name="connsiteY15" fmla="*/ 725073 h 2427858"/>
                <a:gd name="connsiteX16" fmla="*/ 229571 w 1489823"/>
                <a:gd name="connsiteY16" fmla="*/ 735224 h 2427858"/>
                <a:gd name="connsiteX17" fmla="*/ 211807 w 1489823"/>
                <a:gd name="connsiteY17" fmla="*/ 737383 h 2427858"/>
                <a:gd name="connsiteX18" fmla="*/ 372641 w 1489823"/>
                <a:gd name="connsiteY18" fmla="*/ 150991 h 2427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89823" h="2427858">
                  <a:moveTo>
                    <a:pt x="416145" y="0"/>
                  </a:moveTo>
                  <a:lnTo>
                    <a:pt x="1489823" y="695541"/>
                  </a:lnTo>
                  <a:lnTo>
                    <a:pt x="1033367" y="2359753"/>
                  </a:lnTo>
                  <a:lnTo>
                    <a:pt x="618563" y="2018500"/>
                  </a:lnTo>
                  <a:lnTo>
                    <a:pt x="621835" y="2042790"/>
                  </a:lnTo>
                  <a:cubicBezTo>
                    <a:pt x="630474" y="2123255"/>
                    <a:pt x="632858" y="2213946"/>
                    <a:pt x="613792" y="2270850"/>
                  </a:cubicBezTo>
                  <a:cubicBezTo>
                    <a:pt x="562952" y="2413109"/>
                    <a:pt x="444323" y="2470014"/>
                    <a:pt x="348997" y="2394142"/>
                  </a:cubicBezTo>
                  <a:cubicBezTo>
                    <a:pt x="253670" y="2321431"/>
                    <a:pt x="215540" y="2144396"/>
                    <a:pt x="266381" y="2002137"/>
                  </a:cubicBezTo>
                  <a:cubicBezTo>
                    <a:pt x="298156" y="1907297"/>
                    <a:pt x="339464" y="1874695"/>
                    <a:pt x="376006" y="1856320"/>
                  </a:cubicBezTo>
                  <a:lnTo>
                    <a:pt x="405420" y="1843151"/>
                  </a:lnTo>
                  <a:lnTo>
                    <a:pt x="0" y="1509619"/>
                  </a:lnTo>
                  <a:lnTo>
                    <a:pt x="146732" y="974643"/>
                  </a:lnTo>
                  <a:lnTo>
                    <a:pt x="162072" y="1000386"/>
                  </a:lnTo>
                  <a:cubicBezTo>
                    <a:pt x="195784" y="1052437"/>
                    <a:pt x="239674" y="1105887"/>
                    <a:pt x="283693" y="1124841"/>
                  </a:cubicBezTo>
                  <a:cubicBezTo>
                    <a:pt x="396288" y="1169975"/>
                    <a:pt x="520112" y="1118312"/>
                    <a:pt x="558206" y="1007399"/>
                  </a:cubicBezTo>
                  <a:cubicBezTo>
                    <a:pt x="597895" y="898289"/>
                    <a:pt x="539052" y="770205"/>
                    <a:pt x="426457" y="725073"/>
                  </a:cubicBezTo>
                  <a:cubicBezTo>
                    <a:pt x="328636" y="682951"/>
                    <a:pt x="273109" y="715999"/>
                    <a:pt x="229571" y="735224"/>
                  </a:cubicBezTo>
                  <a:lnTo>
                    <a:pt x="211807" y="737383"/>
                  </a:lnTo>
                  <a:lnTo>
                    <a:pt x="372641" y="150991"/>
                  </a:lnTo>
                  <a:close/>
                </a:path>
              </a:pathLst>
            </a:custGeom>
            <a:no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9" name="任意多边形 48"/>
            <p:cNvSpPr/>
            <p:nvPr/>
          </p:nvSpPr>
          <p:spPr bwMode="auto">
            <a:xfrm rot="18181813" flipH="1">
              <a:off x="4482796" y="4220878"/>
              <a:ext cx="2683051" cy="1626651"/>
            </a:xfrm>
            <a:custGeom>
              <a:avLst/>
              <a:gdLst>
                <a:gd name="connsiteX0" fmla="*/ 926593 w 2683051"/>
                <a:gd name="connsiteY0" fmla="*/ 0 h 1626651"/>
                <a:gd name="connsiteX1" fmla="*/ 909913 w 2683051"/>
                <a:gd name="connsiteY1" fmla="*/ 28423 h 1626651"/>
                <a:gd name="connsiteX2" fmla="*/ 926814 w 2683051"/>
                <a:gd name="connsiteY2" fmla="*/ 97 h 1626651"/>
                <a:gd name="connsiteX3" fmla="*/ 44504 w 2683051"/>
                <a:gd name="connsiteY3" fmla="*/ 430259 h 1626651"/>
                <a:gd name="connsiteX4" fmla="*/ 144931 w 2683051"/>
                <a:gd name="connsiteY4" fmla="*/ 704471 h 1626651"/>
                <a:gd name="connsiteX5" fmla="*/ 387631 w 2683051"/>
                <a:gd name="connsiteY5" fmla="*/ 700663 h 1626651"/>
                <a:gd name="connsiteX6" fmla="*/ 402233 w 2683051"/>
                <a:gd name="connsiteY6" fmla="*/ 700008 h 1626651"/>
                <a:gd name="connsiteX7" fmla="*/ 335820 w 2683051"/>
                <a:gd name="connsiteY7" fmla="*/ 776935 h 1626651"/>
                <a:gd name="connsiteX8" fmla="*/ 220282 w 2683051"/>
                <a:gd name="connsiteY8" fmla="*/ 910765 h 1626651"/>
                <a:gd name="connsiteX9" fmla="*/ 0 w 2683051"/>
                <a:gd name="connsiteY9" fmla="*/ 1165921 h 1626651"/>
                <a:gd name="connsiteX10" fmla="*/ 20800 w 2683051"/>
                <a:gd name="connsiteY10" fmla="*/ 1172556 h 1626651"/>
                <a:gd name="connsiteX11" fmla="*/ 27351 w 2683051"/>
                <a:gd name="connsiteY11" fmla="*/ 1164968 h 1626651"/>
                <a:gd name="connsiteX12" fmla="*/ 640039 w 2683051"/>
                <a:gd name="connsiteY12" fmla="*/ 1360413 h 1626651"/>
                <a:gd name="connsiteX13" fmla="*/ 655551 w 2683051"/>
                <a:gd name="connsiteY13" fmla="*/ 1346629 h 1626651"/>
                <a:gd name="connsiteX14" fmla="*/ 668380 w 2683051"/>
                <a:gd name="connsiteY14" fmla="*/ 1317559 h 1626651"/>
                <a:gd name="connsiteX15" fmla="*/ 771834 w 2683051"/>
                <a:gd name="connsiteY15" fmla="*/ 1122531 h 1626651"/>
                <a:gd name="connsiteX16" fmla="*/ 1154951 w 2683051"/>
                <a:gd name="connsiteY16" fmla="*/ 1107624 h 1626651"/>
                <a:gd name="connsiteX17" fmla="*/ 1122847 w 2683051"/>
                <a:gd name="connsiteY17" fmla="*/ 1420844 h 1626651"/>
                <a:gd name="connsiteX18" fmla="*/ 1065876 w 2683051"/>
                <a:gd name="connsiteY18" fmla="*/ 1451494 h 1626651"/>
                <a:gd name="connsiteX19" fmla="*/ 994866 w 2683051"/>
                <a:gd name="connsiteY19" fmla="*/ 1473601 h 1626651"/>
                <a:gd name="connsiteX20" fmla="*/ 1439628 w 2683051"/>
                <a:gd name="connsiteY20" fmla="*/ 1615478 h 1626651"/>
                <a:gd name="connsiteX21" fmla="*/ 1431463 w 2683051"/>
                <a:gd name="connsiteY21" fmla="*/ 1622551 h 1626651"/>
                <a:gd name="connsiteX22" fmla="*/ 1444316 w 2683051"/>
                <a:gd name="connsiteY22" fmla="*/ 1626651 h 1626651"/>
                <a:gd name="connsiteX23" fmla="*/ 2683051 w 2683051"/>
                <a:gd name="connsiteY23" fmla="*/ 553527 h 1626651"/>
                <a:gd name="connsiteX24" fmla="*/ 994375 w 2683051"/>
                <a:gd name="connsiteY24" fmla="*/ 14846 h 1626651"/>
                <a:gd name="connsiteX25" fmla="*/ 994303 w 2683051"/>
                <a:gd name="connsiteY25" fmla="*/ 14203 h 1626651"/>
                <a:gd name="connsiteX26" fmla="*/ 994243 w 2683051"/>
                <a:gd name="connsiteY26" fmla="*/ 14273 h 1626651"/>
                <a:gd name="connsiteX27" fmla="*/ 993883 w 2683051"/>
                <a:gd name="connsiteY27" fmla="*/ 14689 h 1626651"/>
                <a:gd name="connsiteX28" fmla="*/ 712979 w 2683051"/>
                <a:gd name="connsiteY28" fmla="*/ 340065 h 1626651"/>
                <a:gd name="connsiteX29" fmla="*/ 565431 w 2683051"/>
                <a:gd name="connsiteY29" fmla="*/ 510973 h 1626651"/>
                <a:gd name="connsiteX30" fmla="*/ 548377 w 2683051"/>
                <a:gd name="connsiteY30" fmla="*/ 530727 h 1626651"/>
                <a:gd name="connsiteX31" fmla="*/ 532874 w 2683051"/>
                <a:gd name="connsiteY31" fmla="*/ 528829 h 1626651"/>
                <a:gd name="connsiteX32" fmla="*/ 487379 w 2683051"/>
                <a:gd name="connsiteY32" fmla="*/ 491095 h 1626651"/>
                <a:gd name="connsiteX33" fmla="*/ 357444 w 2683051"/>
                <a:gd name="connsiteY33" fmla="*/ 342423 h 1626651"/>
                <a:gd name="connsiteX34" fmla="*/ 44504 w 2683051"/>
                <a:gd name="connsiteY34" fmla="*/ 430259 h 1626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683051" h="1626651">
                  <a:moveTo>
                    <a:pt x="926593" y="0"/>
                  </a:moveTo>
                  <a:lnTo>
                    <a:pt x="909913" y="28423"/>
                  </a:lnTo>
                  <a:lnTo>
                    <a:pt x="926814" y="97"/>
                  </a:lnTo>
                  <a:close/>
                  <a:moveTo>
                    <a:pt x="44504" y="430259"/>
                  </a:moveTo>
                  <a:cubicBezTo>
                    <a:pt x="-15518" y="529614"/>
                    <a:pt x="30808" y="652452"/>
                    <a:pt x="144931" y="704471"/>
                  </a:cubicBezTo>
                  <a:cubicBezTo>
                    <a:pt x="205784" y="730456"/>
                    <a:pt x="314413" y="716542"/>
                    <a:pt x="387631" y="700663"/>
                  </a:cubicBezTo>
                  <a:lnTo>
                    <a:pt x="402233" y="700008"/>
                  </a:lnTo>
                  <a:lnTo>
                    <a:pt x="335820" y="776935"/>
                  </a:lnTo>
                  <a:lnTo>
                    <a:pt x="220282" y="910765"/>
                  </a:lnTo>
                  <a:lnTo>
                    <a:pt x="0" y="1165921"/>
                  </a:lnTo>
                  <a:lnTo>
                    <a:pt x="20800" y="1172556"/>
                  </a:lnTo>
                  <a:lnTo>
                    <a:pt x="27351" y="1164968"/>
                  </a:lnTo>
                  <a:lnTo>
                    <a:pt x="640039" y="1360413"/>
                  </a:lnTo>
                  <a:lnTo>
                    <a:pt x="655551" y="1346629"/>
                  </a:lnTo>
                  <a:cubicBezTo>
                    <a:pt x="662578" y="1337434"/>
                    <a:pt x="667126" y="1327495"/>
                    <a:pt x="668380" y="1317559"/>
                  </a:cubicBezTo>
                  <a:cubicBezTo>
                    <a:pt x="672823" y="1267642"/>
                    <a:pt x="669229" y="1200570"/>
                    <a:pt x="771834" y="1122531"/>
                  </a:cubicBezTo>
                  <a:cubicBezTo>
                    <a:pt x="886299" y="1031365"/>
                    <a:pt x="1059568" y="1025502"/>
                    <a:pt x="1154951" y="1107624"/>
                  </a:cubicBezTo>
                  <a:cubicBezTo>
                    <a:pt x="1253218" y="1188919"/>
                    <a:pt x="1237312" y="1329679"/>
                    <a:pt x="1122847" y="1420844"/>
                  </a:cubicBezTo>
                  <a:cubicBezTo>
                    <a:pt x="1107456" y="1432550"/>
                    <a:pt x="1087913" y="1442711"/>
                    <a:pt x="1065876" y="1451494"/>
                  </a:cubicBezTo>
                  <a:lnTo>
                    <a:pt x="994866" y="1473601"/>
                  </a:lnTo>
                  <a:lnTo>
                    <a:pt x="1439628" y="1615478"/>
                  </a:lnTo>
                  <a:lnTo>
                    <a:pt x="1431463" y="1622551"/>
                  </a:lnTo>
                  <a:lnTo>
                    <a:pt x="1444316" y="1626651"/>
                  </a:lnTo>
                  <a:lnTo>
                    <a:pt x="2683051" y="553527"/>
                  </a:lnTo>
                  <a:lnTo>
                    <a:pt x="994375" y="14846"/>
                  </a:lnTo>
                  <a:lnTo>
                    <a:pt x="994303" y="14203"/>
                  </a:lnTo>
                  <a:lnTo>
                    <a:pt x="994243" y="14273"/>
                  </a:lnTo>
                  <a:lnTo>
                    <a:pt x="993883" y="14689"/>
                  </a:lnTo>
                  <a:lnTo>
                    <a:pt x="712979" y="340065"/>
                  </a:lnTo>
                  <a:lnTo>
                    <a:pt x="565431" y="510973"/>
                  </a:lnTo>
                  <a:lnTo>
                    <a:pt x="548377" y="530727"/>
                  </a:lnTo>
                  <a:lnTo>
                    <a:pt x="532874" y="528829"/>
                  </a:lnTo>
                  <a:cubicBezTo>
                    <a:pt x="511526" y="522167"/>
                    <a:pt x="494131" y="508367"/>
                    <a:pt x="487379" y="491095"/>
                  </a:cubicBezTo>
                  <a:cubicBezTo>
                    <a:pt x="471918" y="447217"/>
                    <a:pt x="458868" y="385731"/>
                    <a:pt x="357444" y="342423"/>
                  </a:cubicBezTo>
                  <a:cubicBezTo>
                    <a:pt x="243321" y="290403"/>
                    <a:pt x="101999" y="330922"/>
                    <a:pt x="44504" y="430259"/>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sp>
        <p:nvSpPr>
          <p:cNvPr id="23" name="文本框 22"/>
          <p:cNvSpPr txBox="1"/>
          <p:nvPr/>
        </p:nvSpPr>
        <p:spPr>
          <a:xfrm>
            <a:off x="1264218" y="1488955"/>
            <a:ext cx="2199198" cy="830997"/>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p:txBody>
      </p:sp>
      <p:sp>
        <p:nvSpPr>
          <p:cNvPr id="24" name="文本框 23"/>
          <p:cNvSpPr txBox="1"/>
          <p:nvPr/>
        </p:nvSpPr>
        <p:spPr>
          <a:xfrm>
            <a:off x="1237282" y="3769666"/>
            <a:ext cx="2355325" cy="819455"/>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25" name="文本框 24"/>
          <p:cNvSpPr txBox="1"/>
          <p:nvPr/>
        </p:nvSpPr>
        <p:spPr>
          <a:xfrm>
            <a:off x="6540385" y="1500149"/>
            <a:ext cx="2169983" cy="957955"/>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26" name="文本框 25"/>
          <p:cNvSpPr txBox="1"/>
          <p:nvPr/>
        </p:nvSpPr>
        <p:spPr>
          <a:xfrm>
            <a:off x="6513449" y="3780859"/>
            <a:ext cx="2196919" cy="969496"/>
          </a:xfrm>
          <a:prstGeom prst="rect">
            <a:avLst/>
          </a:prstGeom>
          <a:noFill/>
          <a:effectLst/>
        </p:spPr>
        <p:txBody>
          <a:bodyPr wrap="squar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您的内容打在这里，或者通过复制您的文本后，在此框中选择粘贴，并选择只保留文字。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0-#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2500"/>
                            </p:stCondLst>
                            <p:childTnLst>
                              <p:par>
                                <p:cTn id="20" presetID="2" presetClass="entr" presetSubtype="2"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1+#ppt_w/2"/>
                                          </p:val>
                                        </p:tav>
                                        <p:tav tm="100000">
                                          <p:val>
                                            <p:strVal val="#ppt_x"/>
                                          </p:val>
                                        </p:tav>
                                      </p:tavLst>
                                    </p:anim>
                                    <p:anim calcmode="lin" valueType="num">
                                      <p:cBhvr additive="base">
                                        <p:cTn id="23" dur="500" fill="hold"/>
                                        <p:tgtEl>
                                          <p:spTgt spid="2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1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1+#ppt_w/2"/>
                                          </p:val>
                                        </p:tav>
                                        <p:tav tm="100000">
                                          <p:val>
                                            <p:strVal val="#ppt_x"/>
                                          </p:val>
                                        </p:tav>
                                      </p:tavLst>
                                    </p:anim>
                                    <p:anim calcmode="lin" valueType="num">
                                      <p:cBhvr additive="base">
                                        <p:cTn id="27"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131082" y="26358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0" name="文本框 39"/>
          <p:cNvSpPr txBox="1"/>
          <p:nvPr/>
        </p:nvSpPr>
        <p:spPr>
          <a:xfrm>
            <a:off x="2901936" y="2233776"/>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1" name="文本框 40"/>
          <p:cNvSpPr txBox="1"/>
          <p:nvPr/>
        </p:nvSpPr>
        <p:spPr>
          <a:xfrm>
            <a:off x="4685120" y="1849485"/>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42" name="文本框 41"/>
          <p:cNvSpPr txBox="1"/>
          <p:nvPr/>
        </p:nvSpPr>
        <p:spPr>
          <a:xfrm>
            <a:off x="6695890" y="148921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grpSp>
        <p:nvGrpSpPr>
          <p:cNvPr id="7" name="组合 6"/>
          <p:cNvGrpSpPr/>
          <p:nvPr/>
        </p:nvGrpSpPr>
        <p:grpSpPr>
          <a:xfrm>
            <a:off x="797032" y="3358942"/>
            <a:ext cx="2448153" cy="820712"/>
            <a:chOff x="1062709" y="4478590"/>
            <a:chExt cx="3264204" cy="1094282"/>
          </a:xfrm>
        </p:grpSpPr>
        <p:sp>
          <p:nvSpPr>
            <p:cNvPr id="38" name="矩形 37"/>
            <p:cNvSpPr/>
            <p:nvPr/>
          </p:nvSpPr>
          <p:spPr>
            <a:xfrm>
              <a:off x="1062709" y="5083501"/>
              <a:ext cx="2361466" cy="489371"/>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任意多边形 35"/>
            <p:cNvSpPr/>
            <p:nvPr/>
          </p:nvSpPr>
          <p:spPr>
            <a:xfrm>
              <a:off x="1062993" y="4478590"/>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7" name="任意多边形 36"/>
            <p:cNvSpPr/>
            <p:nvPr/>
          </p:nvSpPr>
          <p:spPr>
            <a:xfrm rot="18905918">
              <a:off x="3124763" y="4848262"/>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3" name="文本框 42"/>
            <p:cNvSpPr txBox="1"/>
            <p:nvPr/>
          </p:nvSpPr>
          <p:spPr>
            <a:xfrm>
              <a:off x="1554648" y="5139343"/>
              <a:ext cx="1252565" cy="430886"/>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01</a:t>
              </a:r>
              <a:endParaRPr lang="en-US" altLang="zh-CN" sz="1500" dirty="0">
                <a:solidFill>
                  <a:srgbClr val="FCFCFC"/>
                </a:solidFill>
                <a:cs typeface="+mn-ea"/>
                <a:sym typeface="+mn-lt"/>
              </a:endParaRPr>
            </a:p>
          </p:txBody>
        </p:sp>
      </p:grpSp>
      <p:grpSp>
        <p:nvGrpSpPr>
          <p:cNvPr id="6" name="组合 5"/>
          <p:cNvGrpSpPr/>
          <p:nvPr/>
        </p:nvGrpSpPr>
        <p:grpSpPr>
          <a:xfrm>
            <a:off x="2568132" y="2991914"/>
            <a:ext cx="2448153" cy="818202"/>
            <a:chOff x="3424176" y="3989219"/>
            <a:chExt cx="3264204" cy="1090936"/>
          </a:xfrm>
        </p:grpSpPr>
        <p:sp>
          <p:nvSpPr>
            <p:cNvPr id="33" name="任意多边形 32"/>
            <p:cNvSpPr/>
            <p:nvPr/>
          </p:nvSpPr>
          <p:spPr>
            <a:xfrm>
              <a:off x="3424460" y="3989219"/>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4" name="任意多边形 33"/>
            <p:cNvSpPr/>
            <p:nvPr/>
          </p:nvSpPr>
          <p:spPr>
            <a:xfrm rot="18905918">
              <a:off x="5486230" y="4358891"/>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矩形 34"/>
            <p:cNvSpPr/>
            <p:nvPr/>
          </p:nvSpPr>
          <p:spPr>
            <a:xfrm>
              <a:off x="3424176" y="4594130"/>
              <a:ext cx="2361466" cy="486025"/>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文本框 43"/>
            <p:cNvSpPr txBox="1"/>
            <p:nvPr/>
          </p:nvSpPr>
          <p:spPr>
            <a:xfrm>
              <a:off x="3915685" y="4646626"/>
              <a:ext cx="1252565" cy="430887"/>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02</a:t>
              </a:r>
              <a:endParaRPr lang="en-US" altLang="zh-CN" sz="1500" dirty="0">
                <a:solidFill>
                  <a:srgbClr val="FCFCFC"/>
                </a:solidFill>
                <a:cs typeface="+mn-ea"/>
                <a:sym typeface="+mn-lt"/>
              </a:endParaRPr>
            </a:p>
          </p:txBody>
        </p:sp>
      </p:grpSp>
      <p:grpSp>
        <p:nvGrpSpPr>
          <p:cNvPr id="3" name="组合 2"/>
          <p:cNvGrpSpPr/>
          <p:nvPr/>
        </p:nvGrpSpPr>
        <p:grpSpPr>
          <a:xfrm>
            <a:off x="4339232" y="2624888"/>
            <a:ext cx="2448153" cy="821237"/>
            <a:chOff x="5785642" y="3499848"/>
            <a:chExt cx="3264204" cy="1094982"/>
          </a:xfrm>
        </p:grpSpPr>
        <p:sp>
          <p:nvSpPr>
            <p:cNvPr id="30" name="任意多边形 29"/>
            <p:cNvSpPr/>
            <p:nvPr/>
          </p:nvSpPr>
          <p:spPr>
            <a:xfrm>
              <a:off x="5785926" y="3499848"/>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1" name="任意多边形 30"/>
            <p:cNvSpPr/>
            <p:nvPr/>
          </p:nvSpPr>
          <p:spPr>
            <a:xfrm rot="18905918">
              <a:off x="7847696" y="3869520"/>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rgbClr val="DEB02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2" name="矩形 31"/>
            <p:cNvSpPr/>
            <p:nvPr/>
          </p:nvSpPr>
          <p:spPr>
            <a:xfrm>
              <a:off x="5785642" y="4104759"/>
              <a:ext cx="2361466" cy="486025"/>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文本框 44"/>
            <p:cNvSpPr txBox="1"/>
            <p:nvPr/>
          </p:nvSpPr>
          <p:spPr>
            <a:xfrm>
              <a:off x="6294723" y="4163943"/>
              <a:ext cx="1252565" cy="430887"/>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03</a:t>
              </a:r>
              <a:endParaRPr lang="en-US" altLang="zh-CN" sz="1500" dirty="0">
                <a:solidFill>
                  <a:srgbClr val="FCFCFC"/>
                </a:solidFill>
                <a:cs typeface="+mn-ea"/>
                <a:sym typeface="+mn-lt"/>
              </a:endParaRPr>
            </a:p>
          </p:txBody>
        </p:sp>
      </p:grpSp>
      <p:grpSp>
        <p:nvGrpSpPr>
          <p:cNvPr id="2" name="组合 1"/>
          <p:cNvGrpSpPr/>
          <p:nvPr/>
        </p:nvGrpSpPr>
        <p:grpSpPr>
          <a:xfrm>
            <a:off x="6110331" y="2257858"/>
            <a:ext cx="2448153" cy="822961"/>
            <a:chOff x="8147108" y="3010477"/>
            <a:chExt cx="3264204" cy="1097281"/>
          </a:xfrm>
        </p:grpSpPr>
        <p:sp>
          <p:nvSpPr>
            <p:cNvPr id="22" name="任意多边形 21"/>
            <p:cNvSpPr/>
            <p:nvPr/>
          </p:nvSpPr>
          <p:spPr>
            <a:xfrm>
              <a:off x="8147392" y="3010477"/>
              <a:ext cx="2964506" cy="604909"/>
            </a:xfrm>
            <a:custGeom>
              <a:avLst/>
              <a:gdLst>
                <a:gd name="connsiteX0" fmla="*/ 606995 w 2964506"/>
                <a:gd name="connsiteY0" fmla="*/ 0 h 604909"/>
                <a:gd name="connsiteX1" fmla="*/ 2964506 w 2964506"/>
                <a:gd name="connsiteY1" fmla="*/ 0 h 604909"/>
                <a:gd name="connsiteX2" fmla="*/ 2357511 w 2964506"/>
                <a:gd name="connsiteY2" fmla="*/ 604909 h 604909"/>
                <a:gd name="connsiteX3" fmla="*/ 0 w 2964506"/>
                <a:gd name="connsiteY3" fmla="*/ 604909 h 604909"/>
              </a:gdLst>
              <a:ahLst/>
              <a:cxnLst>
                <a:cxn ang="0">
                  <a:pos x="connsiteX0" y="connsiteY0"/>
                </a:cxn>
                <a:cxn ang="0">
                  <a:pos x="connsiteX1" y="connsiteY1"/>
                </a:cxn>
                <a:cxn ang="0">
                  <a:pos x="connsiteX2" y="connsiteY2"/>
                </a:cxn>
                <a:cxn ang="0">
                  <a:pos x="connsiteX3" y="connsiteY3"/>
                </a:cxn>
              </a:cxnLst>
              <a:rect l="l" t="t" r="r" b="b"/>
              <a:pathLst>
                <a:path w="2964506" h="604909">
                  <a:moveTo>
                    <a:pt x="606995" y="0"/>
                  </a:moveTo>
                  <a:lnTo>
                    <a:pt x="2964506" y="0"/>
                  </a:lnTo>
                  <a:lnTo>
                    <a:pt x="2357511" y="604909"/>
                  </a:lnTo>
                  <a:lnTo>
                    <a:pt x="0" y="604909"/>
                  </a:lnTo>
                  <a:close/>
                </a:path>
              </a:pathLst>
            </a:custGeom>
            <a:gradFill>
              <a:gsLst>
                <a:gs pos="0">
                  <a:srgbClr val="FDFA75"/>
                </a:gs>
                <a:gs pos="100000">
                  <a:srgbClr val="D79E1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9" name="矩形 28"/>
            <p:cNvSpPr/>
            <p:nvPr/>
          </p:nvSpPr>
          <p:spPr>
            <a:xfrm>
              <a:off x="8147108" y="3615388"/>
              <a:ext cx="2361468" cy="492370"/>
            </a:xfrm>
            <a:prstGeom prst="rect">
              <a:avLst/>
            </a:prstGeom>
            <a:gradFill flip="none" rotWithShape="1">
              <a:gsLst>
                <a:gs pos="0">
                  <a:srgbClr val="515151"/>
                </a:gs>
                <a:gs pos="100000">
                  <a:srgbClr val="202020"/>
                </a:gs>
              </a:gsLst>
              <a:lin ang="2700000" scaled="1"/>
              <a:tileRect/>
            </a:gradFill>
            <a:ln>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8646511" y="3667883"/>
              <a:ext cx="1252565" cy="430887"/>
            </a:xfrm>
            <a:prstGeom prst="rect">
              <a:avLst/>
            </a:prstGeom>
            <a:noFill/>
            <a:effectLst/>
          </p:spPr>
          <p:txBody>
            <a:bodyPr wrap="none" rtlCol="0">
              <a:spAutoFit/>
            </a:bodyPr>
            <a:lstStyle/>
            <a:p>
              <a:r>
                <a:rPr lang="en-US" altLang="zh-CN" sz="825" b="1" dirty="0">
                  <a:solidFill>
                    <a:srgbClr val="0DEFFA"/>
                  </a:solidFill>
                  <a:cs typeface="+mn-ea"/>
                  <a:sym typeface="+mn-lt"/>
                </a:rPr>
                <a:t>  </a:t>
              </a:r>
              <a:r>
                <a:rPr lang="en-US" altLang="zh-CN" sz="1500" b="1" dirty="0">
                  <a:solidFill>
                    <a:srgbClr val="ECD249"/>
                  </a:solidFill>
                  <a:cs typeface="+mn-ea"/>
                  <a:sym typeface="+mn-lt"/>
                </a:rPr>
                <a:t>STEP   04</a:t>
              </a:r>
              <a:endParaRPr lang="en-US" altLang="zh-CN" sz="1500" dirty="0">
                <a:solidFill>
                  <a:srgbClr val="FCFCFC"/>
                </a:solidFill>
                <a:cs typeface="+mn-ea"/>
                <a:sym typeface="+mn-lt"/>
              </a:endParaRPr>
            </a:p>
          </p:txBody>
        </p:sp>
        <p:sp>
          <p:nvSpPr>
            <p:cNvPr id="27" name="任意多边形 26"/>
            <p:cNvSpPr/>
            <p:nvPr/>
          </p:nvSpPr>
          <p:spPr>
            <a:xfrm rot="18905918">
              <a:off x="10209162" y="3380149"/>
              <a:ext cx="1202150" cy="351594"/>
            </a:xfrm>
            <a:custGeom>
              <a:avLst/>
              <a:gdLst>
                <a:gd name="connsiteX0" fmla="*/ 1202150 w 1202150"/>
                <a:gd name="connsiteY0" fmla="*/ 0 h 351594"/>
                <a:gd name="connsiteX1" fmla="*/ 851764 w 1202150"/>
                <a:gd name="connsiteY1" fmla="*/ 351594 h 351594"/>
                <a:gd name="connsiteX2" fmla="*/ 0 w 1202150"/>
                <a:gd name="connsiteY2" fmla="*/ 351594 h 351594"/>
                <a:gd name="connsiteX3" fmla="*/ 345442 w 1202150"/>
                <a:gd name="connsiteY3" fmla="*/ 4962 h 351594"/>
                <a:gd name="connsiteX4" fmla="*/ 340463 w 1202150"/>
                <a:gd name="connsiteY4" fmla="*/ 0 h 351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0" h="351594">
                  <a:moveTo>
                    <a:pt x="1202150" y="0"/>
                  </a:moveTo>
                  <a:lnTo>
                    <a:pt x="851764" y="351594"/>
                  </a:lnTo>
                  <a:lnTo>
                    <a:pt x="0" y="351594"/>
                  </a:lnTo>
                  <a:lnTo>
                    <a:pt x="345442" y="4962"/>
                  </a:lnTo>
                  <a:lnTo>
                    <a:pt x="340463" y="0"/>
                  </a:lnTo>
                  <a:close/>
                </a:path>
              </a:pathLst>
            </a:custGeom>
            <a:solidFill>
              <a:schemeClr val="tx1">
                <a:lumMod val="95000"/>
                <a:lumOff val="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1+#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childTnLst>
                          </p:cTn>
                        </p:par>
                        <p:par>
                          <p:cTn id="31" fill="hold">
                            <p:stCondLst>
                              <p:cond delay="3000"/>
                            </p:stCondLst>
                            <p:childTnLst>
                              <p:par>
                                <p:cTn id="32" presetID="2" presetClass="entr" presetSubtype="2"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additive="base">
                                        <p:cTn id="34" dur="500" fill="hold"/>
                                        <p:tgtEl>
                                          <p:spTgt spid="2"/>
                                        </p:tgtEl>
                                        <p:attrNameLst>
                                          <p:attrName>ppt_x</p:attrName>
                                        </p:attrNameLst>
                                      </p:cBhvr>
                                      <p:tavLst>
                                        <p:tav tm="0">
                                          <p:val>
                                            <p:strVal val="1+#ppt_w/2"/>
                                          </p:val>
                                        </p:tav>
                                        <p:tav tm="100000">
                                          <p:val>
                                            <p:strVal val="#ppt_x"/>
                                          </p:val>
                                        </p:tav>
                                      </p:tavLst>
                                    </p:anim>
                                    <p:anim calcmode="lin" valueType="num">
                                      <p:cBhvr additive="base">
                                        <p:cTn id="35" dur="500" fill="hold"/>
                                        <p:tgtEl>
                                          <p:spTgt spid="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latin typeface="Arial" panose="020B0604020202020204" pitchFamily="34" charset="0"/>
                  <a:ea typeface="微软雅黑" panose="020B0503020204020204" pitchFamily="34" charset="-122"/>
                  <a:sym typeface="Arial" panose="020B0604020202020204" pitchFamily="34" charset="0"/>
                </a:rPr>
                <a:t>02</a:t>
              </a:r>
              <a:endParaRPr lang="zh-CN" altLang="en-US" sz="5400" b="1"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latin typeface="Arial" panose="020B0604020202020204" pitchFamily="34" charset="0"/>
                  <a:ea typeface="微软雅黑" panose="020B0503020204020204" pitchFamily="34" charset="-122"/>
                  <a:sym typeface="Arial" panose="020B0604020202020204" pitchFamily="34" charset="0"/>
                </a:rPr>
                <a:t>第二部分</a:t>
              </a:r>
              <a:endParaRPr lang="zh-CN" altLang="en-US" sz="18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2443" y="-844061"/>
            <a:ext cx="548640" cy="706901"/>
          </a:xfrm>
          <a:prstGeom prst="rect">
            <a:avLst/>
          </a:pr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 name="矩形 4"/>
          <p:cNvSpPr/>
          <p:nvPr/>
        </p:nvSpPr>
        <p:spPr>
          <a:xfrm>
            <a:off x="2511083" y="-844062"/>
            <a:ext cx="548640" cy="706901"/>
          </a:xfrm>
          <a:prstGeom prst="rect">
            <a:avLst/>
          </a:prstGeom>
          <a:gradFill flip="none" rotWithShape="1">
            <a:gsLst>
              <a:gs pos="0">
                <a:srgbClr val="515151"/>
              </a:gs>
              <a:gs pos="100000">
                <a:srgbClr val="20202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8" name="文本框 27"/>
          <p:cNvSpPr txBox="1"/>
          <p:nvPr/>
        </p:nvSpPr>
        <p:spPr>
          <a:xfrm>
            <a:off x="2827607" y="195579"/>
            <a:ext cx="2169184" cy="461665"/>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zh-CN" altLang="en-US" sz="1800" b="1" dirty="0">
                <a:gradFill>
                  <a:gsLst>
                    <a:gs pos="0">
                      <a:srgbClr val="FDFA75"/>
                    </a:gs>
                    <a:gs pos="100000">
                      <a:srgbClr val="D79E11"/>
                    </a:gs>
                  </a:gsLst>
                  <a:lin ang="2700000" scaled="1"/>
                </a:gradFill>
                <a:cs typeface="+mn-ea"/>
                <a:sym typeface="+mn-lt"/>
              </a:rPr>
              <a:t>点击输入标题内容</a:t>
            </a:r>
            <a:endParaRPr lang="en-US" altLang="zh-CN" sz="1800" b="1" dirty="0">
              <a:gradFill>
                <a:gsLst>
                  <a:gs pos="0">
                    <a:srgbClr val="FDFA75"/>
                  </a:gs>
                  <a:gs pos="100000">
                    <a:srgbClr val="D79E11"/>
                  </a:gs>
                </a:gsLst>
                <a:lin ang="2700000" scaled="1"/>
              </a:gradFill>
              <a:cs typeface="+mn-ea"/>
              <a:sym typeface="+mn-lt"/>
            </a:endParaRPr>
          </a:p>
        </p:txBody>
      </p:sp>
      <p:cxnSp>
        <p:nvCxnSpPr>
          <p:cNvPr id="11" name="直接连接符 10"/>
          <p:cNvCxnSpPr/>
          <p:nvPr/>
        </p:nvCxnSpPr>
        <p:spPr>
          <a:xfrm rot="5400000">
            <a:off x="1196593" y="-811296"/>
            <a:ext cx="0" cy="2430000"/>
          </a:xfrm>
          <a:prstGeom prst="line">
            <a:avLst/>
          </a:prstGeom>
          <a:ln w="12700">
            <a:gradFill>
              <a:gsLst>
                <a:gs pos="0">
                  <a:srgbClr val="FBF670"/>
                </a:gs>
                <a:gs pos="100000">
                  <a:srgbClr val="DEAE22"/>
                </a:gs>
              </a:gsLst>
              <a:lin ang="5400000" scaled="1"/>
            </a:gradFill>
            <a:prstDash val="dash"/>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411593" y="272562"/>
            <a:ext cx="262286" cy="262286"/>
          </a:xfrm>
          <a:prstGeom prst="ellipse">
            <a:avLst/>
          </a:prstGeom>
          <a:noFill/>
          <a:ln w="19050">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3" name="椭圆 12"/>
          <p:cNvSpPr>
            <a:spLocks noChangeAspect="1"/>
          </p:cNvSpPr>
          <p:nvPr/>
        </p:nvSpPr>
        <p:spPr>
          <a:xfrm>
            <a:off x="2475236" y="336204"/>
            <a:ext cx="135000" cy="135000"/>
          </a:xfrm>
          <a:prstGeom prst="ellipse">
            <a:avLst/>
          </a:prstGeom>
          <a:gradFill>
            <a:gsLst>
              <a:gs pos="0">
                <a:srgbClr val="FBF670"/>
              </a:gs>
              <a:gs pos="100000">
                <a:srgbClr val="DEAE22"/>
              </a:gs>
            </a:gsLst>
            <a:lin ang="7200000" scaled="0"/>
          </a:gra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14" name="直接连接符 13"/>
          <p:cNvCxnSpPr/>
          <p:nvPr/>
        </p:nvCxnSpPr>
        <p:spPr>
          <a:xfrm rot="16200000" flipH="1">
            <a:off x="7927091" y="-800132"/>
            <a:ext cx="0" cy="2430000"/>
          </a:xfrm>
          <a:prstGeom prst="line">
            <a:avLst/>
          </a:prstGeom>
          <a:ln w="12700">
            <a:gradFill>
              <a:gsLst>
                <a:gs pos="0">
                  <a:srgbClr val="FBF670"/>
                </a:gs>
                <a:gs pos="100000">
                  <a:srgbClr val="DEAE22"/>
                </a:gs>
              </a:gsLst>
              <a:lin ang="5400000" scaled="1"/>
            </a:gradFill>
            <a:prstDash val="dash"/>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H="1">
            <a:off x="6449806" y="283726"/>
            <a:ext cx="262286" cy="262286"/>
          </a:xfrm>
          <a:prstGeom prst="ellipse">
            <a:avLst/>
          </a:prstGeom>
          <a:noFill/>
          <a:ln w="19050">
            <a:gradFill>
              <a:gsLst>
                <a:gs pos="0">
                  <a:srgbClr val="FBF670"/>
                </a:gs>
                <a:gs pos="100000">
                  <a:srgbClr val="DEAE22"/>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6" name="椭圆 15"/>
          <p:cNvSpPr>
            <a:spLocks noChangeAspect="1"/>
          </p:cNvSpPr>
          <p:nvPr/>
        </p:nvSpPr>
        <p:spPr>
          <a:xfrm flipH="1">
            <a:off x="6513449" y="347368"/>
            <a:ext cx="135000" cy="135000"/>
          </a:xfrm>
          <a:prstGeom prst="ellipse">
            <a:avLst/>
          </a:prstGeom>
          <a:gradFill>
            <a:gsLst>
              <a:gs pos="0">
                <a:srgbClr val="FBF670"/>
              </a:gs>
              <a:gs pos="100000">
                <a:srgbClr val="DEAE22"/>
              </a:gs>
            </a:gsLst>
            <a:lin ang="7200000" scaled="0"/>
          </a:gra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3" name="组合 2"/>
          <p:cNvGrpSpPr/>
          <p:nvPr/>
        </p:nvGrpSpPr>
        <p:grpSpPr>
          <a:xfrm>
            <a:off x="3551241" y="1917349"/>
            <a:ext cx="574530" cy="421187"/>
            <a:chOff x="4734988" y="2556465"/>
            <a:chExt cx="766040" cy="561582"/>
          </a:xfrm>
        </p:grpSpPr>
        <p:sp>
          <p:nvSpPr>
            <p:cNvPr id="68" name="任意多边形 67"/>
            <p:cNvSpPr/>
            <p:nvPr/>
          </p:nvSpPr>
          <p:spPr>
            <a:xfrm flipH="1">
              <a:off x="4743147" y="2556465"/>
              <a:ext cx="757881" cy="546522"/>
            </a:xfrm>
            <a:custGeom>
              <a:avLst/>
              <a:gdLst>
                <a:gd name="connsiteX0" fmla="*/ 434324 w 757881"/>
                <a:gd name="connsiteY0" fmla="*/ 0 h 546522"/>
                <a:gd name="connsiteX1" fmla="*/ 77427 w 757881"/>
                <a:gd name="connsiteY1" fmla="*/ 0 h 546522"/>
                <a:gd name="connsiteX2" fmla="*/ 68881 w 757881"/>
                <a:gd name="connsiteY2" fmla="*/ 0 h 546522"/>
                <a:gd name="connsiteX3" fmla="*/ 0 w 757881"/>
                <a:gd name="connsiteY3" fmla="*/ 0 h 546522"/>
                <a:gd name="connsiteX4" fmla="*/ 0 w 757881"/>
                <a:gd name="connsiteY4" fmla="*/ 546522 h 546522"/>
                <a:gd name="connsiteX5" fmla="*/ 68881 w 757881"/>
                <a:gd name="connsiteY5" fmla="*/ 546522 h 546522"/>
                <a:gd name="connsiteX6" fmla="*/ 77427 w 757881"/>
                <a:gd name="connsiteY6" fmla="*/ 546522 h 546522"/>
                <a:gd name="connsiteX7" fmla="*/ 434324 w 757881"/>
                <a:gd name="connsiteY7" fmla="*/ 546522 h 546522"/>
                <a:gd name="connsiteX8" fmla="*/ 757881 w 757881"/>
                <a:gd name="connsiteY8" fmla="*/ 273261 h 546522"/>
                <a:gd name="connsiteX9" fmla="*/ 434324 w 757881"/>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7881" h="546522">
                  <a:moveTo>
                    <a:pt x="434324" y="0"/>
                  </a:moveTo>
                  <a:lnTo>
                    <a:pt x="77427" y="0"/>
                  </a:lnTo>
                  <a:lnTo>
                    <a:pt x="68881" y="0"/>
                  </a:lnTo>
                  <a:lnTo>
                    <a:pt x="0" y="0"/>
                  </a:lnTo>
                  <a:lnTo>
                    <a:pt x="0" y="546522"/>
                  </a:lnTo>
                  <a:lnTo>
                    <a:pt x="68881" y="546522"/>
                  </a:lnTo>
                  <a:lnTo>
                    <a:pt x="77427" y="546522"/>
                  </a:lnTo>
                  <a:lnTo>
                    <a:pt x="434324" y="546522"/>
                  </a:lnTo>
                  <a:cubicBezTo>
                    <a:pt x="613020" y="546522"/>
                    <a:pt x="757881" y="424179"/>
                    <a:pt x="757881" y="273261"/>
                  </a:cubicBezTo>
                  <a:cubicBezTo>
                    <a:pt x="757881" y="122343"/>
                    <a:pt x="613020" y="0"/>
                    <a:pt x="434324"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0" name="文本框 29"/>
            <p:cNvSpPr txBox="1"/>
            <p:nvPr/>
          </p:nvSpPr>
          <p:spPr>
            <a:xfrm>
              <a:off x="4734988" y="2564050"/>
              <a:ext cx="720711"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01</a:t>
              </a:r>
              <a:endParaRPr lang="en-US" altLang="zh-CN" sz="1015" b="1" dirty="0">
                <a:solidFill>
                  <a:schemeClr val="tx1">
                    <a:lumMod val="75000"/>
                    <a:lumOff val="25000"/>
                  </a:schemeClr>
                </a:solidFill>
                <a:cs typeface="+mn-ea"/>
                <a:sym typeface="+mn-lt"/>
              </a:endParaRPr>
            </a:p>
          </p:txBody>
        </p:sp>
      </p:grpSp>
      <p:grpSp>
        <p:nvGrpSpPr>
          <p:cNvPr id="9" name="组合 8"/>
          <p:cNvGrpSpPr/>
          <p:nvPr/>
        </p:nvGrpSpPr>
        <p:grpSpPr>
          <a:xfrm>
            <a:off x="3020012" y="2868892"/>
            <a:ext cx="580964" cy="415498"/>
            <a:chOff x="4026683" y="3825189"/>
            <a:chExt cx="774618" cy="553997"/>
          </a:xfrm>
        </p:grpSpPr>
        <p:sp>
          <p:nvSpPr>
            <p:cNvPr id="75" name="任意多边形 74"/>
            <p:cNvSpPr/>
            <p:nvPr/>
          </p:nvSpPr>
          <p:spPr>
            <a:xfrm flipH="1">
              <a:off x="4027811" y="3832640"/>
              <a:ext cx="773490" cy="546522"/>
            </a:xfrm>
            <a:custGeom>
              <a:avLst/>
              <a:gdLst>
                <a:gd name="connsiteX0" fmla="*/ 449933 w 773490"/>
                <a:gd name="connsiteY0" fmla="*/ 0 h 546522"/>
                <a:gd name="connsiteX1" fmla="*/ 93036 w 773490"/>
                <a:gd name="connsiteY1" fmla="*/ 0 h 546522"/>
                <a:gd name="connsiteX2" fmla="*/ 84490 w 773490"/>
                <a:gd name="connsiteY2" fmla="*/ 0 h 546522"/>
                <a:gd name="connsiteX3" fmla="*/ 0 w 773490"/>
                <a:gd name="connsiteY3" fmla="*/ 0 h 546522"/>
                <a:gd name="connsiteX4" fmla="*/ 0 w 773490"/>
                <a:gd name="connsiteY4" fmla="*/ 546522 h 546522"/>
                <a:gd name="connsiteX5" fmla="*/ 84490 w 773490"/>
                <a:gd name="connsiteY5" fmla="*/ 546522 h 546522"/>
                <a:gd name="connsiteX6" fmla="*/ 93036 w 773490"/>
                <a:gd name="connsiteY6" fmla="*/ 546522 h 546522"/>
                <a:gd name="connsiteX7" fmla="*/ 449933 w 773490"/>
                <a:gd name="connsiteY7" fmla="*/ 546522 h 546522"/>
                <a:gd name="connsiteX8" fmla="*/ 773490 w 773490"/>
                <a:gd name="connsiteY8" fmla="*/ 273261 h 546522"/>
                <a:gd name="connsiteX9" fmla="*/ 449933 w 773490"/>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3490" h="546522">
                  <a:moveTo>
                    <a:pt x="449933" y="0"/>
                  </a:moveTo>
                  <a:lnTo>
                    <a:pt x="93036" y="0"/>
                  </a:lnTo>
                  <a:lnTo>
                    <a:pt x="84490" y="0"/>
                  </a:lnTo>
                  <a:lnTo>
                    <a:pt x="0" y="0"/>
                  </a:lnTo>
                  <a:lnTo>
                    <a:pt x="0" y="546522"/>
                  </a:lnTo>
                  <a:lnTo>
                    <a:pt x="84490" y="546522"/>
                  </a:lnTo>
                  <a:lnTo>
                    <a:pt x="93036" y="546522"/>
                  </a:lnTo>
                  <a:lnTo>
                    <a:pt x="449933" y="546522"/>
                  </a:lnTo>
                  <a:cubicBezTo>
                    <a:pt x="628629" y="546522"/>
                    <a:pt x="773490" y="424179"/>
                    <a:pt x="773490" y="273261"/>
                  </a:cubicBezTo>
                  <a:cubicBezTo>
                    <a:pt x="773490" y="122343"/>
                    <a:pt x="628629" y="0"/>
                    <a:pt x="449933"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1" name="文本框 30"/>
            <p:cNvSpPr txBox="1"/>
            <p:nvPr/>
          </p:nvSpPr>
          <p:spPr>
            <a:xfrm>
              <a:off x="4026683" y="3825189"/>
              <a:ext cx="720710"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02</a:t>
              </a:r>
              <a:endParaRPr lang="en-US" altLang="zh-CN" sz="1015" b="1" dirty="0">
                <a:solidFill>
                  <a:schemeClr val="tx1">
                    <a:lumMod val="75000"/>
                    <a:lumOff val="25000"/>
                  </a:schemeClr>
                </a:solidFill>
                <a:cs typeface="+mn-ea"/>
                <a:sym typeface="+mn-lt"/>
              </a:endParaRPr>
            </a:p>
          </p:txBody>
        </p:sp>
      </p:grpSp>
      <p:grpSp>
        <p:nvGrpSpPr>
          <p:cNvPr id="19" name="组合 18"/>
          <p:cNvGrpSpPr/>
          <p:nvPr/>
        </p:nvGrpSpPr>
        <p:grpSpPr>
          <a:xfrm>
            <a:off x="2513624" y="3831611"/>
            <a:ext cx="562347" cy="423377"/>
            <a:chOff x="3351498" y="5108815"/>
            <a:chExt cx="749796" cy="564502"/>
          </a:xfrm>
        </p:grpSpPr>
        <p:sp>
          <p:nvSpPr>
            <p:cNvPr id="77" name="任意多边形 76"/>
            <p:cNvSpPr/>
            <p:nvPr/>
          </p:nvSpPr>
          <p:spPr>
            <a:xfrm flipH="1">
              <a:off x="3353818" y="5108815"/>
              <a:ext cx="747476" cy="546522"/>
            </a:xfrm>
            <a:custGeom>
              <a:avLst/>
              <a:gdLst>
                <a:gd name="connsiteX0" fmla="*/ 423919 w 747476"/>
                <a:gd name="connsiteY0" fmla="*/ 0 h 546522"/>
                <a:gd name="connsiteX1" fmla="*/ 67022 w 747476"/>
                <a:gd name="connsiteY1" fmla="*/ 0 h 546522"/>
                <a:gd name="connsiteX2" fmla="*/ 58476 w 747476"/>
                <a:gd name="connsiteY2" fmla="*/ 0 h 546522"/>
                <a:gd name="connsiteX3" fmla="*/ 0 w 747476"/>
                <a:gd name="connsiteY3" fmla="*/ 0 h 546522"/>
                <a:gd name="connsiteX4" fmla="*/ 0 w 747476"/>
                <a:gd name="connsiteY4" fmla="*/ 546522 h 546522"/>
                <a:gd name="connsiteX5" fmla="*/ 58476 w 747476"/>
                <a:gd name="connsiteY5" fmla="*/ 546522 h 546522"/>
                <a:gd name="connsiteX6" fmla="*/ 67022 w 747476"/>
                <a:gd name="connsiteY6" fmla="*/ 546522 h 546522"/>
                <a:gd name="connsiteX7" fmla="*/ 423919 w 747476"/>
                <a:gd name="connsiteY7" fmla="*/ 546522 h 546522"/>
                <a:gd name="connsiteX8" fmla="*/ 747476 w 747476"/>
                <a:gd name="connsiteY8" fmla="*/ 273261 h 546522"/>
                <a:gd name="connsiteX9" fmla="*/ 423919 w 747476"/>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7476" h="546522">
                  <a:moveTo>
                    <a:pt x="423919" y="0"/>
                  </a:moveTo>
                  <a:lnTo>
                    <a:pt x="67022" y="0"/>
                  </a:lnTo>
                  <a:lnTo>
                    <a:pt x="58476" y="0"/>
                  </a:lnTo>
                  <a:lnTo>
                    <a:pt x="0" y="0"/>
                  </a:lnTo>
                  <a:lnTo>
                    <a:pt x="0" y="546522"/>
                  </a:lnTo>
                  <a:lnTo>
                    <a:pt x="58476" y="546522"/>
                  </a:lnTo>
                  <a:lnTo>
                    <a:pt x="67022" y="546522"/>
                  </a:lnTo>
                  <a:lnTo>
                    <a:pt x="423919" y="546522"/>
                  </a:lnTo>
                  <a:cubicBezTo>
                    <a:pt x="602615" y="546522"/>
                    <a:pt x="747476" y="424179"/>
                    <a:pt x="747476" y="273261"/>
                  </a:cubicBezTo>
                  <a:cubicBezTo>
                    <a:pt x="747476" y="122343"/>
                    <a:pt x="602615" y="0"/>
                    <a:pt x="423919" y="0"/>
                  </a:cubicBez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2" name="文本框 31"/>
            <p:cNvSpPr txBox="1"/>
            <p:nvPr/>
          </p:nvSpPr>
          <p:spPr>
            <a:xfrm>
              <a:off x="3351498" y="5119320"/>
              <a:ext cx="720711"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03</a:t>
              </a:r>
              <a:endParaRPr lang="en-US" altLang="zh-CN" sz="1015" b="1" dirty="0">
                <a:solidFill>
                  <a:schemeClr val="tx1">
                    <a:lumMod val="75000"/>
                    <a:lumOff val="25000"/>
                  </a:schemeClr>
                </a:solidFill>
                <a:cs typeface="+mn-ea"/>
                <a:sym typeface="+mn-lt"/>
              </a:endParaRPr>
            </a:p>
          </p:txBody>
        </p:sp>
      </p:grpSp>
      <p:grpSp>
        <p:nvGrpSpPr>
          <p:cNvPr id="7" name="组合 6"/>
          <p:cNvGrpSpPr/>
          <p:nvPr/>
        </p:nvGrpSpPr>
        <p:grpSpPr>
          <a:xfrm>
            <a:off x="6140547" y="1911762"/>
            <a:ext cx="618325" cy="421087"/>
            <a:chOff x="8187395" y="2549014"/>
            <a:chExt cx="824433" cy="561448"/>
          </a:xfrm>
        </p:grpSpPr>
        <p:sp>
          <p:nvSpPr>
            <p:cNvPr id="71" name="任意多边形 70"/>
            <p:cNvSpPr/>
            <p:nvPr/>
          </p:nvSpPr>
          <p:spPr>
            <a:xfrm flipV="1">
              <a:off x="8243667" y="2549014"/>
              <a:ext cx="768161" cy="546522"/>
            </a:xfrm>
            <a:custGeom>
              <a:avLst/>
              <a:gdLst>
                <a:gd name="connsiteX0" fmla="*/ 0 w 768161"/>
                <a:gd name="connsiteY0" fmla="*/ 546522 h 546522"/>
                <a:gd name="connsiteX1" fmla="*/ 79161 w 768161"/>
                <a:gd name="connsiteY1" fmla="*/ 546522 h 546522"/>
                <a:gd name="connsiteX2" fmla="*/ 87707 w 768161"/>
                <a:gd name="connsiteY2" fmla="*/ 546522 h 546522"/>
                <a:gd name="connsiteX3" fmla="*/ 444604 w 768161"/>
                <a:gd name="connsiteY3" fmla="*/ 546522 h 546522"/>
                <a:gd name="connsiteX4" fmla="*/ 768161 w 768161"/>
                <a:gd name="connsiteY4" fmla="*/ 273261 h 546522"/>
                <a:gd name="connsiteX5" fmla="*/ 444604 w 768161"/>
                <a:gd name="connsiteY5" fmla="*/ 0 h 546522"/>
                <a:gd name="connsiteX6" fmla="*/ 87707 w 768161"/>
                <a:gd name="connsiteY6" fmla="*/ 0 h 546522"/>
                <a:gd name="connsiteX7" fmla="*/ 79161 w 768161"/>
                <a:gd name="connsiteY7" fmla="*/ 0 h 546522"/>
                <a:gd name="connsiteX8" fmla="*/ 0 w 768161"/>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8161" h="546522">
                  <a:moveTo>
                    <a:pt x="0" y="546522"/>
                  </a:moveTo>
                  <a:lnTo>
                    <a:pt x="79161" y="546522"/>
                  </a:lnTo>
                  <a:lnTo>
                    <a:pt x="87707" y="546522"/>
                  </a:lnTo>
                  <a:lnTo>
                    <a:pt x="444604" y="546522"/>
                  </a:lnTo>
                  <a:cubicBezTo>
                    <a:pt x="623300" y="546522"/>
                    <a:pt x="768161" y="424179"/>
                    <a:pt x="768161" y="273261"/>
                  </a:cubicBezTo>
                  <a:cubicBezTo>
                    <a:pt x="768161" y="122343"/>
                    <a:pt x="623300" y="0"/>
                    <a:pt x="444604" y="0"/>
                  </a:cubicBezTo>
                  <a:lnTo>
                    <a:pt x="87707" y="0"/>
                  </a:lnTo>
                  <a:lnTo>
                    <a:pt x="79161"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3" name="文本框 32"/>
            <p:cNvSpPr txBox="1"/>
            <p:nvPr/>
          </p:nvSpPr>
          <p:spPr>
            <a:xfrm>
              <a:off x="8187395" y="2556465"/>
              <a:ext cx="720710"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04</a:t>
              </a:r>
              <a:endParaRPr lang="en-US" altLang="zh-CN" sz="1015" b="1" dirty="0">
                <a:solidFill>
                  <a:schemeClr val="tx1">
                    <a:lumMod val="75000"/>
                    <a:lumOff val="25000"/>
                  </a:schemeClr>
                </a:solidFill>
                <a:cs typeface="+mn-ea"/>
                <a:sym typeface="+mn-lt"/>
              </a:endParaRPr>
            </a:p>
          </p:txBody>
        </p:sp>
      </p:grpSp>
      <p:grpSp>
        <p:nvGrpSpPr>
          <p:cNvPr id="17" name="组合 16"/>
          <p:cNvGrpSpPr/>
          <p:nvPr/>
        </p:nvGrpSpPr>
        <p:grpSpPr>
          <a:xfrm>
            <a:off x="5632657" y="2868892"/>
            <a:ext cx="610169" cy="423377"/>
            <a:chOff x="7510209" y="3825189"/>
            <a:chExt cx="813558" cy="564502"/>
          </a:xfrm>
        </p:grpSpPr>
        <p:sp>
          <p:nvSpPr>
            <p:cNvPr id="73" name="任意多边形 72"/>
            <p:cNvSpPr/>
            <p:nvPr/>
          </p:nvSpPr>
          <p:spPr>
            <a:xfrm flipV="1">
              <a:off x="7544219" y="3825189"/>
              <a:ext cx="779548" cy="546522"/>
            </a:xfrm>
            <a:custGeom>
              <a:avLst/>
              <a:gdLst>
                <a:gd name="connsiteX0" fmla="*/ 0 w 779548"/>
                <a:gd name="connsiteY0" fmla="*/ 546522 h 546522"/>
                <a:gd name="connsiteX1" fmla="*/ 90548 w 779548"/>
                <a:gd name="connsiteY1" fmla="*/ 546522 h 546522"/>
                <a:gd name="connsiteX2" fmla="*/ 99094 w 779548"/>
                <a:gd name="connsiteY2" fmla="*/ 546522 h 546522"/>
                <a:gd name="connsiteX3" fmla="*/ 455991 w 779548"/>
                <a:gd name="connsiteY3" fmla="*/ 546522 h 546522"/>
                <a:gd name="connsiteX4" fmla="*/ 779548 w 779548"/>
                <a:gd name="connsiteY4" fmla="*/ 273261 h 546522"/>
                <a:gd name="connsiteX5" fmla="*/ 455991 w 779548"/>
                <a:gd name="connsiteY5" fmla="*/ 0 h 546522"/>
                <a:gd name="connsiteX6" fmla="*/ 99094 w 779548"/>
                <a:gd name="connsiteY6" fmla="*/ 0 h 546522"/>
                <a:gd name="connsiteX7" fmla="*/ 90548 w 779548"/>
                <a:gd name="connsiteY7" fmla="*/ 0 h 546522"/>
                <a:gd name="connsiteX8" fmla="*/ 0 w 779548"/>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548" h="546522">
                  <a:moveTo>
                    <a:pt x="0" y="546522"/>
                  </a:moveTo>
                  <a:lnTo>
                    <a:pt x="90548" y="546522"/>
                  </a:lnTo>
                  <a:lnTo>
                    <a:pt x="99094" y="546522"/>
                  </a:lnTo>
                  <a:lnTo>
                    <a:pt x="455991" y="546522"/>
                  </a:lnTo>
                  <a:cubicBezTo>
                    <a:pt x="634687" y="546522"/>
                    <a:pt x="779548" y="424179"/>
                    <a:pt x="779548" y="273261"/>
                  </a:cubicBezTo>
                  <a:cubicBezTo>
                    <a:pt x="779548" y="122343"/>
                    <a:pt x="634687" y="0"/>
                    <a:pt x="455991" y="0"/>
                  </a:cubicBezTo>
                  <a:lnTo>
                    <a:pt x="99094" y="0"/>
                  </a:lnTo>
                  <a:lnTo>
                    <a:pt x="90548"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4" name="文本框 33"/>
            <p:cNvSpPr txBox="1"/>
            <p:nvPr/>
          </p:nvSpPr>
          <p:spPr>
            <a:xfrm>
              <a:off x="7510209" y="3835694"/>
              <a:ext cx="720710"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05</a:t>
              </a:r>
              <a:endParaRPr lang="en-US" altLang="zh-CN" sz="1015" b="1" dirty="0">
                <a:solidFill>
                  <a:schemeClr val="tx1">
                    <a:lumMod val="75000"/>
                    <a:lumOff val="25000"/>
                  </a:schemeClr>
                </a:solidFill>
                <a:cs typeface="+mn-ea"/>
                <a:sym typeface="+mn-lt"/>
              </a:endParaRPr>
            </a:p>
          </p:txBody>
        </p:sp>
      </p:grpSp>
      <p:grpSp>
        <p:nvGrpSpPr>
          <p:cNvPr id="21" name="组合 20"/>
          <p:cNvGrpSpPr/>
          <p:nvPr/>
        </p:nvGrpSpPr>
        <p:grpSpPr>
          <a:xfrm>
            <a:off x="5101507" y="3815470"/>
            <a:ext cx="604817" cy="426049"/>
            <a:chOff x="6802008" y="5087296"/>
            <a:chExt cx="806423" cy="568065"/>
          </a:xfrm>
        </p:grpSpPr>
        <p:sp>
          <p:nvSpPr>
            <p:cNvPr id="79" name="任意多边形 78"/>
            <p:cNvSpPr/>
            <p:nvPr/>
          </p:nvSpPr>
          <p:spPr>
            <a:xfrm flipV="1">
              <a:off x="6844212" y="5087296"/>
              <a:ext cx="764219" cy="546522"/>
            </a:xfrm>
            <a:custGeom>
              <a:avLst/>
              <a:gdLst>
                <a:gd name="connsiteX0" fmla="*/ 0 w 764219"/>
                <a:gd name="connsiteY0" fmla="*/ 546522 h 546522"/>
                <a:gd name="connsiteX1" fmla="*/ 75219 w 764219"/>
                <a:gd name="connsiteY1" fmla="*/ 546522 h 546522"/>
                <a:gd name="connsiteX2" fmla="*/ 83765 w 764219"/>
                <a:gd name="connsiteY2" fmla="*/ 546522 h 546522"/>
                <a:gd name="connsiteX3" fmla="*/ 440662 w 764219"/>
                <a:gd name="connsiteY3" fmla="*/ 546522 h 546522"/>
                <a:gd name="connsiteX4" fmla="*/ 764219 w 764219"/>
                <a:gd name="connsiteY4" fmla="*/ 273261 h 546522"/>
                <a:gd name="connsiteX5" fmla="*/ 440662 w 764219"/>
                <a:gd name="connsiteY5" fmla="*/ 0 h 546522"/>
                <a:gd name="connsiteX6" fmla="*/ 83765 w 764219"/>
                <a:gd name="connsiteY6" fmla="*/ 0 h 546522"/>
                <a:gd name="connsiteX7" fmla="*/ 75219 w 764219"/>
                <a:gd name="connsiteY7" fmla="*/ 0 h 546522"/>
                <a:gd name="connsiteX8" fmla="*/ 0 w 764219"/>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4219" h="546522">
                  <a:moveTo>
                    <a:pt x="0" y="546522"/>
                  </a:moveTo>
                  <a:lnTo>
                    <a:pt x="75219" y="546522"/>
                  </a:lnTo>
                  <a:lnTo>
                    <a:pt x="83765" y="546522"/>
                  </a:lnTo>
                  <a:lnTo>
                    <a:pt x="440662" y="546522"/>
                  </a:lnTo>
                  <a:cubicBezTo>
                    <a:pt x="619358" y="546522"/>
                    <a:pt x="764219" y="424179"/>
                    <a:pt x="764219" y="273261"/>
                  </a:cubicBezTo>
                  <a:cubicBezTo>
                    <a:pt x="764219" y="122343"/>
                    <a:pt x="619358" y="0"/>
                    <a:pt x="440662" y="0"/>
                  </a:cubicBezTo>
                  <a:lnTo>
                    <a:pt x="83765" y="0"/>
                  </a:lnTo>
                  <a:lnTo>
                    <a:pt x="75219" y="0"/>
                  </a:lnTo>
                  <a:lnTo>
                    <a:pt x="0" y="0"/>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文本框 34"/>
            <p:cNvSpPr txBox="1"/>
            <p:nvPr/>
          </p:nvSpPr>
          <p:spPr>
            <a:xfrm>
              <a:off x="6802008" y="5101364"/>
              <a:ext cx="720711"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1800" b="1" dirty="0">
                  <a:solidFill>
                    <a:schemeClr val="tx1">
                      <a:lumMod val="75000"/>
                      <a:lumOff val="25000"/>
                    </a:schemeClr>
                  </a:solidFill>
                  <a:cs typeface="+mn-ea"/>
                  <a:sym typeface="+mn-lt"/>
                </a:rPr>
                <a:t>06</a:t>
              </a:r>
              <a:endParaRPr lang="en-US" altLang="zh-CN" sz="1015" b="1" dirty="0">
                <a:solidFill>
                  <a:schemeClr val="tx1">
                    <a:lumMod val="75000"/>
                    <a:lumOff val="25000"/>
                  </a:schemeClr>
                </a:solidFill>
                <a:cs typeface="+mn-ea"/>
                <a:sym typeface="+mn-lt"/>
              </a:endParaRPr>
            </a:p>
          </p:txBody>
        </p:sp>
      </p:grpSp>
      <p:grpSp>
        <p:nvGrpSpPr>
          <p:cNvPr id="2" name="组合 1"/>
          <p:cNvGrpSpPr/>
          <p:nvPr/>
        </p:nvGrpSpPr>
        <p:grpSpPr>
          <a:xfrm>
            <a:off x="4125771" y="1544129"/>
            <a:ext cx="996837" cy="1156331"/>
            <a:chOff x="5501028" y="2058839"/>
            <a:chExt cx="1329116" cy="1541774"/>
          </a:xfrm>
        </p:grpSpPr>
        <p:grpSp>
          <p:nvGrpSpPr>
            <p:cNvPr id="63" name="组合 62"/>
            <p:cNvGrpSpPr/>
            <p:nvPr/>
          </p:nvGrpSpPr>
          <p:grpSpPr>
            <a:xfrm>
              <a:off x="5924949" y="2565487"/>
              <a:ext cx="589875" cy="497152"/>
              <a:chOff x="3526102" y="915987"/>
              <a:chExt cx="560236" cy="472172"/>
            </a:xfrm>
            <a:gradFill>
              <a:gsLst>
                <a:gs pos="0">
                  <a:srgbClr val="FDFA75"/>
                </a:gs>
                <a:gs pos="100000">
                  <a:srgbClr val="D79E11"/>
                </a:gs>
              </a:gsLst>
              <a:lin ang="2700000" scaled="1"/>
            </a:gradFill>
            <a:effectLst/>
          </p:grpSpPr>
          <p:sp>
            <p:nvSpPr>
              <p:cNvPr id="64"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5"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6"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7"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9" name="六边形 68"/>
            <p:cNvSpPr/>
            <p:nvPr/>
          </p:nvSpPr>
          <p:spPr>
            <a:xfrm rot="5400000">
              <a:off x="5394699" y="216516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5185913" y="1544130"/>
            <a:ext cx="996837" cy="1156331"/>
            <a:chOff x="6914551" y="2058840"/>
            <a:chExt cx="1329116" cy="1541774"/>
          </a:xfrm>
        </p:grpSpPr>
        <p:grpSp>
          <p:nvGrpSpPr>
            <p:cNvPr id="60" name="组合 59"/>
            <p:cNvGrpSpPr/>
            <p:nvPr/>
          </p:nvGrpSpPr>
          <p:grpSpPr>
            <a:xfrm>
              <a:off x="7293247" y="2598691"/>
              <a:ext cx="589875" cy="448188"/>
              <a:chOff x="4268086" y="4221191"/>
              <a:chExt cx="509646" cy="387231"/>
            </a:xfrm>
            <a:gradFill>
              <a:gsLst>
                <a:gs pos="0">
                  <a:srgbClr val="FDFA75"/>
                </a:gs>
                <a:gs pos="100000">
                  <a:srgbClr val="D79E11"/>
                </a:gs>
              </a:gsLst>
              <a:lin ang="2700000" scaled="1"/>
            </a:gradFill>
            <a:effectLst/>
          </p:grpSpPr>
          <p:sp>
            <p:nvSpPr>
              <p:cNvPr id="61"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2"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2" name="六边形 71"/>
            <p:cNvSpPr/>
            <p:nvPr/>
          </p:nvSpPr>
          <p:spPr>
            <a:xfrm rot="5400000">
              <a:off x="6808222" y="2165169"/>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0" name="组合 9"/>
          <p:cNvGrpSpPr/>
          <p:nvPr/>
        </p:nvGrpSpPr>
        <p:grpSpPr>
          <a:xfrm>
            <a:off x="4661327" y="2495672"/>
            <a:ext cx="996837" cy="1156331"/>
            <a:chOff x="6215103" y="3327563"/>
            <a:chExt cx="1329116" cy="1541774"/>
          </a:xfrm>
        </p:grpSpPr>
        <p:grpSp>
          <p:nvGrpSpPr>
            <p:cNvPr id="36" name="组合 35"/>
            <p:cNvGrpSpPr>
              <a:grpSpLocks noChangeAspect="1"/>
            </p:cNvGrpSpPr>
            <p:nvPr/>
          </p:nvGrpSpPr>
          <p:grpSpPr>
            <a:xfrm>
              <a:off x="6664323" y="3840239"/>
              <a:ext cx="464575" cy="487024"/>
              <a:chOff x="7002627" y="828237"/>
              <a:chExt cx="444697" cy="466185"/>
            </a:xfrm>
            <a:gradFill>
              <a:gsLst>
                <a:gs pos="0">
                  <a:srgbClr val="FDFA75"/>
                </a:gs>
                <a:gs pos="100000">
                  <a:srgbClr val="D79E11"/>
                </a:gs>
              </a:gsLst>
              <a:lin ang="2700000" scaled="1"/>
            </a:gradFill>
            <a:effectLst/>
          </p:grpSpPr>
          <p:sp>
            <p:nvSpPr>
              <p:cNvPr id="37"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1"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2"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4"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4" name="六边形 73"/>
            <p:cNvSpPr/>
            <p:nvPr/>
          </p:nvSpPr>
          <p:spPr>
            <a:xfrm rot="5400000">
              <a:off x="6108774" y="3433892"/>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8" name="组合 7"/>
          <p:cNvGrpSpPr/>
          <p:nvPr/>
        </p:nvGrpSpPr>
        <p:grpSpPr>
          <a:xfrm>
            <a:off x="3600976" y="2501260"/>
            <a:ext cx="996837" cy="1156331"/>
            <a:chOff x="4801301" y="3335014"/>
            <a:chExt cx="1329116" cy="1541774"/>
          </a:xfrm>
        </p:grpSpPr>
        <p:grpSp>
          <p:nvGrpSpPr>
            <p:cNvPr id="54" name="组合 53"/>
            <p:cNvGrpSpPr/>
            <p:nvPr/>
          </p:nvGrpSpPr>
          <p:grpSpPr>
            <a:xfrm>
              <a:off x="5278908" y="3871955"/>
              <a:ext cx="415547" cy="447194"/>
              <a:chOff x="7005429" y="4859473"/>
              <a:chExt cx="466184" cy="501686"/>
            </a:xfrm>
            <a:gradFill>
              <a:gsLst>
                <a:gs pos="0">
                  <a:srgbClr val="FDFA75"/>
                </a:gs>
                <a:gs pos="100000">
                  <a:srgbClr val="D79E11"/>
                </a:gs>
              </a:gsLst>
              <a:lin ang="2700000" scaled="1"/>
            </a:gradFill>
            <a:effectLst/>
          </p:grpSpPr>
          <p:sp>
            <p:nvSpPr>
              <p:cNvPr id="55"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6"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7"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8"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9"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6" name="六边形 75"/>
            <p:cNvSpPr/>
            <p:nvPr/>
          </p:nvSpPr>
          <p:spPr>
            <a:xfrm rot="5400000">
              <a:off x="4694972" y="3441343"/>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18" name="组合 17"/>
          <p:cNvGrpSpPr/>
          <p:nvPr/>
        </p:nvGrpSpPr>
        <p:grpSpPr>
          <a:xfrm>
            <a:off x="3075971" y="3458392"/>
            <a:ext cx="996837" cy="1156331"/>
            <a:chOff x="4101294" y="4611189"/>
            <a:chExt cx="1329116" cy="1541774"/>
          </a:xfrm>
        </p:grpSpPr>
        <p:grpSp>
          <p:nvGrpSpPr>
            <p:cNvPr id="45" name="组合 44"/>
            <p:cNvGrpSpPr>
              <a:grpSpLocks noChangeAspect="1"/>
            </p:cNvGrpSpPr>
            <p:nvPr/>
          </p:nvGrpSpPr>
          <p:grpSpPr>
            <a:xfrm>
              <a:off x="4569967" y="5141712"/>
              <a:ext cx="402632" cy="450276"/>
              <a:chOff x="5999255" y="3275006"/>
              <a:chExt cx="402656" cy="450303"/>
            </a:xfrm>
            <a:gradFill>
              <a:gsLst>
                <a:gs pos="0">
                  <a:srgbClr val="FDFA75"/>
                </a:gs>
                <a:gs pos="100000">
                  <a:srgbClr val="D79E11"/>
                </a:gs>
              </a:gsLst>
              <a:lin ang="2700000" scaled="1"/>
            </a:gradFill>
            <a:effectLst/>
          </p:grpSpPr>
          <p:sp>
            <p:nvSpPr>
              <p:cNvPr id="4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78" name="六边形 77"/>
            <p:cNvSpPr/>
            <p:nvPr/>
          </p:nvSpPr>
          <p:spPr>
            <a:xfrm rot="5400000">
              <a:off x="3994965" y="471751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20" name="组合 19"/>
          <p:cNvGrpSpPr/>
          <p:nvPr/>
        </p:nvGrpSpPr>
        <p:grpSpPr>
          <a:xfrm>
            <a:off x="4136322" y="3458392"/>
            <a:ext cx="996837" cy="1156331"/>
            <a:chOff x="5515096" y="4611189"/>
            <a:chExt cx="1329116" cy="1541774"/>
          </a:xfrm>
        </p:grpSpPr>
        <p:grpSp>
          <p:nvGrpSpPr>
            <p:cNvPr id="51" name="组合 50"/>
            <p:cNvGrpSpPr>
              <a:grpSpLocks noChangeAspect="1"/>
            </p:cNvGrpSpPr>
            <p:nvPr/>
          </p:nvGrpSpPr>
          <p:grpSpPr>
            <a:xfrm>
              <a:off x="5992056" y="5160714"/>
              <a:ext cx="371660" cy="367826"/>
              <a:chOff x="6967126" y="4092464"/>
              <a:chExt cx="453105" cy="448433"/>
            </a:xfrm>
            <a:gradFill>
              <a:gsLst>
                <a:gs pos="0">
                  <a:srgbClr val="FDFA75"/>
                </a:gs>
                <a:gs pos="100000">
                  <a:srgbClr val="D79E11"/>
                </a:gs>
              </a:gsLst>
              <a:lin ang="2700000" scaled="1"/>
            </a:gradFill>
            <a:effectLst/>
          </p:grpSpPr>
          <p:sp>
            <p:nvSpPr>
              <p:cNvPr id="52"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80" name="六边形 79"/>
            <p:cNvSpPr/>
            <p:nvPr/>
          </p:nvSpPr>
          <p:spPr>
            <a:xfrm rot="5400000">
              <a:off x="5408767" y="4717518"/>
              <a:ext cx="1541774" cy="1329116"/>
            </a:xfrm>
            <a:prstGeom prst="hexagon">
              <a:avLst/>
            </a:prstGeom>
            <a:noFill/>
            <a:ln w="12700">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70" name="文本框 69"/>
          <p:cNvSpPr txBox="1"/>
          <p:nvPr/>
        </p:nvSpPr>
        <p:spPr>
          <a:xfrm>
            <a:off x="1626844" y="189850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1" name="文本框 80"/>
          <p:cNvSpPr txBox="1"/>
          <p:nvPr/>
        </p:nvSpPr>
        <p:spPr>
          <a:xfrm>
            <a:off x="1062737" y="285563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2" name="文本框 81"/>
          <p:cNvSpPr txBox="1"/>
          <p:nvPr/>
        </p:nvSpPr>
        <p:spPr>
          <a:xfrm>
            <a:off x="533810" y="3812763"/>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3" name="文本框 82"/>
          <p:cNvSpPr txBox="1"/>
          <p:nvPr/>
        </p:nvSpPr>
        <p:spPr>
          <a:xfrm>
            <a:off x="7102840" y="1870927"/>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4" name="文本框 83"/>
          <p:cNvSpPr txBox="1"/>
          <p:nvPr/>
        </p:nvSpPr>
        <p:spPr>
          <a:xfrm>
            <a:off x="6554316" y="280620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85" name="文本框 84"/>
          <p:cNvSpPr txBox="1"/>
          <p:nvPr/>
        </p:nvSpPr>
        <p:spPr>
          <a:xfrm>
            <a:off x="6098343" y="374147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right)">
                                      <p:cBhvr>
                                        <p:cTn id="13" dur="500"/>
                                        <p:tgtEl>
                                          <p:spTgt spid="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fade">
                                      <p:cBhvr>
                                        <p:cTn id="17" dur="500"/>
                                        <p:tgtEl>
                                          <p:spTgt spid="7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500"/>
                                        <p:tgtEl>
                                          <p:spTgt spid="9"/>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81"/>
                                        </p:tgtEl>
                                        <p:attrNameLst>
                                          <p:attrName>style.visibility</p:attrName>
                                        </p:attrNameLst>
                                      </p:cBhvr>
                                      <p:to>
                                        <p:strVal val="visible"/>
                                      </p:to>
                                    </p:set>
                                    <p:animEffect transition="in" filter="fade">
                                      <p:cBhvr>
                                        <p:cTn id="31" dur="500"/>
                                        <p:tgtEl>
                                          <p:spTgt spid="81"/>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right)">
                                      <p:cBhvr>
                                        <p:cTn id="41" dur="500"/>
                                        <p:tgtEl>
                                          <p:spTgt spid="1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500"/>
                                        <p:tgtEl>
                                          <p:spTgt spid="82"/>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500"/>
                                        <p:tgtEl>
                                          <p:spTgt spid="83"/>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wipe(left)">
                                      <p:cBhvr>
                                        <p:cTn id="69" dur="500"/>
                                        <p:tgtEl>
                                          <p:spTgt spid="17"/>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Effect transition="in" filter="fade">
                                      <p:cBhvr>
                                        <p:cTn id="73" dur="500"/>
                                        <p:tgtEl>
                                          <p:spTgt spid="84"/>
                                        </p:tgtEl>
                                      </p:cBhvr>
                                    </p:animEffect>
                                  </p:childTnLst>
                                </p:cTn>
                              </p:par>
                            </p:childTnLst>
                          </p:cTn>
                        </p:par>
                        <p:par>
                          <p:cTn id="74" fill="hold">
                            <p:stCondLst>
                              <p:cond delay="7500"/>
                            </p:stCondLst>
                            <p:childTnLst>
                              <p:par>
                                <p:cTn id="75" presetID="53" presetClass="entr" presetSubtype="16"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childTnLst>
                          </p:cTn>
                        </p:par>
                        <p:par>
                          <p:cTn id="80" fill="hold">
                            <p:stCondLst>
                              <p:cond delay="8000"/>
                            </p:stCondLst>
                            <p:childTnLst>
                              <p:par>
                                <p:cTn id="81" presetID="22" presetClass="entr" presetSubtype="2" fill="hold"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right)">
                                      <p:cBhvr>
                                        <p:cTn id="83" dur="500"/>
                                        <p:tgtEl>
                                          <p:spTgt spid="21"/>
                                        </p:tgtEl>
                                      </p:cBhvr>
                                    </p:animEffect>
                                  </p:childTnLst>
                                </p:cTn>
                              </p:par>
                            </p:childTnLst>
                          </p:cTn>
                        </p:par>
                        <p:par>
                          <p:cTn id="84" fill="hold">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fade">
                                      <p:cBhvr>
                                        <p:cTn id="8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81" grpId="0"/>
      <p:bldP spid="82" grpId="0"/>
      <p:bldP spid="83" grpId="0"/>
      <p:bldP spid="84" grpId="0"/>
      <p:bldP spid="8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899564" y="1240475"/>
            <a:ext cx="7344874" cy="1060309"/>
          </a:xfrm>
          <a:prstGeom prst="roundRect">
            <a:avLst>
              <a:gd name="adj" fmla="val 0"/>
            </a:avLst>
          </a:prstGeom>
          <a:noFill/>
          <a:ln w="3175">
            <a:solidFill>
              <a:srgbClr val="FFD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1167646" y="1350722"/>
            <a:ext cx="6750009" cy="664797"/>
          </a:xfrm>
          <a:prstGeom prst="rect">
            <a:avLst/>
          </a:prstGeom>
          <a:noFill/>
        </p:spPr>
        <p:txBody>
          <a:bodyPr wrap="square" lIns="0" tIns="0" rIns="0" bIns="0" rtlCol="0">
            <a:spAutoFit/>
          </a:bodyPr>
          <a:lstStyle/>
          <a:p>
            <a:pPr algn="just">
              <a:lnSpc>
                <a:spcPct val="120000"/>
              </a:lnSpc>
            </a:pPr>
            <a:r>
              <a:rPr lang="zh-CN" altLang="en-US"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单击此处添加文字</a:t>
            </a:r>
            <a:endParaRPr lang="en-US"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矩形 93"/>
          <p:cNvSpPr/>
          <p:nvPr/>
        </p:nvSpPr>
        <p:spPr>
          <a:xfrm>
            <a:off x="861899" y="1206722"/>
            <a:ext cx="288001" cy="288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FFD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矩形 93"/>
          <p:cNvSpPr/>
          <p:nvPr/>
        </p:nvSpPr>
        <p:spPr>
          <a:xfrm rot="10800000">
            <a:off x="7996096" y="2046537"/>
            <a:ext cx="288001" cy="288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rgbClr val="FFD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96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
          <p:cNvSpPr/>
          <p:nvPr/>
        </p:nvSpPr>
        <p:spPr bwMode="auto">
          <a:xfrm>
            <a:off x="1411271"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Arial" panose="020B0604020202020204" pitchFamily="34" charset="0"/>
            </a:endParaRPr>
          </a:p>
        </p:txBody>
      </p:sp>
      <p:sp>
        <p:nvSpPr>
          <p:cNvPr id="47" name="TextBox 46"/>
          <p:cNvSpPr txBox="1"/>
          <p:nvPr/>
        </p:nvSpPr>
        <p:spPr>
          <a:xfrm>
            <a:off x="1735575"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Arial" panose="020B0604020202020204" pitchFamily="34" charset="0"/>
                <a:cs typeface="+mn-ea"/>
                <a:sym typeface="Arial" panose="020B0604020202020204" pitchFamily="34" charset="0"/>
              </a:rPr>
              <a:t>请替换文字内容</a:t>
            </a:r>
            <a:endParaRPr lang="zh-CN" altLang="en-US" sz="1140" dirty="0">
              <a:solidFill>
                <a:schemeClr val="tx1"/>
              </a:solidFill>
              <a:latin typeface="Arial" panose="020B0604020202020204" pitchFamily="34" charset="0"/>
              <a:cs typeface="+mn-ea"/>
              <a:sym typeface="Arial" panose="020B0604020202020204" pitchFamily="34" charset="0"/>
            </a:endParaRPr>
          </a:p>
        </p:txBody>
      </p:sp>
      <p:sp>
        <p:nvSpPr>
          <p:cNvPr id="18" name="TextBox 23"/>
          <p:cNvSpPr txBox="1"/>
          <p:nvPr/>
        </p:nvSpPr>
        <p:spPr>
          <a:xfrm>
            <a:off x="1436443"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单击此处添加文字单击此处添加文字单击此处添加文字单击此处添加文字单击此处添加文字</a:t>
            </a:r>
            <a:endParaRPr lang="en-GB"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
          <p:cNvSpPr/>
          <p:nvPr/>
        </p:nvSpPr>
        <p:spPr bwMode="auto">
          <a:xfrm>
            <a:off x="3099997"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Arial" panose="020B0604020202020204" pitchFamily="34" charset="0"/>
            </a:endParaRPr>
          </a:p>
        </p:txBody>
      </p:sp>
      <p:sp>
        <p:nvSpPr>
          <p:cNvPr id="22" name="TextBox 46"/>
          <p:cNvSpPr txBox="1"/>
          <p:nvPr/>
        </p:nvSpPr>
        <p:spPr>
          <a:xfrm>
            <a:off x="3424300"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Arial" panose="020B0604020202020204" pitchFamily="34" charset="0"/>
                <a:cs typeface="+mn-ea"/>
                <a:sym typeface="Arial" panose="020B0604020202020204" pitchFamily="34" charset="0"/>
              </a:rPr>
              <a:t>请替换文字内容</a:t>
            </a:r>
            <a:endParaRPr lang="zh-CN" altLang="en-US" sz="1140" dirty="0">
              <a:solidFill>
                <a:schemeClr val="tx1"/>
              </a:solidFill>
              <a:latin typeface="Arial" panose="020B0604020202020204" pitchFamily="34" charset="0"/>
              <a:cs typeface="+mn-ea"/>
              <a:sym typeface="Arial" panose="020B0604020202020204" pitchFamily="34" charset="0"/>
            </a:endParaRPr>
          </a:p>
        </p:txBody>
      </p:sp>
      <p:sp>
        <p:nvSpPr>
          <p:cNvPr id="23" name="TextBox 23"/>
          <p:cNvSpPr txBox="1"/>
          <p:nvPr/>
        </p:nvSpPr>
        <p:spPr>
          <a:xfrm>
            <a:off x="3125168"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单击此处添加文字单击此处添加文字单击此处添加文字单击此处添加文字单击此处添加文字</a:t>
            </a:r>
            <a:endParaRPr lang="en-GB"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
          <p:cNvSpPr/>
          <p:nvPr/>
        </p:nvSpPr>
        <p:spPr bwMode="auto">
          <a:xfrm>
            <a:off x="4797752"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Arial" panose="020B0604020202020204" pitchFamily="34" charset="0"/>
            </a:endParaRPr>
          </a:p>
        </p:txBody>
      </p:sp>
      <p:sp>
        <p:nvSpPr>
          <p:cNvPr id="25" name="TextBox 46"/>
          <p:cNvSpPr txBox="1"/>
          <p:nvPr/>
        </p:nvSpPr>
        <p:spPr>
          <a:xfrm>
            <a:off x="5122056"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Arial" panose="020B0604020202020204" pitchFamily="34" charset="0"/>
                <a:cs typeface="+mn-ea"/>
                <a:sym typeface="Arial" panose="020B0604020202020204" pitchFamily="34" charset="0"/>
              </a:rPr>
              <a:t>请替换文字内容</a:t>
            </a:r>
            <a:endParaRPr lang="zh-CN" altLang="en-US" sz="1140" dirty="0">
              <a:solidFill>
                <a:schemeClr val="tx1"/>
              </a:solidFill>
              <a:latin typeface="Arial" panose="020B0604020202020204" pitchFamily="34" charset="0"/>
              <a:cs typeface="+mn-ea"/>
              <a:sym typeface="Arial" panose="020B0604020202020204" pitchFamily="34" charset="0"/>
            </a:endParaRPr>
          </a:p>
        </p:txBody>
      </p:sp>
      <p:sp>
        <p:nvSpPr>
          <p:cNvPr id="26" name="TextBox 23"/>
          <p:cNvSpPr txBox="1"/>
          <p:nvPr/>
        </p:nvSpPr>
        <p:spPr>
          <a:xfrm>
            <a:off x="4822924"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单击此处添加文字单击此处添加文字单击此处添加文字单击此处添加文字单击此处添加文字</a:t>
            </a:r>
            <a:endParaRPr lang="en-GB"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
          <p:cNvSpPr/>
          <p:nvPr/>
        </p:nvSpPr>
        <p:spPr bwMode="auto">
          <a:xfrm>
            <a:off x="6504539" y="2677226"/>
            <a:ext cx="1467827" cy="132341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lt1"/>
              </a:solidFill>
              <a:cs typeface="+mn-ea"/>
              <a:sym typeface="Arial" panose="020B0604020202020204" pitchFamily="34" charset="0"/>
            </a:endParaRPr>
          </a:p>
        </p:txBody>
      </p:sp>
      <p:sp>
        <p:nvSpPr>
          <p:cNvPr id="29" name="TextBox 46"/>
          <p:cNvSpPr txBox="1"/>
          <p:nvPr/>
        </p:nvSpPr>
        <p:spPr>
          <a:xfrm>
            <a:off x="6828842" y="3163840"/>
            <a:ext cx="819220" cy="402161"/>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140">
                <a:solidFill>
                  <a:schemeClr val="tx1"/>
                </a:solidFill>
                <a:latin typeface="Arial" panose="020B0604020202020204" pitchFamily="34" charset="0"/>
                <a:cs typeface="+mn-ea"/>
                <a:sym typeface="Arial" panose="020B0604020202020204" pitchFamily="34" charset="0"/>
              </a:rPr>
              <a:t>请替换文字内容</a:t>
            </a:r>
            <a:endParaRPr lang="zh-CN" altLang="en-US" sz="1140" dirty="0">
              <a:solidFill>
                <a:schemeClr val="tx1"/>
              </a:solidFill>
              <a:latin typeface="Arial" panose="020B0604020202020204" pitchFamily="34" charset="0"/>
              <a:cs typeface="+mn-ea"/>
              <a:sym typeface="Arial" panose="020B0604020202020204" pitchFamily="34" charset="0"/>
            </a:endParaRPr>
          </a:p>
        </p:txBody>
      </p:sp>
      <p:sp>
        <p:nvSpPr>
          <p:cNvPr id="30" name="TextBox 23"/>
          <p:cNvSpPr txBox="1"/>
          <p:nvPr/>
        </p:nvSpPr>
        <p:spPr>
          <a:xfrm>
            <a:off x="6529710" y="4106221"/>
            <a:ext cx="1417483" cy="368178"/>
          </a:xfrm>
          <a:prstGeom prst="rect">
            <a:avLst/>
          </a:prstGeom>
          <a:noFill/>
        </p:spPr>
        <p:txBody>
          <a:bodyPr wrap="square" rtlCol="0">
            <a:spAutoFit/>
          </a:bodyPr>
          <a:lstStyle/>
          <a:p>
            <a:pPr>
              <a:lnSpc>
                <a:spcPct val="120000"/>
              </a:lnSpc>
            </a:pPr>
            <a:r>
              <a:rPr lang="zh-CN" altLang="en-US" sz="5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单击此处添加文字单击此处添加文字单击此处添加文字单击此处添加文字单击此处添加文字</a:t>
            </a:r>
            <a:endParaRPr lang="en-GB" altLang="zh-CN" sz="5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anim calcmode="lin" valueType="num">
                                      <p:cBhvr>
                                        <p:cTn id="10" dur="500" fill="hold"/>
                                        <p:tgtEl>
                                          <p:spTgt spid="40"/>
                                        </p:tgtEl>
                                        <p:attrNameLst>
                                          <p:attrName>ppt_x</p:attrName>
                                        </p:attrNameLst>
                                      </p:cBhvr>
                                      <p:tavLst>
                                        <p:tav tm="0">
                                          <p:val>
                                            <p:fltVal val="0.5"/>
                                          </p:val>
                                        </p:tav>
                                        <p:tav tm="100000">
                                          <p:val>
                                            <p:strVal val="#ppt_x"/>
                                          </p:val>
                                        </p:tav>
                                      </p:tavLst>
                                    </p:anim>
                                    <p:anim calcmode="lin" valueType="num">
                                      <p:cBhvr>
                                        <p:cTn id="11" dur="500" fill="hold"/>
                                        <p:tgtEl>
                                          <p:spTgt spid="40"/>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anim calcmode="lin" valueType="num">
                                      <p:cBhvr>
                                        <p:cTn id="17" dur="500" fill="hold"/>
                                        <p:tgtEl>
                                          <p:spTgt spid="41"/>
                                        </p:tgtEl>
                                        <p:attrNameLst>
                                          <p:attrName>ppt_x</p:attrName>
                                        </p:attrNameLst>
                                      </p:cBhvr>
                                      <p:tavLst>
                                        <p:tav tm="0">
                                          <p:val>
                                            <p:fltVal val="0.5"/>
                                          </p:val>
                                        </p:tav>
                                        <p:tav tm="100000">
                                          <p:val>
                                            <p:strVal val="#ppt_x"/>
                                          </p:val>
                                        </p:tav>
                                      </p:tavLst>
                                    </p:anim>
                                    <p:anim calcmode="lin" valueType="num">
                                      <p:cBhvr>
                                        <p:cTn id="18" dur="500" fill="hold"/>
                                        <p:tgtEl>
                                          <p:spTgt spid="4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up)">
                                      <p:cBhvr>
                                        <p:cTn id="22" dur="500"/>
                                        <p:tgtEl>
                                          <p:spTgt spid="27"/>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par>
                          <p:cTn id="34" fill="hold">
                            <p:stCondLst>
                              <p:cond delay="2000"/>
                            </p:stCondLst>
                            <p:childTnLst>
                              <p:par>
                                <p:cTn id="35" presetID="1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p:tgtEl>
                                          <p:spTgt spid="18"/>
                                        </p:tgtEl>
                                        <p:attrNameLst>
                                          <p:attrName>ppt_y</p:attrName>
                                        </p:attrNameLst>
                                      </p:cBhvr>
                                      <p:tavLst>
                                        <p:tav tm="0">
                                          <p:val>
                                            <p:strVal val="#ppt_y+#ppt_h*1.125000"/>
                                          </p:val>
                                        </p:tav>
                                        <p:tav tm="100000">
                                          <p:val>
                                            <p:strVal val="#ppt_y"/>
                                          </p:val>
                                        </p:tav>
                                      </p:tavLst>
                                    </p:anim>
                                    <p:animEffect transition="in" filter="wipe(up)">
                                      <p:cBhvr>
                                        <p:cTn id="38" dur="500"/>
                                        <p:tgtEl>
                                          <p:spTgt spid="18"/>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p:tgtEl>
                                          <p:spTgt spid="23"/>
                                        </p:tgtEl>
                                        <p:attrNameLst>
                                          <p:attrName>ppt_y</p:attrName>
                                        </p:attrNameLst>
                                      </p:cBhvr>
                                      <p:tavLst>
                                        <p:tav tm="0">
                                          <p:val>
                                            <p:strVal val="#ppt_y+#ppt_h*1.125000"/>
                                          </p:val>
                                        </p:tav>
                                        <p:tav tm="100000">
                                          <p:val>
                                            <p:strVal val="#ppt_y"/>
                                          </p:val>
                                        </p:tav>
                                      </p:tavLst>
                                    </p:anim>
                                    <p:animEffect transition="in" filter="wipe(up)">
                                      <p:cBhvr>
                                        <p:cTn id="50" dur="500"/>
                                        <p:tgtEl>
                                          <p:spTgt spid="23"/>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par>
                          <p:cTn id="70" fill="hold">
                            <p:stCondLst>
                              <p:cond delay="5000"/>
                            </p:stCondLst>
                            <p:childTnLst>
                              <p:par>
                                <p:cTn id="71" presetID="12" presetClass="entr" presetSubtype="4"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p:tgtEl>
                                          <p:spTgt spid="30"/>
                                        </p:tgtEl>
                                        <p:attrNameLst>
                                          <p:attrName>ppt_y</p:attrName>
                                        </p:attrNameLst>
                                      </p:cBhvr>
                                      <p:tavLst>
                                        <p:tav tm="0">
                                          <p:val>
                                            <p:strVal val="#ppt_y+#ppt_h*1.125000"/>
                                          </p:val>
                                        </p:tav>
                                        <p:tav tm="100000">
                                          <p:val>
                                            <p:strVal val="#ppt_y"/>
                                          </p:val>
                                        </p:tav>
                                      </p:tavLst>
                                    </p:anim>
                                    <p:animEffect transition="in" filter="wipe(up)">
                                      <p:cBhvr>
                                        <p:cTn id="7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9" grpId="0"/>
      <p:bldP spid="40" grpId="0" animBg="1"/>
      <p:bldP spid="41" grpId="0" animBg="1"/>
      <p:bldP spid="44" grpId="0" animBg="1"/>
      <p:bldP spid="47" grpId="0"/>
      <p:bldP spid="18" grpId="0"/>
      <p:bldP spid="21" grpId="0" animBg="1"/>
      <p:bldP spid="22" grpId="0"/>
      <p:bldP spid="23" grpId="0"/>
      <p:bldP spid="24" grpId="0" animBg="1"/>
      <p:bldP spid="25" grpId="0"/>
      <p:bldP spid="26" grpId="0"/>
      <p:bldP spid="28" grpId="0" animBg="1"/>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53602" y="1513511"/>
            <a:ext cx="3116840" cy="3106290"/>
            <a:chOff x="4071470" y="2018014"/>
            <a:chExt cx="4155786" cy="4141720"/>
          </a:xfrm>
        </p:grpSpPr>
        <p:sp>
          <p:nvSpPr>
            <p:cNvPr id="38" name="任意多边形 37"/>
            <p:cNvSpPr>
              <a:spLocks noChangeAspect="1"/>
            </p:cNvSpPr>
            <p:nvPr/>
          </p:nvSpPr>
          <p:spPr>
            <a:xfrm>
              <a:off x="4071471" y="2018014"/>
              <a:ext cx="2077893" cy="3004580"/>
            </a:xfrm>
            <a:custGeom>
              <a:avLst/>
              <a:gdLst>
                <a:gd name="connsiteX0" fmla="*/ 1502290 w 2077893"/>
                <a:gd name="connsiteY0" fmla="*/ 0 h 3004580"/>
                <a:gd name="connsiteX1" fmla="*/ 1949025 w 2077893"/>
                <a:gd name="connsiteY1" fmla="*/ 67540 h 3004580"/>
                <a:gd name="connsiteX2" fmla="*/ 2077893 w 2077893"/>
                <a:gd name="connsiteY2" fmla="*/ 114706 h 3004580"/>
                <a:gd name="connsiteX3" fmla="*/ 2068737 w 2077893"/>
                <a:gd name="connsiteY3" fmla="*/ 118058 h 3004580"/>
                <a:gd name="connsiteX4" fmla="*/ 1151206 w 2077893"/>
                <a:gd name="connsiteY4" fmla="*/ 1502290 h 3004580"/>
                <a:gd name="connsiteX5" fmla="*/ 2068737 w 2077893"/>
                <a:gd name="connsiteY5" fmla="*/ 2886523 h 3004580"/>
                <a:gd name="connsiteX6" fmla="*/ 2077893 w 2077893"/>
                <a:gd name="connsiteY6" fmla="*/ 2889874 h 3004580"/>
                <a:gd name="connsiteX7" fmla="*/ 1949025 w 2077893"/>
                <a:gd name="connsiteY7" fmla="*/ 2937040 h 3004580"/>
                <a:gd name="connsiteX8" fmla="*/ 1502290 w 2077893"/>
                <a:gd name="connsiteY8" fmla="*/ 3004580 h 3004580"/>
                <a:gd name="connsiteX9" fmla="*/ 0 w 2077893"/>
                <a:gd name="connsiteY9" fmla="*/ 1502290 h 3004580"/>
                <a:gd name="connsiteX10" fmla="*/ 1502290 w 2077893"/>
                <a:gd name="connsiteY10"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77893" h="3004580">
                  <a:moveTo>
                    <a:pt x="1502290" y="0"/>
                  </a:moveTo>
                  <a:cubicBezTo>
                    <a:pt x="1657858" y="0"/>
                    <a:pt x="1807902" y="23646"/>
                    <a:pt x="1949025" y="67540"/>
                  </a:cubicBezTo>
                  <a:lnTo>
                    <a:pt x="2077893" y="114706"/>
                  </a:lnTo>
                  <a:lnTo>
                    <a:pt x="2068737" y="118058"/>
                  </a:lnTo>
                  <a:cubicBezTo>
                    <a:pt x="1529543" y="346118"/>
                    <a:pt x="1151206" y="880021"/>
                    <a:pt x="1151206" y="1502290"/>
                  </a:cubicBezTo>
                  <a:cubicBezTo>
                    <a:pt x="1151206" y="2124559"/>
                    <a:pt x="1529543" y="2658463"/>
                    <a:pt x="2068737" y="2886523"/>
                  </a:cubicBezTo>
                  <a:lnTo>
                    <a:pt x="2077893" y="2889874"/>
                  </a:lnTo>
                  <a:lnTo>
                    <a:pt x="1949025" y="2937040"/>
                  </a:lnTo>
                  <a:cubicBezTo>
                    <a:pt x="1807902" y="2980934"/>
                    <a:pt x="1657858" y="3004580"/>
                    <a:pt x="1502290" y="3004580"/>
                  </a:cubicBezTo>
                  <a:cubicBezTo>
                    <a:pt x="672598" y="3004580"/>
                    <a:pt x="0" y="2331982"/>
                    <a:pt x="0" y="1502290"/>
                  </a:cubicBezTo>
                  <a:cubicBezTo>
                    <a:pt x="0" y="672598"/>
                    <a:pt x="672598"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7" name="任意多边形 36"/>
            <p:cNvSpPr>
              <a:spLocks noChangeAspect="1"/>
            </p:cNvSpPr>
            <p:nvPr/>
          </p:nvSpPr>
          <p:spPr>
            <a:xfrm>
              <a:off x="4071470" y="3155154"/>
              <a:ext cx="3004580" cy="3004580"/>
            </a:xfrm>
            <a:custGeom>
              <a:avLst/>
              <a:gdLst>
                <a:gd name="connsiteX0" fmla="*/ 1502290 w 3004580"/>
                <a:gd name="connsiteY0" fmla="*/ 0 h 3004580"/>
                <a:gd name="connsiteX1" fmla="*/ 3004580 w 3004580"/>
                <a:gd name="connsiteY1" fmla="*/ 1502290 h 3004580"/>
                <a:gd name="connsiteX2" fmla="*/ 1502290 w 3004580"/>
                <a:gd name="connsiteY2" fmla="*/ 3004580 h 3004580"/>
                <a:gd name="connsiteX3" fmla="*/ 0 w 3004580"/>
                <a:gd name="connsiteY3" fmla="*/ 1502290 h 3004580"/>
                <a:gd name="connsiteX4" fmla="*/ 67540 w 3004580"/>
                <a:gd name="connsiteY4" fmla="*/ 1055555 h 3004580"/>
                <a:gd name="connsiteX5" fmla="*/ 112133 w 3004580"/>
                <a:gd name="connsiteY5" fmla="*/ 933719 h 3004580"/>
                <a:gd name="connsiteX6" fmla="*/ 118059 w 3004580"/>
                <a:gd name="connsiteY6" fmla="*/ 949909 h 3004580"/>
                <a:gd name="connsiteX7" fmla="*/ 1502291 w 3004580"/>
                <a:gd name="connsiteY7" fmla="*/ 1867440 h 3004580"/>
                <a:gd name="connsiteX8" fmla="*/ 1949026 w 3004580"/>
                <a:gd name="connsiteY8" fmla="*/ 1799900 h 3004580"/>
                <a:gd name="connsiteX9" fmla="*/ 2077894 w 3004580"/>
                <a:gd name="connsiteY9" fmla="*/ 1752734 h 3004580"/>
                <a:gd name="connsiteX10" fmla="*/ 2068738 w 3004580"/>
                <a:gd name="connsiteY10" fmla="*/ 1749383 h 3004580"/>
                <a:gd name="connsiteX11" fmla="*/ 1151207 w 3004580"/>
                <a:gd name="connsiteY11" fmla="*/ 365150 h 3004580"/>
                <a:gd name="connsiteX12" fmla="*/ 1168517 w 3004580"/>
                <a:gd name="connsiteY12" fmla="*/ 136366 h 3004580"/>
                <a:gd name="connsiteX13" fmla="*/ 1188231 w 3004580"/>
                <a:gd name="connsiteY13" fmla="*/ 33426 h 3004580"/>
                <a:gd name="connsiteX14" fmla="*/ 1199526 w 3004580"/>
                <a:gd name="connsiteY14" fmla="*/ 30521 h 3004580"/>
                <a:gd name="connsiteX15" fmla="*/ 1502290 w 3004580"/>
                <a:gd name="connsiteY15"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04580" h="3004580">
                  <a:moveTo>
                    <a:pt x="1502290" y="0"/>
                  </a:moveTo>
                  <a:cubicBezTo>
                    <a:pt x="2331982" y="0"/>
                    <a:pt x="3004580" y="672598"/>
                    <a:pt x="3004580" y="1502290"/>
                  </a:cubicBezTo>
                  <a:cubicBezTo>
                    <a:pt x="3004580" y="2331982"/>
                    <a:pt x="2331982" y="3004580"/>
                    <a:pt x="1502290" y="3004580"/>
                  </a:cubicBezTo>
                  <a:cubicBezTo>
                    <a:pt x="672598" y="3004580"/>
                    <a:pt x="0" y="2331982"/>
                    <a:pt x="0" y="1502290"/>
                  </a:cubicBezTo>
                  <a:cubicBezTo>
                    <a:pt x="0" y="1346723"/>
                    <a:pt x="23646" y="1196679"/>
                    <a:pt x="67540" y="1055555"/>
                  </a:cubicBezTo>
                  <a:lnTo>
                    <a:pt x="112133" y="933719"/>
                  </a:lnTo>
                  <a:lnTo>
                    <a:pt x="118059" y="949909"/>
                  </a:lnTo>
                  <a:cubicBezTo>
                    <a:pt x="346119" y="1489104"/>
                    <a:pt x="880022" y="1867440"/>
                    <a:pt x="1502291" y="1867440"/>
                  </a:cubicBezTo>
                  <a:cubicBezTo>
                    <a:pt x="1657859" y="1867440"/>
                    <a:pt x="1807903" y="1843794"/>
                    <a:pt x="1949026" y="1799900"/>
                  </a:cubicBezTo>
                  <a:lnTo>
                    <a:pt x="2077894" y="1752734"/>
                  </a:lnTo>
                  <a:lnTo>
                    <a:pt x="2068738" y="1749383"/>
                  </a:lnTo>
                  <a:cubicBezTo>
                    <a:pt x="1529544" y="1521323"/>
                    <a:pt x="1151207" y="987419"/>
                    <a:pt x="1151207" y="365150"/>
                  </a:cubicBezTo>
                  <a:cubicBezTo>
                    <a:pt x="1151207" y="287367"/>
                    <a:pt x="1157119" y="210964"/>
                    <a:pt x="1168517" y="136366"/>
                  </a:cubicBezTo>
                  <a:lnTo>
                    <a:pt x="1188231" y="33426"/>
                  </a:lnTo>
                  <a:lnTo>
                    <a:pt x="1199526" y="30521"/>
                  </a:lnTo>
                  <a:cubicBezTo>
                    <a:pt x="1297322" y="10510"/>
                    <a:pt x="1398579"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5" name="任意多边形 34"/>
            <p:cNvSpPr>
              <a:spLocks noChangeAspect="1"/>
            </p:cNvSpPr>
            <p:nvPr/>
          </p:nvSpPr>
          <p:spPr>
            <a:xfrm>
              <a:off x="6149315" y="3155154"/>
              <a:ext cx="2077843" cy="3004580"/>
            </a:xfrm>
            <a:custGeom>
              <a:avLst/>
              <a:gdLst>
                <a:gd name="connsiteX0" fmla="*/ 575553 w 2077843"/>
                <a:gd name="connsiteY0" fmla="*/ 0 h 3004580"/>
                <a:gd name="connsiteX1" fmla="*/ 2077843 w 2077843"/>
                <a:gd name="connsiteY1" fmla="*/ 1502290 h 3004580"/>
                <a:gd name="connsiteX2" fmla="*/ 575553 w 2077843"/>
                <a:gd name="connsiteY2" fmla="*/ 3004580 h 3004580"/>
                <a:gd name="connsiteX3" fmla="*/ 128818 w 2077843"/>
                <a:gd name="connsiteY3" fmla="*/ 2937040 h 3004580"/>
                <a:gd name="connsiteX4" fmla="*/ 0 w 2077843"/>
                <a:gd name="connsiteY4" fmla="*/ 2889892 h 3004580"/>
                <a:gd name="connsiteX5" fmla="*/ 9205 w 2077843"/>
                <a:gd name="connsiteY5" fmla="*/ 2886523 h 3004580"/>
                <a:gd name="connsiteX6" fmla="*/ 9230 w 2077843"/>
                <a:gd name="connsiteY6" fmla="*/ 2886511 h 3004580"/>
                <a:gd name="connsiteX7" fmla="*/ 140526 w 2077843"/>
                <a:gd name="connsiteY7" fmla="*/ 2823262 h 3004580"/>
                <a:gd name="connsiteX8" fmla="*/ 182019 w 2077843"/>
                <a:gd name="connsiteY8" fmla="*/ 2798054 h 3004580"/>
                <a:gd name="connsiteX9" fmla="*/ 203438 w 2077843"/>
                <a:gd name="connsiteY9" fmla="*/ 2787089 h 3004580"/>
                <a:gd name="connsiteX10" fmla="*/ 223229 w 2077843"/>
                <a:gd name="connsiteY10" fmla="*/ 2773018 h 3004580"/>
                <a:gd name="connsiteX11" fmla="*/ 264390 w 2077843"/>
                <a:gd name="connsiteY11" fmla="*/ 2748013 h 3004580"/>
                <a:gd name="connsiteX12" fmla="*/ 380011 w 2077843"/>
                <a:gd name="connsiteY12" fmla="*/ 2661553 h 3004580"/>
                <a:gd name="connsiteX13" fmla="*/ 380042 w 2077843"/>
                <a:gd name="connsiteY13" fmla="*/ 2661531 h 3004580"/>
                <a:gd name="connsiteX14" fmla="*/ 380072 w 2077843"/>
                <a:gd name="connsiteY14" fmla="*/ 2661502 h 3004580"/>
                <a:gd name="connsiteX15" fmla="*/ 486725 w 2077843"/>
                <a:gd name="connsiteY15" fmla="*/ 2564570 h 3004580"/>
                <a:gd name="connsiteX16" fmla="*/ 519049 w 2077843"/>
                <a:gd name="connsiteY16" fmla="*/ 2529004 h 3004580"/>
                <a:gd name="connsiteX17" fmla="*/ 536469 w 2077843"/>
                <a:gd name="connsiteY17" fmla="*/ 2512396 h 3004580"/>
                <a:gd name="connsiteX18" fmla="*/ 551308 w 2077843"/>
                <a:gd name="connsiteY18" fmla="*/ 2493510 h 3004580"/>
                <a:gd name="connsiteX19" fmla="*/ 583685 w 2077843"/>
                <a:gd name="connsiteY19" fmla="*/ 2457886 h 3004580"/>
                <a:gd name="connsiteX20" fmla="*/ 670142 w 2077843"/>
                <a:gd name="connsiteY20" fmla="*/ 2342269 h 3004580"/>
                <a:gd name="connsiteX21" fmla="*/ 670169 w 2077843"/>
                <a:gd name="connsiteY21" fmla="*/ 2342235 h 3004580"/>
                <a:gd name="connsiteX22" fmla="*/ 670191 w 2077843"/>
                <a:gd name="connsiteY22" fmla="*/ 2342197 h 3004580"/>
                <a:gd name="connsiteX23" fmla="*/ 745417 w 2077843"/>
                <a:gd name="connsiteY23" fmla="*/ 2218371 h 3004580"/>
                <a:gd name="connsiteX24" fmla="*/ 766406 w 2077843"/>
                <a:gd name="connsiteY24" fmla="*/ 2174801 h 3004580"/>
                <a:gd name="connsiteX25" fmla="*/ 778594 w 2077843"/>
                <a:gd name="connsiteY25" fmla="*/ 2153595 h 3004580"/>
                <a:gd name="connsiteX26" fmla="*/ 787457 w 2077843"/>
                <a:gd name="connsiteY26" fmla="*/ 2131100 h 3004580"/>
                <a:gd name="connsiteX27" fmla="*/ 808678 w 2077843"/>
                <a:gd name="connsiteY27" fmla="*/ 2087049 h 3004580"/>
                <a:gd name="connsiteX28" fmla="*/ 859181 w 2077843"/>
                <a:gd name="connsiteY28" fmla="*/ 1949064 h 3004580"/>
                <a:gd name="connsiteX29" fmla="*/ 859196 w 2077843"/>
                <a:gd name="connsiteY29" fmla="*/ 1949025 h 3004580"/>
                <a:gd name="connsiteX30" fmla="*/ 859206 w 2077843"/>
                <a:gd name="connsiteY30" fmla="*/ 1948986 h 3004580"/>
                <a:gd name="connsiteX31" fmla="*/ 896214 w 2077843"/>
                <a:gd name="connsiteY31" fmla="*/ 1805054 h 3004580"/>
                <a:gd name="connsiteX32" fmla="*/ 903737 w 2077843"/>
                <a:gd name="connsiteY32" fmla="*/ 1755761 h 3004580"/>
                <a:gd name="connsiteX33" fmla="*/ 909427 w 2077843"/>
                <a:gd name="connsiteY33" fmla="*/ 1731074 h 3004580"/>
                <a:gd name="connsiteX34" fmla="*/ 911316 w 2077843"/>
                <a:gd name="connsiteY34" fmla="*/ 1706102 h 3004580"/>
                <a:gd name="connsiteX35" fmla="*/ 918979 w 2077843"/>
                <a:gd name="connsiteY35" fmla="*/ 1655891 h 3004580"/>
                <a:gd name="connsiteX36" fmla="*/ 926733 w 2077843"/>
                <a:gd name="connsiteY36" fmla="*/ 1502330 h 3004580"/>
                <a:gd name="connsiteX37" fmla="*/ 926736 w 2077843"/>
                <a:gd name="connsiteY37" fmla="*/ 1502290 h 3004580"/>
                <a:gd name="connsiteX38" fmla="*/ 926733 w 2077843"/>
                <a:gd name="connsiteY38" fmla="*/ 1502251 h 3004580"/>
                <a:gd name="connsiteX39" fmla="*/ 918979 w 2077843"/>
                <a:gd name="connsiteY39" fmla="*/ 1348690 h 3004580"/>
                <a:gd name="connsiteX40" fmla="*/ 911316 w 2077843"/>
                <a:gd name="connsiteY40" fmla="*/ 1298478 h 3004580"/>
                <a:gd name="connsiteX41" fmla="*/ 909427 w 2077843"/>
                <a:gd name="connsiteY41" fmla="*/ 1273506 h 3004580"/>
                <a:gd name="connsiteX42" fmla="*/ 903737 w 2077843"/>
                <a:gd name="connsiteY42" fmla="*/ 1248819 h 3004580"/>
                <a:gd name="connsiteX43" fmla="*/ 896214 w 2077843"/>
                <a:gd name="connsiteY43" fmla="*/ 1199526 h 3004580"/>
                <a:gd name="connsiteX44" fmla="*/ 859205 w 2077843"/>
                <a:gd name="connsiteY44" fmla="*/ 1055594 h 3004580"/>
                <a:gd name="connsiteX45" fmla="*/ 859196 w 2077843"/>
                <a:gd name="connsiteY45" fmla="*/ 1055555 h 3004580"/>
                <a:gd name="connsiteX46" fmla="*/ 859182 w 2077843"/>
                <a:gd name="connsiteY46" fmla="*/ 1055519 h 3004580"/>
                <a:gd name="connsiteX47" fmla="*/ 808678 w 2077843"/>
                <a:gd name="connsiteY47" fmla="*/ 917531 h 3004580"/>
                <a:gd name="connsiteX48" fmla="*/ 787457 w 2077843"/>
                <a:gd name="connsiteY48" fmla="*/ 873479 h 3004580"/>
                <a:gd name="connsiteX49" fmla="*/ 778594 w 2077843"/>
                <a:gd name="connsiteY49" fmla="*/ 850985 h 3004580"/>
                <a:gd name="connsiteX50" fmla="*/ 766407 w 2077843"/>
                <a:gd name="connsiteY50" fmla="*/ 829781 h 3004580"/>
                <a:gd name="connsiteX51" fmla="*/ 745417 w 2077843"/>
                <a:gd name="connsiteY51" fmla="*/ 786209 h 3004580"/>
                <a:gd name="connsiteX52" fmla="*/ 670185 w 2077843"/>
                <a:gd name="connsiteY52" fmla="*/ 662374 h 3004580"/>
                <a:gd name="connsiteX53" fmla="*/ 670169 w 2077843"/>
                <a:gd name="connsiteY53" fmla="*/ 662346 h 3004580"/>
                <a:gd name="connsiteX54" fmla="*/ 670151 w 2077843"/>
                <a:gd name="connsiteY54" fmla="*/ 662323 h 3004580"/>
                <a:gd name="connsiteX55" fmla="*/ 583685 w 2077843"/>
                <a:gd name="connsiteY55" fmla="*/ 546694 h 3004580"/>
                <a:gd name="connsiteX56" fmla="*/ 551305 w 2077843"/>
                <a:gd name="connsiteY56" fmla="*/ 511066 h 3004580"/>
                <a:gd name="connsiteX57" fmla="*/ 536469 w 2077843"/>
                <a:gd name="connsiteY57" fmla="*/ 492185 h 3004580"/>
                <a:gd name="connsiteX58" fmla="*/ 519054 w 2077843"/>
                <a:gd name="connsiteY58" fmla="*/ 475582 h 3004580"/>
                <a:gd name="connsiteX59" fmla="*/ 486725 w 2077843"/>
                <a:gd name="connsiteY59" fmla="*/ 440011 h 3004580"/>
                <a:gd name="connsiteX60" fmla="*/ 380053 w 2077843"/>
                <a:gd name="connsiteY60" fmla="*/ 343061 h 3004580"/>
                <a:gd name="connsiteX61" fmla="*/ 380042 w 2077843"/>
                <a:gd name="connsiteY61" fmla="*/ 343051 h 3004580"/>
                <a:gd name="connsiteX62" fmla="*/ 380034 w 2077843"/>
                <a:gd name="connsiteY62" fmla="*/ 343045 h 3004580"/>
                <a:gd name="connsiteX63" fmla="*/ 264390 w 2077843"/>
                <a:gd name="connsiteY63" fmla="*/ 256568 h 3004580"/>
                <a:gd name="connsiteX64" fmla="*/ 223220 w 2077843"/>
                <a:gd name="connsiteY64" fmla="*/ 231557 h 3004580"/>
                <a:gd name="connsiteX65" fmla="*/ 203438 w 2077843"/>
                <a:gd name="connsiteY65" fmla="*/ 217492 h 3004580"/>
                <a:gd name="connsiteX66" fmla="*/ 182029 w 2077843"/>
                <a:gd name="connsiteY66" fmla="*/ 206532 h 3004580"/>
                <a:gd name="connsiteX67" fmla="*/ 140526 w 2077843"/>
                <a:gd name="connsiteY67" fmla="*/ 181318 h 3004580"/>
                <a:gd name="connsiteX68" fmla="*/ 9204 w 2077843"/>
                <a:gd name="connsiteY68" fmla="*/ 118058 h 3004580"/>
                <a:gd name="connsiteX69" fmla="*/ 6008 w 2077843"/>
                <a:gd name="connsiteY69" fmla="*/ 116888 h 3004580"/>
                <a:gd name="connsiteX70" fmla="*/ 0 w 2077843"/>
                <a:gd name="connsiteY70" fmla="*/ 114688 h 3004580"/>
                <a:gd name="connsiteX71" fmla="*/ 128818 w 2077843"/>
                <a:gd name="connsiteY71" fmla="*/ 67540 h 3004580"/>
                <a:gd name="connsiteX72" fmla="*/ 575553 w 2077843"/>
                <a:gd name="connsiteY72"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077843" h="3004580">
                  <a:moveTo>
                    <a:pt x="575553" y="0"/>
                  </a:moveTo>
                  <a:cubicBezTo>
                    <a:pt x="1405245" y="0"/>
                    <a:pt x="2077843" y="672598"/>
                    <a:pt x="2077843" y="1502290"/>
                  </a:cubicBezTo>
                  <a:cubicBezTo>
                    <a:pt x="2077843" y="2331982"/>
                    <a:pt x="1405245" y="3004580"/>
                    <a:pt x="575553" y="3004580"/>
                  </a:cubicBezTo>
                  <a:cubicBezTo>
                    <a:pt x="419986" y="3004580"/>
                    <a:pt x="269942" y="2980934"/>
                    <a:pt x="128818" y="2937040"/>
                  </a:cubicBezTo>
                  <a:lnTo>
                    <a:pt x="0" y="2889892"/>
                  </a:lnTo>
                  <a:lnTo>
                    <a:pt x="9205" y="2886523"/>
                  </a:lnTo>
                  <a:lnTo>
                    <a:pt x="9230" y="2886511"/>
                  </a:lnTo>
                  <a:lnTo>
                    <a:pt x="140526" y="2823262"/>
                  </a:lnTo>
                  <a:lnTo>
                    <a:pt x="182019" y="2798054"/>
                  </a:lnTo>
                  <a:lnTo>
                    <a:pt x="203438" y="2787089"/>
                  </a:lnTo>
                  <a:lnTo>
                    <a:pt x="223229" y="2773018"/>
                  </a:lnTo>
                  <a:lnTo>
                    <a:pt x="264390" y="2748013"/>
                  </a:lnTo>
                  <a:lnTo>
                    <a:pt x="380011" y="2661553"/>
                  </a:lnTo>
                  <a:lnTo>
                    <a:pt x="380042" y="2661531"/>
                  </a:lnTo>
                  <a:lnTo>
                    <a:pt x="380072" y="2661502"/>
                  </a:lnTo>
                  <a:lnTo>
                    <a:pt x="486725" y="2564570"/>
                  </a:lnTo>
                  <a:lnTo>
                    <a:pt x="519049" y="2529004"/>
                  </a:lnTo>
                  <a:lnTo>
                    <a:pt x="536469" y="2512396"/>
                  </a:lnTo>
                  <a:lnTo>
                    <a:pt x="551308" y="2493510"/>
                  </a:lnTo>
                  <a:lnTo>
                    <a:pt x="583685" y="2457886"/>
                  </a:lnTo>
                  <a:lnTo>
                    <a:pt x="670142" y="2342269"/>
                  </a:lnTo>
                  <a:lnTo>
                    <a:pt x="670169" y="2342235"/>
                  </a:lnTo>
                  <a:lnTo>
                    <a:pt x="670191" y="2342197"/>
                  </a:lnTo>
                  <a:lnTo>
                    <a:pt x="745417" y="2218371"/>
                  </a:lnTo>
                  <a:lnTo>
                    <a:pt x="766406" y="2174801"/>
                  </a:lnTo>
                  <a:lnTo>
                    <a:pt x="778594" y="2153595"/>
                  </a:lnTo>
                  <a:lnTo>
                    <a:pt x="787457" y="2131100"/>
                  </a:lnTo>
                  <a:lnTo>
                    <a:pt x="808678" y="2087049"/>
                  </a:lnTo>
                  <a:lnTo>
                    <a:pt x="859181" y="1949064"/>
                  </a:lnTo>
                  <a:lnTo>
                    <a:pt x="859196" y="1949025"/>
                  </a:lnTo>
                  <a:lnTo>
                    <a:pt x="859206" y="1948986"/>
                  </a:lnTo>
                  <a:lnTo>
                    <a:pt x="896214" y="1805054"/>
                  </a:lnTo>
                  <a:lnTo>
                    <a:pt x="903737" y="1755761"/>
                  </a:lnTo>
                  <a:lnTo>
                    <a:pt x="909427" y="1731074"/>
                  </a:lnTo>
                  <a:lnTo>
                    <a:pt x="911316" y="1706102"/>
                  </a:lnTo>
                  <a:lnTo>
                    <a:pt x="918979" y="1655891"/>
                  </a:lnTo>
                  <a:lnTo>
                    <a:pt x="926733" y="1502330"/>
                  </a:lnTo>
                  <a:lnTo>
                    <a:pt x="926736" y="1502290"/>
                  </a:lnTo>
                  <a:lnTo>
                    <a:pt x="926733" y="1502251"/>
                  </a:lnTo>
                  <a:lnTo>
                    <a:pt x="918979" y="1348690"/>
                  </a:lnTo>
                  <a:lnTo>
                    <a:pt x="911316" y="1298478"/>
                  </a:lnTo>
                  <a:lnTo>
                    <a:pt x="909427" y="1273506"/>
                  </a:lnTo>
                  <a:lnTo>
                    <a:pt x="903737" y="1248819"/>
                  </a:lnTo>
                  <a:lnTo>
                    <a:pt x="896214" y="1199526"/>
                  </a:lnTo>
                  <a:lnTo>
                    <a:pt x="859205" y="1055594"/>
                  </a:lnTo>
                  <a:lnTo>
                    <a:pt x="859196" y="1055555"/>
                  </a:lnTo>
                  <a:lnTo>
                    <a:pt x="859182" y="1055519"/>
                  </a:lnTo>
                  <a:lnTo>
                    <a:pt x="808678" y="917531"/>
                  </a:lnTo>
                  <a:lnTo>
                    <a:pt x="787457" y="873479"/>
                  </a:lnTo>
                  <a:lnTo>
                    <a:pt x="778594" y="850985"/>
                  </a:lnTo>
                  <a:lnTo>
                    <a:pt x="766407" y="829781"/>
                  </a:lnTo>
                  <a:lnTo>
                    <a:pt x="745417" y="786209"/>
                  </a:lnTo>
                  <a:lnTo>
                    <a:pt x="670185" y="662374"/>
                  </a:lnTo>
                  <a:lnTo>
                    <a:pt x="670169" y="662346"/>
                  </a:lnTo>
                  <a:lnTo>
                    <a:pt x="670151" y="662323"/>
                  </a:lnTo>
                  <a:lnTo>
                    <a:pt x="583685" y="546694"/>
                  </a:lnTo>
                  <a:lnTo>
                    <a:pt x="551305" y="511066"/>
                  </a:lnTo>
                  <a:lnTo>
                    <a:pt x="536469" y="492185"/>
                  </a:lnTo>
                  <a:lnTo>
                    <a:pt x="519054" y="475582"/>
                  </a:lnTo>
                  <a:lnTo>
                    <a:pt x="486725" y="440011"/>
                  </a:lnTo>
                  <a:lnTo>
                    <a:pt x="380053" y="343061"/>
                  </a:lnTo>
                  <a:lnTo>
                    <a:pt x="380042" y="343051"/>
                  </a:lnTo>
                  <a:lnTo>
                    <a:pt x="380034" y="343045"/>
                  </a:lnTo>
                  <a:lnTo>
                    <a:pt x="264390" y="256568"/>
                  </a:lnTo>
                  <a:lnTo>
                    <a:pt x="223220" y="231557"/>
                  </a:lnTo>
                  <a:lnTo>
                    <a:pt x="203438" y="217492"/>
                  </a:lnTo>
                  <a:lnTo>
                    <a:pt x="182029" y="206532"/>
                  </a:lnTo>
                  <a:lnTo>
                    <a:pt x="140526" y="181318"/>
                  </a:lnTo>
                  <a:cubicBezTo>
                    <a:pt x="97953" y="158191"/>
                    <a:pt x="54137" y="137063"/>
                    <a:pt x="9204" y="118058"/>
                  </a:cubicBezTo>
                  <a:lnTo>
                    <a:pt x="6008" y="116888"/>
                  </a:lnTo>
                  <a:lnTo>
                    <a:pt x="0" y="114688"/>
                  </a:lnTo>
                  <a:lnTo>
                    <a:pt x="128818" y="67540"/>
                  </a:lnTo>
                  <a:cubicBezTo>
                    <a:pt x="269942" y="23646"/>
                    <a:pt x="419986" y="0"/>
                    <a:pt x="575553"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3" name="任意多边形 32"/>
            <p:cNvSpPr>
              <a:spLocks noChangeAspect="1"/>
            </p:cNvSpPr>
            <p:nvPr/>
          </p:nvSpPr>
          <p:spPr>
            <a:xfrm>
              <a:off x="5222676" y="2018014"/>
              <a:ext cx="3004580" cy="3004580"/>
            </a:xfrm>
            <a:custGeom>
              <a:avLst/>
              <a:gdLst>
                <a:gd name="connsiteX0" fmla="*/ 1502290 w 3004580"/>
                <a:gd name="connsiteY0" fmla="*/ 0 h 3004580"/>
                <a:gd name="connsiteX1" fmla="*/ 3004580 w 3004580"/>
                <a:gd name="connsiteY1" fmla="*/ 1502290 h 3004580"/>
                <a:gd name="connsiteX2" fmla="*/ 2937040 w 3004580"/>
                <a:gd name="connsiteY2" fmla="*/ 1949025 h 3004580"/>
                <a:gd name="connsiteX3" fmla="*/ 2892399 w 3004580"/>
                <a:gd name="connsiteY3" fmla="*/ 2070994 h 3004580"/>
                <a:gd name="connsiteX4" fmla="*/ 2886425 w 3004580"/>
                <a:gd name="connsiteY4" fmla="*/ 2054671 h 3004580"/>
                <a:gd name="connsiteX5" fmla="*/ 1502192 w 3004580"/>
                <a:gd name="connsiteY5" fmla="*/ 1137140 h 3004580"/>
                <a:gd name="connsiteX6" fmla="*/ 1055457 w 3004580"/>
                <a:gd name="connsiteY6" fmla="*/ 1204680 h 3004580"/>
                <a:gd name="connsiteX7" fmla="*/ 926639 w 3004580"/>
                <a:gd name="connsiteY7" fmla="*/ 1251828 h 3004580"/>
                <a:gd name="connsiteX8" fmla="*/ 935844 w 3004580"/>
                <a:gd name="connsiteY8" fmla="*/ 1255198 h 3004580"/>
                <a:gd name="connsiteX9" fmla="*/ 1853375 w 3004580"/>
                <a:gd name="connsiteY9" fmla="*/ 2639430 h 3004580"/>
                <a:gd name="connsiteX10" fmla="*/ 1836066 w 3004580"/>
                <a:gd name="connsiteY10" fmla="*/ 2868214 h 3004580"/>
                <a:gd name="connsiteX11" fmla="*/ 1816352 w 3004580"/>
                <a:gd name="connsiteY11" fmla="*/ 2971154 h 3004580"/>
                <a:gd name="connsiteX12" fmla="*/ 1805054 w 3004580"/>
                <a:gd name="connsiteY12" fmla="*/ 2974059 h 3004580"/>
                <a:gd name="connsiteX13" fmla="*/ 1502290 w 3004580"/>
                <a:gd name="connsiteY13" fmla="*/ 3004580 h 3004580"/>
                <a:gd name="connsiteX14" fmla="*/ 0 w 3004580"/>
                <a:gd name="connsiteY14" fmla="*/ 1502290 h 3004580"/>
                <a:gd name="connsiteX15" fmla="*/ 1502290 w 3004580"/>
                <a:gd name="connsiteY15" fmla="*/ 0 h 300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04580" h="3004580">
                  <a:moveTo>
                    <a:pt x="1502290" y="0"/>
                  </a:moveTo>
                  <a:cubicBezTo>
                    <a:pt x="2331982" y="0"/>
                    <a:pt x="3004580" y="672598"/>
                    <a:pt x="3004580" y="1502290"/>
                  </a:cubicBezTo>
                  <a:cubicBezTo>
                    <a:pt x="3004580" y="1657857"/>
                    <a:pt x="2980934" y="1807902"/>
                    <a:pt x="2937040" y="1949025"/>
                  </a:cubicBezTo>
                  <a:lnTo>
                    <a:pt x="2892399" y="2070994"/>
                  </a:lnTo>
                  <a:lnTo>
                    <a:pt x="2886425" y="2054671"/>
                  </a:lnTo>
                  <a:cubicBezTo>
                    <a:pt x="2658365" y="1515477"/>
                    <a:pt x="2124461" y="1137140"/>
                    <a:pt x="1502192" y="1137140"/>
                  </a:cubicBezTo>
                  <a:cubicBezTo>
                    <a:pt x="1346625" y="1137140"/>
                    <a:pt x="1196581" y="1160786"/>
                    <a:pt x="1055457" y="1204680"/>
                  </a:cubicBezTo>
                  <a:lnTo>
                    <a:pt x="926639" y="1251828"/>
                  </a:lnTo>
                  <a:lnTo>
                    <a:pt x="935844" y="1255198"/>
                  </a:lnTo>
                  <a:cubicBezTo>
                    <a:pt x="1475039" y="1483258"/>
                    <a:pt x="1853375" y="2017161"/>
                    <a:pt x="1853375" y="2639430"/>
                  </a:cubicBezTo>
                  <a:cubicBezTo>
                    <a:pt x="1853375" y="2717214"/>
                    <a:pt x="1847464" y="2793617"/>
                    <a:pt x="1836066" y="2868214"/>
                  </a:cubicBezTo>
                  <a:lnTo>
                    <a:pt x="1816352" y="2971154"/>
                  </a:lnTo>
                  <a:lnTo>
                    <a:pt x="1805054" y="2974059"/>
                  </a:lnTo>
                  <a:cubicBezTo>
                    <a:pt x="1707259" y="2994071"/>
                    <a:pt x="1606002" y="3004580"/>
                    <a:pt x="1502290" y="3004580"/>
                  </a:cubicBezTo>
                  <a:cubicBezTo>
                    <a:pt x="672598" y="3004580"/>
                    <a:pt x="0" y="2331982"/>
                    <a:pt x="0" y="1502290"/>
                  </a:cubicBezTo>
                  <a:cubicBezTo>
                    <a:pt x="0" y="672598"/>
                    <a:pt x="672598" y="0"/>
                    <a:pt x="1502290" y="0"/>
                  </a:cubicBezTo>
                  <a:close/>
                </a:path>
              </a:pathLst>
            </a:custGeom>
            <a:noFill/>
            <a:ln>
              <a:gradFill>
                <a:gsLst>
                  <a:gs pos="0">
                    <a:srgbClr val="FBF56F"/>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1" name="椭圆 20"/>
            <p:cNvSpPr>
              <a:spLocks noChangeAspect="1"/>
            </p:cNvSpPr>
            <p:nvPr/>
          </p:nvSpPr>
          <p:spPr>
            <a:xfrm>
              <a:off x="4886174" y="2844036"/>
              <a:ext cx="2543889" cy="2543889"/>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2" name="组合 21"/>
            <p:cNvGrpSpPr/>
            <p:nvPr/>
          </p:nvGrpSpPr>
          <p:grpSpPr>
            <a:xfrm>
              <a:off x="5877391" y="3366547"/>
              <a:ext cx="532501" cy="512098"/>
              <a:chOff x="9791183" y="5224434"/>
              <a:chExt cx="645684" cy="620945"/>
            </a:xfrm>
            <a:solidFill>
              <a:srgbClr val="4C4B50"/>
            </a:solidFill>
            <a:effectLst/>
          </p:grpSpPr>
          <p:sp>
            <p:nvSpPr>
              <p:cNvPr id="23"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25" name="文本框 24"/>
            <p:cNvSpPr txBox="1"/>
            <p:nvPr/>
          </p:nvSpPr>
          <p:spPr>
            <a:xfrm>
              <a:off x="5222676" y="4205053"/>
              <a:ext cx="1862048" cy="492443"/>
            </a:xfrm>
            <a:prstGeom prst="rect">
              <a:avLst/>
            </a:prstGeom>
            <a:noFill/>
            <a:effectLst/>
          </p:spPr>
          <p:txBody>
            <a:bodyPr wrap="none" rtlCol="0">
              <a:spAutoFit/>
            </a:bodyPr>
            <a:lstStyle/>
            <a:p>
              <a:r>
                <a:rPr lang="en-US" altLang="zh-CN" sz="1500" b="1" dirty="0">
                  <a:solidFill>
                    <a:srgbClr val="4C4B50"/>
                  </a:solidFill>
                  <a:cs typeface="+mn-ea"/>
                  <a:sym typeface="+mn-lt"/>
                </a:rPr>
                <a:t>  </a:t>
              </a:r>
              <a:r>
                <a:rPr lang="en-US" altLang="zh-CN" sz="1800" b="1" dirty="0">
                  <a:solidFill>
                    <a:srgbClr val="4B4B4B"/>
                  </a:solidFill>
                  <a:cs typeface="+mn-ea"/>
                  <a:sym typeface="+mn-lt"/>
                </a:rPr>
                <a:t>TEXT   HERE</a:t>
              </a:r>
              <a:endParaRPr lang="en-US" altLang="zh-CN" sz="1015" b="1" dirty="0">
                <a:solidFill>
                  <a:srgbClr val="4B4B4B"/>
                </a:solidFill>
                <a:cs typeface="+mn-ea"/>
                <a:sym typeface="+mn-lt"/>
              </a:endParaRPr>
            </a:p>
          </p:txBody>
        </p:sp>
        <p:sp>
          <p:nvSpPr>
            <p:cNvPr id="26" name="文本框 25"/>
            <p:cNvSpPr txBox="1"/>
            <p:nvPr/>
          </p:nvSpPr>
          <p:spPr>
            <a:xfrm>
              <a:off x="4789661" y="5310401"/>
              <a:ext cx="772007"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04</a:t>
              </a:r>
              <a:endParaRPr lang="en-US" altLang="zh-CN" sz="1500" b="1" dirty="0">
                <a:gradFill>
                  <a:gsLst>
                    <a:gs pos="0">
                      <a:srgbClr val="FDFA75"/>
                    </a:gs>
                    <a:gs pos="100000">
                      <a:srgbClr val="D79E11"/>
                    </a:gs>
                  </a:gsLst>
                  <a:lin ang="2700000" scaled="1"/>
                </a:gradFill>
                <a:cs typeface="+mn-ea"/>
                <a:sym typeface="+mn-lt"/>
              </a:endParaRPr>
            </a:p>
          </p:txBody>
        </p:sp>
        <p:sp>
          <p:nvSpPr>
            <p:cNvPr id="27" name="文本框 26"/>
            <p:cNvSpPr txBox="1"/>
            <p:nvPr/>
          </p:nvSpPr>
          <p:spPr>
            <a:xfrm>
              <a:off x="7216639" y="4764073"/>
              <a:ext cx="772007"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03</a:t>
              </a:r>
              <a:endParaRPr lang="en-US" altLang="zh-CN" sz="1500" b="1" dirty="0">
                <a:gradFill>
                  <a:gsLst>
                    <a:gs pos="0">
                      <a:srgbClr val="FDFA75"/>
                    </a:gs>
                    <a:gs pos="100000">
                      <a:srgbClr val="D79E11"/>
                    </a:gs>
                  </a:gsLst>
                  <a:lin ang="2700000" scaled="1"/>
                </a:gradFill>
                <a:cs typeface="+mn-ea"/>
                <a:sym typeface="+mn-lt"/>
              </a:endParaRPr>
            </a:p>
          </p:txBody>
        </p:sp>
        <p:sp>
          <p:nvSpPr>
            <p:cNvPr id="29" name="文本框 28"/>
            <p:cNvSpPr txBox="1"/>
            <p:nvPr/>
          </p:nvSpPr>
          <p:spPr>
            <a:xfrm>
              <a:off x="6677934" y="2259261"/>
              <a:ext cx="793380" cy="615553"/>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02</a:t>
              </a:r>
              <a:endParaRPr lang="en-US" altLang="zh-CN" sz="1500" b="1" dirty="0">
                <a:gradFill>
                  <a:gsLst>
                    <a:gs pos="0">
                      <a:srgbClr val="FDFA75"/>
                    </a:gs>
                    <a:gs pos="100000">
                      <a:srgbClr val="D79E11"/>
                    </a:gs>
                  </a:gsLst>
                  <a:lin ang="2700000" scaled="1"/>
                </a:gradFill>
                <a:cs typeface="+mn-ea"/>
                <a:sym typeface="+mn-lt"/>
              </a:endParaRPr>
            </a:p>
          </p:txBody>
        </p:sp>
        <p:sp>
          <p:nvSpPr>
            <p:cNvPr id="30" name="文本框 29"/>
            <p:cNvSpPr txBox="1"/>
            <p:nvPr/>
          </p:nvSpPr>
          <p:spPr>
            <a:xfrm>
              <a:off x="4183762" y="2935529"/>
              <a:ext cx="772007" cy="553997"/>
            </a:xfrm>
            <a:prstGeom prst="rect">
              <a:avLst/>
            </a:prstGeom>
            <a:noFill/>
            <a:effectLst/>
          </p:spPr>
          <p:txBody>
            <a:bodyPr wrap="none" rtlCol="0">
              <a:spAutoFit/>
            </a:bodyPr>
            <a:lstStyle/>
            <a:p>
              <a:r>
                <a:rPr lang="en-US" altLang="zh-CN" sz="2100" b="1" dirty="0">
                  <a:solidFill>
                    <a:schemeClr val="bg1"/>
                  </a:solidFill>
                  <a:cs typeface="+mn-ea"/>
                  <a:sym typeface="+mn-lt"/>
                </a:rPr>
                <a:t>  </a:t>
              </a:r>
              <a:r>
                <a:rPr lang="en-US" altLang="zh-CN" sz="2100" b="1" dirty="0">
                  <a:gradFill>
                    <a:gsLst>
                      <a:gs pos="0">
                        <a:srgbClr val="FDFA75"/>
                      </a:gs>
                      <a:gs pos="100000">
                        <a:srgbClr val="D79E11"/>
                      </a:gs>
                    </a:gsLst>
                    <a:lin ang="2700000" scaled="1"/>
                  </a:gradFill>
                  <a:cs typeface="+mn-ea"/>
                  <a:sym typeface="+mn-lt"/>
                </a:rPr>
                <a:t>01</a:t>
              </a:r>
              <a:endParaRPr lang="en-US" altLang="zh-CN" sz="1500" b="1" dirty="0">
                <a:gradFill>
                  <a:gsLst>
                    <a:gs pos="0">
                      <a:srgbClr val="FDFA75"/>
                    </a:gs>
                    <a:gs pos="100000">
                      <a:srgbClr val="D79E11"/>
                    </a:gs>
                  </a:gsLst>
                  <a:lin ang="2700000" scaled="1"/>
                </a:gradFill>
                <a:cs typeface="+mn-ea"/>
                <a:sym typeface="+mn-lt"/>
              </a:endParaRPr>
            </a:p>
          </p:txBody>
        </p:sp>
      </p:grpSp>
      <p:sp>
        <p:nvSpPr>
          <p:cNvPr id="39" name="文本框 38"/>
          <p:cNvSpPr txBox="1"/>
          <p:nvPr/>
        </p:nvSpPr>
        <p:spPr>
          <a:xfrm>
            <a:off x="737131" y="1852849"/>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0" name="文本框 39"/>
          <p:cNvSpPr txBox="1"/>
          <p:nvPr/>
        </p:nvSpPr>
        <p:spPr>
          <a:xfrm>
            <a:off x="720338" y="379557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1" name="文本框 40"/>
          <p:cNvSpPr txBox="1"/>
          <p:nvPr/>
        </p:nvSpPr>
        <p:spPr>
          <a:xfrm>
            <a:off x="6668199" y="1831747"/>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42" name="文本框 41"/>
          <p:cNvSpPr txBox="1"/>
          <p:nvPr/>
        </p:nvSpPr>
        <p:spPr>
          <a:xfrm>
            <a:off x="6651405" y="377446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文本框 103"/>
          <p:cNvSpPr txBox="1"/>
          <p:nvPr/>
        </p:nvSpPr>
        <p:spPr>
          <a:xfrm>
            <a:off x="7108609" y="1671008"/>
            <a:ext cx="1309013" cy="600164"/>
          </a:xfrm>
          <a:prstGeom prst="rect">
            <a:avLst/>
          </a:prstGeom>
          <a:noFill/>
          <a:effectLst/>
        </p:spPr>
        <p:txBody>
          <a:bodyPr wrap="none" rtlCol="0">
            <a:spAutoFit/>
          </a:bodyPr>
          <a:lstStyle/>
          <a:p>
            <a:r>
              <a:rPr lang="en-US" altLang="zh-CN" sz="2400" b="1" dirty="0">
                <a:solidFill>
                  <a:schemeClr val="bg1"/>
                </a:solidFill>
                <a:cs typeface="+mn-ea"/>
                <a:sym typeface="+mn-lt"/>
              </a:rPr>
              <a:t>  </a:t>
            </a:r>
            <a:r>
              <a:rPr lang="en-US" altLang="zh-CN" sz="3300" b="1" dirty="0">
                <a:solidFill>
                  <a:srgbClr val="F0E25E"/>
                </a:solidFill>
                <a:cs typeface="+mn-ea"/>
                <a:sym typeface="+mn-lt"/>
              </a:rPr>
              <a:t>GOAL</a:t>
            </a:r>
            <a:endParaRPr lang="en-US" altLang="zh-CN" sz="3300" b="1" dirty="0">
              <a:solidFill>
                <a:srgbClr val="F0E25E"/>
              </a:solidFill>
              <a:cs typeface="+mn-ea"/>
              <a:sym typeface="+mn-lt"/>
            </a:endParaRPr>
          </a:p>
        </p:txBody>
      </p:sp>
      <p:grpSp>
        <p:nvGrpSpPr>
          <p:cNvPr id="7" name="组合 6"/>
          <p:cNvGrpSpPr/>
          <p:nvPr/>
        </p:nvGrpSpPr>
        <p:grpSpPr>
          <a:xfrm>
            <a:off x="7309996" y="2400846"/>
            <a:ext cx="1045589" cy="2337491"/>
            <a:chOff x="9746661" y="3201128"/>
            <a:chExt cx="1394119" cy="3116654"/>
          </a:xfrm>
        </p:grpSpPr>
        <p:sp>
          <p:nvSpPr>
            <p:cNvPr id="99" name="任意多边形 98"/>
            <p:cNvSpPr/>
            <p:nvPr/>
          </p:nvSpPr>
          <p:spPr>
            <a:xfrm>
              <a:off x="9746661" y="3201128"/>
              <a:ext cx="604157" cy="3116654"/>
            </a:xfrm>
            <a:custGeom>
              <a:avLst/>
              <a:gdLst>
                <a:gd name="connsiteX0" fmla="*/ 0 w 604157"/>
                <a:gd name="connsiteY0" fmla="*/ 0 h 3116654"/>
                <a:gd name="connsiteX1" fmla="*/ 604157 w 604157"/>
                <a:gd name="connsiteY1" fmla="*/ 0 h 3116654"/>
                <a:gd name="connsiteX2" fmla="*/ 604157 w 604157"/>
                <a:gd name="connsiteY2" fmla="*/ 400051 h 3116654"/>
                <a:gd name="connsiteX3" fmla="*/ 375556 w 604157"/>
                <a:gd name="connsiteY3" fmla="*/ 400051 h 3116654"/>
                <a:gd name="connsiteX4" fmla="*/ 375556 w 604157"/>
                <a:gd name="connsiteY4" fmla="*/ 3116654 h 3116654"/>
                <a:gd name="connsiteX5" fmla="*/ 374331 w 604157"/>
                <a:gd name="connsiteY5" fmla="*/ 3116654 h 3116654"/>
                <a:gd name="connsiteX6" fmla="*/ 374331 w 604157"/>
                <a:gd name="connsiteY6" fmla="*/ 1172235 h 3116654"/>
                <a:gd name="connsiteX7" fmla="*/ 0 w 604157"/>
                <a:gd name="connsiteY7" fmla="*/ 1172235 h 3116654"/>
                <a:gd name="connsiteX8" fmla="*/ 0 w 604157"/>
                <a:gd name="connsiteY8" fmla="*/ 1172234 h 3116654"/>
                <a:gd name="connsiteX9" fmla="*/ 374331 w 604157"/>
                <a:gd name="connsiteY9" fmla="*/ 1172234 h 3116654"/>
                <a:gd name="connsiteX10" fmla="*/ 374331 w 604157"/>
                <a:gd name="connsiteY10" fmla="*/ 1162891 h 3116654"/>
                <a:gd name="connsiteX11" fmla="*/ 6188 w 604157"/>
                <a:gd name="connsiteY11" fmla="*/ 772185 h 3116654"/>
                <a:gd name="connsiteX12" fmla="*/ 0 w 604157"/>
                <a:gd name="connsiteY12" fmla="*/ 772185 h 3116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4157" h="3116654">
                  <a:moveTo>
                    <a:pt x="0" y="0"/>
                  </a:moveTo>
                  <a:lnTo>
                    <a:pt x="604157" y="0"/>
                  </a:lnTo>
                  <a:lnTo>
                    <a:pt x="604157" y="400051"/>
                  </a:lnTo>
                  <a:lnTo>
                    <a:pt x="375556" y="400051"/>
                  </a:lnTo>
                  <a:lnTo>
                    <a:pt x="375556" y="3116654"/>
                  </a:lnTo>
                  <a:lnTo>
                    <a:pt x="374331" y="3116654"/>
                  </a:lnTo>
                  <a:lnTo>
                    <a:pt x="374331" y="1172235"/>
                  </a:lnTo>
                  <a:lnTo>
                    <a:pt x="0" y="1172235"/>
                  </a:lnTo>
                  <a:lnTo>
                    <a:pt x="0" y="1172234"/>
                  </a:lnTo>
                  <a:lnTo>
                    <a:pt x="374331" y="1172234"/>
                  </a:lnTo>
                  <a:lnTo>
                    <a:pt x="374331" y="1162891"/>
                  </a:lnTo>
                  <a:lnTo>
                    <a:pt x="6188" y="772185"/>
                  </a:lnTo>
                  <a:lnTo>
                    <a:pt x="0" y="772185"/>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0" name="任意多边形 99"/>
            <p:cNvSpPr/>
            <p:nvPr/>
          </p:nvSpPr>
          <p:spPr>
            <a:xfrm>
              <a:off x="9746661" y="3201129"/>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5" name="矩形 104"/>
            <p:cNvSpPr/>
            <p:nvPr/>
          </p:nvSpPr>
          <p:spPr>
            <a:xfrm>
              <a:off x="10122217" y="3601179"/>
              <a:ext cx="1018563" cy="2716603"/>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2" name="组合 1"/>
          <p:cNvGrpSpPr/>
          <p:nvPr/>
        </p:nvGrpSpPr>
        <p:grpSpPr>
          <a:xfrm>
            <a:off x="5019477" y="3838741"/>
            <a:ext cx="1056650" cy="899597"/>
            <a:chOff x="6692635" y="5118321"/>
            <a:chExt cx="1408867" cy="1199462"/>
          </a:xfrm>
        </p:grpSpPr>
        <p:sp>
          <p:nvSpPr>
            <p:cNvPr id="103" name="任意多边形 102"/>
            <p:cNvSpPr/>
            <p:nvPr/>
          </p:nvSpPr>
          <p:spPr>
            <a:xfrm>
              <a:off x="6692635" y="5118321"/>
              <a:ext cx="604157" cy="1190463"/>
            </a:xfrm>
            <a:custGeom>
              <a:avLst/>
              <a:gdLst>
                <a:gd name="connsiteX0" fmla="*/ 0 w 604157"/>
                <a:gd name="connsiteY0" fmla="*/ 0 h 1190463"/>
                <a:gd name="connsiteX1" fmla="*/ 604157 w 604157"/>
                <a:gd name="connsiteY1" fmla="*/ 0 h 1190463"/>
                <a:gd name="connsiteX2" fmla="*/ 604157 w 604157"/>
                <a:gd name="connsiteY2" fmla="*/ 400052 h 1190463"/>
                <a:gd name="connsiteX3" fmla="*/ 375556 w 604157"/>
                <a:gd name="connsiteY3" fmla="*/ 400052 h 1190463"/>
                <a:gd name="connsiteX4" fmla="*/ 375556 w 604157"/>
                <a:gd name="connsiteY4" fmla="*/ 1190463 h 1190463"/>
                <a:gd name="connsiteX5" fmla="*/ 7413 w 604157"/>
                <a:gd name="connsiteY5" fmla="*/ 799757 h 1190463"/>
                <a:gd name="connsiteX6" fmla="*/ 0 w 604157"/>
                <a:gd name="connsiteY6" fmla="*/ 799757 h 1190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4157" h="1190463">
                  <a:moveTo>
                    <a:pt x="0" y="0"/>
                  </a:moveTo>
                  <a:lnTo>
                    <a:pt x="604157" y="0"/>
                  </a:lnTo>
                  <a:lnTo>
                    <a:pt x="604157" y="400052"/>
                  </a:lnTo>
                  <a:lnTo>
                    <a:pt x="375556" y="400052"/>
                  </a:lnTo>
                  <a:lnTo>
                    <a:pt x="375556" y="1190463"/>
                  </a:lnTo>
                  <a:lnTo>
                    <a:pt x="7413" y="799757"/>
                  </a:lnTo>
                  <a:lnTo>
                    <a:pt x="0" y="799757"/>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6" name="矩形 105"/>
            <p:cNvSpPr/>
            <p:nvPr/>
          </p:nvSpPr>
          <p:spPr>
            <a:xfrm>
              <a:off x="7068191" y="5518373"/>
              <a:ext cx="1018563" cy="799410"/>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07" name="任意多边形 106"/>
            <p:cNvSpPr/>
            <p:nvPr/>
          </p:nvSpPr>
          <p:spPr>
            <a:xfrm>
              <a:off x="6707383" y="5118322"/>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nvGrpSpPr>
          <p:cNvPr id="3" name="组合 2"/>
          <p:cNvGrpSpPr/>
          <p:nvPr/>
        </p:nvGrpSpPr>
        <p:grpSpPr>
          <a:xfrm>
            <a:off x="5780314" y="3337158"/>
            <a:ext cx="1045589" cy="1401179"/>
            <a:chOff x="7707085" y="4449543"/>
            <a:chExt cx="1394119" cy="1868239"/>
          </a:xfrm>
        </p:grpSpPr>
        <p:sp>
          <p:nvSpPr>
            <p:cNvPr id="102" name="任意多边形 101"/>
            <p:cNvSpPr/>
            <p:nvPr/>
          </p:nvSpPr>
          <p:spPr>
            <a:xfrm>
              <a:off x="7707085" y="4465871"/>
              <a:ext cx="604157" cy="1052502"/>
            </a:xfrm>
            <a:custGeom>
              <a:avLst/>
              <a:gdLst>
                <a:gd name="connsiteX0" fmla="*/ 0 w 604157"/>
                <a:gd name="connsiteY0" fmla="*/ 1052500 h 1052502"/>
                <a:gd name="connsiteX1" fmla="*/ 375556 w 604157"/>
                <a:gd name="connsiteY1" fmla="*/ 1052500 h 1052502"/>
                <a:gd name="connsiteX2" fmla="*/ 375556 w 604157"/>
                <a:gd name="connsiteY2" fmla="*/ 1052502 h 1052502"/>
                <a:gd name="connsiteX3" fmla="*/ 0 w 604157"/>
                <a:gd name="connsiteY3" fmla="*/ 1052502 h 1052502"/>
                <a:gd name="connsiteX4" fmla="*/ 0 w 604157"/>
                <a:gd name="connsiteY4" fmla="*/ 0 h 1052502"/>
                <a:gd name="connsiteX5" fmla="*/ 604157 w 604157"/>
                <a:gd name="connsiteY5" fmla="*/ 0 h 1052502"/>
                <a:gd name="connsiteX6" fmla="*/ 604157 w 604157"/>
                <a:gd name="connsiteY6" fmla="*/ 383722 h 1052502"/>
                <a:gd name="connsiteX7" fmla="*/ 375556 w 604157"/>
                <a:gd name="connsiteY7" fmla="*/ 383722 h 1052502"/>
                <a:gd name="connsiteX8" fmla="*/ 375556 w 604157"/>
                <a:gd name="connsiteY8" fmla="*/ 1025314 h 1052502"/>
                <a:gd name="connsiteX9" fmla="*/ 24226 w 604157"/>
                <a:gd name="connsiteY9" fmla="*/ 652451 h 1052502"/>
                <a:gd name="connsiteX10" fmla="*/ 0 w 604157"/>
                <a:gd name="connsiteY10" fmla="*/ 652451 h 1052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4157" h="1052502">
                  <a:moveTo>
                    <a:pt x="0" y="1052500"/>
                  </a:moveTo>
                  <a:lnTo>
                    <a:pt x="375556" y="1052500"/>
                  </a:lnTo>
                  <a:lnTo>
                    <a:pt x="375556" y="1052502"/>
                  </a:lnTo>
                  <a:lnTo>
                    <a:pt x="0" y="1052502"/>
                  </a:lnTo>
                  <a:close/>
                  <a:moveTo>
                    <a:pt x="0" y="0"/>
                  </a:moveTo>
                  <a:lnTo>
                    <a:pt x="604157" y="0"/>
                  </a:lnTo>
                  <a:lnTo>
                    <a:pt x="604157" y="383722"/>
                  </a:lnTo>
                  <a:lnTo>
                    <a:pt x="375556" y="383722"/>
                  </a:lnTo>
                  <a:lnTo>
                    <a:pt x="375556" y="1025314"/>
                  </a:lnTo>
                  <a:lnTo>
                    <a:pt x="24226" y="652451"/>
                  </a:lnTo>
                  <a:lnTo>
                    <a:pt x="0" y="652451"/>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08" name="矩形 107"/>
            <p:cNvSpPr/>
            <p:nvPr/>
          </p:nvSpPr>
          <p:spPr>
            <a:xfrm>
              <a:off x="8082641" y="4849593"/>
              <a:ext cx="1018563" cy="1468189"/>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09" name="任意多边形 108"/>
            <p:cNvSpPr/>
            <p:nvPr/>
          </p:nvSpPr>
          <p:spPr>
            <a:xfrm>
              <a:off x="7707085" y="4449543"/>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nvGrpSpPr>
          <p:cNvPr id="8" name="组合 7"/>
          <p:cNvGrpSpPr/>
          <p:nvPr/>
        </p:nvGrpSpPr>
        <p:grpSpPr>
          <a:xfrm>
            <a:off x="6545155" y="2979984"/>
            <a:ext cx="1045589" cy="1758353"/>
            <a:chOff x="8726873" y="3973312"/>
            <a:chExt cx="1394119" cy="2344470"/>
          </a:xfrm>
        </p:grpSpPr>
        <p:sp>
          <p:nvSpPr>
            <p:cNvPr id="110" name="矩形 109"/>
            <p:cNvSpPr/>
            <p:nvPr/>
          </p:nvSpPr>
          <p:spPr>
            <a:xfrm>
              <a:off x="9102429" y="4373363"/>
              <a:ext cx="1018563" cy="1944419"/>
            </a:xfrm>
            <a:prstGeom prst="rect">
              <a:avLst/>
            </a:pr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6" name="组合 5"/>
            <p:cNvGrpSpPr/>
            <p:nvPr/>
          </p:nvGrpSpPr>
          <p:grpSpPr>
            <a:xfrm>
              <a:off x="8726873" y="3973312"/>
              <a:ext cx="1394119" cy="2344470"/>
              <a:chOff x="8726873" y="3973312"/>
              <a:chExt cx="1394119" cy="2344470"/>
            </a:xfrm>
          </p:grpSpPr>
          <p:sp>
            <p:nvSpPr>
              <p:cNvPr id="101" name="任意多边形 100"/>
              <p:cNvSpPr/>
              <p:nvPr/>
            </p:nvSpPr>
            <p:spPr>
              <a:xfrm>
                <a:off x="8726873" y="3973312"/>
                <a:ext cx="604157" cy="2344470"/>
              </a:xfrm>
              <a:custGeom>
                <a:avLst/>
                <a:gdLst>
                  <a:gd name="connsiteX0" fmla="*/ 0 w 604157"/>
                  <a:gd name="connsiteY0" fmla="*/ 0 h 2344470"/>
                  <a:gd name="connsiteX1" fmla="*/ 604157 w 604157"/>
                  <a:gd name="connsiteY1" fmla="*/ 0 h 2344470"/>
                  <a:gd name="connsiteX2" fmla="*/ 604157 w 604157"/>
                  <a:gd name="connsiteY2" fmla="*/ 400051 h 2344470"/>
                  <a:gd name="connsiteX3" fmla="*/ 375556 w 604157"/>
                  <a:gd name="connsiteY3" fmla="*/ 400051 h 2344470"/>
                  <a:gd name="connsiteX4" fmla="*/ 375556 w 604157"/>
                  <a:gd name="connsiteY4" fmla="*/ 2344470 h 2344470"/>
                  <a:gd name="connsiteX5" fmla="*/ 374331 w 604157"/>
                  <a:gd name="connsiteY5" fmla="*/ 2344470 h 2344470"/>
                  <a:gd name="connsiteX6" fmla="*/ 374331 w 604157"/>
                  <a:gd name="connsiteY6" fmla="*/ 876281 h 2344470"/>
                  <a:gd name="connsiteX7" fmla="*/ 0 w 604157"/>
                  <a:gd name="connsiteY7" fmla="*/ 876281 h 2344470"/>
                  <a:gd name="connsiteX8" fmla="*/ 0 w 604157"/>
                  <a:gd name="connsiteY8" fmla="*/ 876280 h 2344470"/>
                  <a:gd name="connsiteX9" fmla="*/ 374331 w 604157"/>
                  <a:gd name="connsiteY9" fmla="*/ 876280 h 2344470"/>
                  <a:gd name="connsiteX10" fmla="*/ 374331 w 604157"/>
                  <a:gd name="connsiteY10" fmla="*/ 866937 h 2344470"/>
                  <a:gd name="connsiteX11" fmla="*/ 6188 w 604157"/>
                  <a:gd name="connsiteY11" fmla="*/ 476231 h 2344470"/>
                  <a:gd name="connsiteX12" fmla="*/ 0 w 604157"/>
                  <a:gd name="connsiteY12" fmla="*/ 476231 h 2344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4157" h="2344470">
                    <a:moveTo>
                      <a:pt x="0" y="0"/>
                    </a:moveTo>
                    <a:lnTo>
                      <a:pt x="604157" y="0"/>
                    </a:lnTo>
                    <a:lnTo>
                      <a:pt x="604157" y="400051"/>
                    </a:lnTo>
                    <a:lnTo>
                      <a:pt x="375556" y="400051"/>
                    </a:lnTo>
                    <a:lnTo>
                      <a:pt x="375556" y="2344470"/>
                    </a:lnTo>
                    <a:lnTo>
                      <a:pt x="374331" y="2344470"/>
                    </a:lnTo>
                    <a:lnTo>
                      <a:pt x="374331" y="876281"/>
                    </a:lnTo>
                    <a:lnTo>
                      <a:pt x="0" y="876281"/>
                    </a:lnTo>
                    <a:lnTo>
                      <a:pt x="0" y="876280"/>
                    </a:lnTo>
                    <a:lnTo>
                      <a:pt x="374331" y="876280"/>
                    </a:lnTo>
                    <a:lnTo>
                      <a:pt x="374331" y="866937"/>
                    </a:lnTo>
                    <a:lnTo>
                      <a:pt x="6188" y="476231"/>
                    </a:lnTo>
                    <a:lnTo>
                      <a:pt x="0" y="476231"/>
                    </a:lnTo>
                    <a:close/>
                  </a:path>
                </a:pathLst>
              </a:custGeom>
              <a:noFill/>
              <a:ln>
                <a:solidFill>
                  <a:srgbClr val="F9F16B"/>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11" name="任意多边形 110"/>
              <p:cNvSpPr/>
              <p:nvPr/>
            </p:nvSpPr>
            <p:spPr>
              <a:xfrm>
                <a:off x="8726873" y="3973313"/>
                <a:ext cx="1394119" cy="400049"/>
              </a:xfrm>
              <a:custGeom>
                <a:avLst/>
                <a:gdLst>
                  <a:gd name="connsiteX0" fmla="*/ 0 w 1306286"/>
                  <a:gd name="connsiteY0" fmla="*/ 0 h 400049"/>
                  <a:gd name="connsiteX1" fmla="*/ 961337 w 1306286"/>
                  <a:gd name="connsiteY1" fmla="*/ 0 h 400049"/>
                  <a:gd name="connsiteX2" fmla="*/ 1306286 w 1306286"/>
                  <a:gd name="connsiteY2" fmla="*/ 390706 h 400049"/>
                  <a:gd name="connsiteX3" fmla="*/ 1306286 w 1306286"/>
                  <a:gd name="connsiteY3" fmla="*/ 400049 h 400049"/>
                  <a:gd name="connsiteX4" fmla="*/ 352725 w 1306286"/>
                  <a:gd name="connsiteY4" fmla="*/ 400049 h 400049"/>
                  <a:gd name="connsiteX5" fmla="*/ 0 w 1306286"/>
                  <a:gd name="connsiteY5" fmla="*/ 537 h 400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6286" h="400049">
                    <a:moveTo>
                      <a:pt x="0" y="0"/>
                    </a:moveTo>
                    <a:lnTo>
                      <a:pt x="961337" y="0"/>
                    </a:lnTo>
                    <a:lnTo>
                      <a:pt x="1306286" y="390706"/>
                    </a:lnTo>
                    <a:lnTo>
                      <a:pt x="1306286" y="400049"/>
                    </a:lnTo>
                    <a:lnTo>
                      <a:pt x="352725" y="400049"/>
                    </a:lnTo>
                    <a:lnTo>
                      <a:pt x="0" y="53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grpSp>
      </p:grpSp>
      <p:sp>
        <p:nvSpPr>
          <p:cNvPr id="112" name="Freeform 23"/>
          <p:cNvSpPr>
            <a:spLocks noEditPoints="1"/>
          </p:cNvSpPr>
          <p:nvPr/>
        </p:nvSpPr>
        <p:spPr bwMode="auto">
          <a:xfrm>
            <a:off x="5268228" y="2639181"/>
            <a:ext cx="447139" cy="1382245"/>
          </a:xfrm>
          <a:custGeom>
            <a:avLst/>
            <a:gdLst>
              <a:gd name="T0" fmla="*/ 107 w 121"/>
              <a:gd name="T1" fmla="*/ 193 h 374"/>
              <a:gd name="T2" fmla="*/ 100 w 121"/>
              <a:gd name="T3" fmla="*/ 165 h 374"/>
              <a:gd name="T4" fmla="*/ 90 w 121"/>
              <a:gd name="T5" fmla="*/ 120 h 374"/>
              <a:gd name="T6" fmla="*/ 86 w 121"/>
              <a:gd name="T7" fmla="*/ 88 h 374"/>
              <a:gd name="T8" fmla="*/ 78 w 121"/>
              <a:gd name="T9" fmla="*/ 70 h 374"/>
              <a:gd name="T10" fmla="*/ 60 w 121"/>
              <a:gd name="T11" fmla="*/ 55 h 374"/>
              <a:gd name="T12" fmla="*/ 65 w 121"/>
              <a:gd name="T13" fmla="*/ 43 h 374"/>
              <a:gd name="T14" fmla="*/ 64 w 121"/>
              <a:gd name="T15" fmla="*/ 22 h 374"/>
              <a:gd name="T16" fmla="*/ 42 w 121"/>
              <a:gd name="T17" fmla="*/ 5 h 374"/>
              <a:gd name="T18" fmla="*/ 26 w 121"/>
              <a:gd name="T19" fmla="*/ 24 h 374"/>
              <a:gd name="T20" fmla="*/ 29 w 121"/>
              <a:gd name="T21" fmla="*/ 38 h 374"/>
              <a:gd name="T22" fmla="*/ 33 w 121"/>
              <a:gd name="T23" fmla="*/ 50 h 374"/>
              <a:gd name="T24" fmla="*/ 11 w 121"/>
              <a:gd name="T25" fmla="*/ 69 h 374"/>
              <a:gd name="T26" fmla="*/ 5 w 121"/>
              <a:gd name="T27" fmla="*/ 95 h 374"/>
              <a:gd name="T28" fmla="*/ 18 w 121"/>
              <a:gd name="T29" fmla="*/ 130 h 374"/>
              <a:gd name="T30" fmla="*/ 15 w 121"/>
              <a:gd name="T31" fmla="*/ 160 h 374"/>
              <a:gd name="T32" fmla="*/ 17 w 121"/>
              <a:gd name="T33" fmla="*/ 209 h 374"/>
              <a:gd name="T34" fmla="*/ 11 w 121"/>
              <a:gd name="T35" fmla="*/ 283 h 374"/>
              <a:gd name="T36" fmla="*/ 10 w 121"/>
              <a:gd name="T37" fmla="*/ 321 h 374"/>
              <a:gd name="T38" fmla="*/ 6 w 121"/>
              <a:gd name="T39" fmla="*/ 353 h 374"/>
              <a:gd name="T40" fmla="*/ 10 w 121"/>
              <a:gd name="T41" fmla="*/ 364 h 374"/>
              <a:gd name="T42" fmla="*/ 20 w 121"/>
              <a:gd name="T43" fmla="*/ 372 h 374"/>
              <a:gd name="T44" fmla="*/ 37 w 121"/>
              <a:gd name="T45" fmla="*/ 366 h 374"/>
              <a:gd name="T46" fmla="*/ 36 w 121"/>
              <a:gd name="T47" fmla="*/ 343 h 374"/>
              <a:gd name="T48" fmla="*/ 42 w 121"/>
              <a:gd name="T49" fmla="*/ 287 h 374"/>
              <a:gd name="T50" fmla="*/ 52 w 121"/>
              <a:gd name="T51" fmla="*/ 247 h 374"/>
              <a:gd name="T52" fmla="*/ 52 w 121"/>
              <a:gd name="T53" fmla="*/ 305 h 374"/>
              <a:gd name="T54" fmla="*/ 55 w 121"/>
              <a:gd name="T55" fmla="*/ 329 h 374"/>
              <a:gd name="T56" fmla="*/ 53 w 121"/>
              <a:gd name="T57" fmla="*/ 353 h 374"/>
              <a:gd name="T58" fmla="*/ 70 w 121"/>
              <a:gd name="T59" fmla="*/ 353 h 374"/>
              <a:gd name="T60" fmla="*/ 90 w 121"/>
              <a:gd name="T61" fmla="*/ 359 h 374"/>
              <a:gd name="T62" fmla="*/ 101 w 121"/>
              <a:gd name="T63" fmla="*/ 351 h 374"/>
              <a:gd name="T64" fmla="*/ 84 w 121"/>
              <a:gd name="T65" fmla="*/ 341 h 374"/>
              <a:gd name="T66" fmla="*/ 83 w 121"/>
              <a:gd name="T67" fmla="*/ 306 h 374"/>
              <a:gd name="T68" fmla="*/ 87 w 121"/>
              <a:gd name="T69" fmla="*/ 256 h 374"/>
              <a:gd name="T70" fmla="*/ 121 w 121"/>
              <a:gd name="T71" fmla="*/ 216 h 374"/>
              <a:gd name="T72" fmla="*/ 87 w 121"/>
              <a:gd name="T73" fmla="*/ 188 h 374"/>
              <a:gd name="T74" fmla="*/ 58 w 121"/>
              <a:gd name="T75" fmla="*/ 61 h 374"/>
              <a:gd name="T76" fmla="*/ 58 w 121"/>
              <a:gd name="T77" fmla="*/ 61 h 374"/>
              <a:gd name="T78" fmla="*/ 72 w 121"/>
              <a:gd name="T79" fmla="*/ 83 h 374"/>
              <a:gd name="T80" fmla="*/ 52 w 121"/>
              <a:gd name="T81" fmla="*/ 80 h 374"/>
              <a:gd name="T82" fmla="*/ 35 w 121"/>
              <a:gd name="T83" fmla="*/ 52 h 374"/>
              <a:gd name="T84" fmla="*/ 34 w 121"/>
              <a:gd name="T85" fmla="*/ 59 h 374"/>
              <a:gd name="T86" fmla="*/ 49 w 121"/>
              <a:gd name="T87" fmla="*/ 82 h 374"/>
              <a:gd name="T88" fmla="*/ 27 w 121"/>
              <a:gd name="T89" fmla="*/ 82 h 374"/>
              <a:gd name="T90" fmla="*/ 74 w 121"/>
              <a:gd name="T91" fmla="*/ 101 h 374"/>
              <a:gd name="T92" fmla="*/ 74 w 121"/>
              <a:gd name="T93" fmla="*/ 106 h 374"/>
              <a:gd name="T94" fmla="*/ 26 w 121"/>
              <a:gd name="T95" fmla="*/ 131 h 374"/>
              <a:gd name="T96" fmla="*/ 54 w 121"/>
              <a:gd name="T97" fmla="*/ 156 h 374"/>
              <a:gd name="T98" fmla="*/ 53 w 121"/>
              <a:gd name="T99" fmla="*/ 163 h 374"/>
              <a:gd name="T100" fmla="*/ 66 w 121"/>
              <a:gd name="T101" fmla="*/ 205 h 374"/>
              <a:gd name="T102" fmla="*/ 74 w 121"/>
              <a:gd name="T103" fmla="*/ 192 h 374"/>
              <a:gd name="T104" fmla="*/ 75 w 121"/>
              <a:gd name="T105" fmla="*/ 131 h 374"/>
              <a:gd name="T106" fmla="*/ 73 w 121"/>
              <a:gd name="T107" fmla="*/ 133 h 374"/>
              <a:gd name="T108" fmla="*/ 78 w 121"/>
              <a:gd name="T109" fmla="*/ 159 h 374"/>
              <a:gd name="T110" fmla="*/ 78 w 121"/>
              <a:gd name="T111" fmla="*/ 208 h 374"/>
              <a:gd name="T112" fmla="*/ 89 w 121"/>
              <a:gd name="T113" fmla="*/ 205 h 374"/>
              <a:gd name="T114" fmla="*/ 90 w 121"/>
              <a:gd name="T115" fmla="*/ 20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1" h="374">
                <a:moveTo>
                  <a:pt x="107" y="207"/>
                </a:moveTo>
                <a:cubicBezTo>
                  <a:pt x="107" y="202"/>
                  <a:pt x="107" y="202"/>
                  <a:pt x="107" y="202"/>
                </a:cubicBezTo>
                <a:cubicBezTo>
                  <a:pt x="107" y="193"/>
                  <a:pt x="107" y="193"/>
                  <a:pt x="107" y="193"/>
                </a:cubicBezTo>
                <a:cubicBezTo>
                  <a:pt x="107" y="190"/>
                  <a:pt x="107" y="190"/>
                  <a:pt x="107" y="190"/>
                </a:cubicBezTo>
                <a:cubicBezTo>
                  <a:pt x="105" y="184"/>
                  <a:pt x="105" y="184"/>
                  <a:pt x="105" y="184"/>
                </a:cubicBezTo>
                <a:cubicBezTo>
                  <a:pt x="100" y="165"/>
                  <a:pt x="100" y="165"/>
                  <a:pt x="100" y="165"/>
                </a:cubicBezTo>
                <a:cubicBezTo>
                  <a:pt x="95" y="144"/>
                  <a:pt x="95" y="144"/>
                  <a:pt x="95" y="144"/>
                </a:cubicBezTo>
                <a:cubicBezTo>
                  <a:pt x="94" y="132"/>
                  <a:pt x="94" y="132"/>
                  <a:pt x="94" y="132"/>
                </a:cubicBezTo>
                <a:cubicBezTo>
                  <a:pt x="90" y="120"/>
                  <a:pt x="90" y="120"/>
                  <a:pt x="90" y="120"/>
                </a:cubicBezTo>
                <a:cubicBezTo>
                  <a:pt x="89" y="106"/>
                  <a:pt x="89" y="106"/>
                  <a:pt x="89" y="106"/>
                </a:cubicBezTo>
                <a:cubicBezTo>
                  <a:pt x="87" y="98"/>
                  <a:pt x="87" y="98"/>
                  <a:pt x="87" y="98"/>
                </a:cubicBezTo>
                <a:cubicBezTo>
                  <a:pt x="86" y="88"/>
                  <a:pt x="86" y="88"/>
                  <a:pt x="86" y="88"/>
                </a:cubicBezTo>
                <a:cubicBezTo>
                  <a:pt x="84" y="77"/>
                  <a:pt x="84" y="77"/>
                  <a:pt x="84" y="77"/>
                </a:cubicBezTo>
                <a:cubicBezTo>
                  <a:pt x="83" y="73"/>
                  <a:pt x="83" y="73"/>
                  <a:pt x="83" y="73"/>
                </a:cubicBezTo>
                <a:cubicBezTo>
                  <a:pt x="78" y="70"/>
                  <a:pt x="78" y="70"/>
                  <a:pt x="78" y="70"/>
                </a:cubicBezTo>
                <a:cubicBezTo>
                  <a:pt x="67" y="65"/>
                  <a:pt x="67" y="65"/>
                  <a:pt x="67" y="65"/>
                </a:cubicBezTo>
                <a:cubicBezTo>
                  <a:pt x="60" y="60"/>
                  <a:pt x="60" y="60"/>
                  <a:pt x="60" y="60"/>
                </a:cubicBezTo>
                <a:cubicBezTo>
                  <a:pt x="60" y="55"/>
                  <a:pt x="60" y="55"/>
                  <a:pt x="60" y="55"/>
                </a:cubicBezTo>
                <a:cubicBezTo>
                  <a:pt x="62" y="53"/>
                  <a:pt x="62" y="53"/>
                  <a:pt x="62" y="53"/>
                </a:cubicBezTo>
                <a:cubicBezTo>
                  <a:pt x="63" y="47"/>
                  <a:pt x="63" y="47"/>
                  <a:pt x="63" y="47"/>
                </a:cubicBezTo>
                <a:cubicBezTo>
                  <a:pt x="65" y="43"/>
                  <a:pt x="65" y="43"/>
                  <a:pt x="65" y="43"/>
                </a:cubicBezTo>
                <a:cubicBezTo>
                  <a:pt x="65" y="31"/>
                  <a:pt x="65" y="31"/>
                  <a:pt x="65" y="31"/>
                </a:cubicBezTo>
                <a:cubicBezTo>
                  <a:pt x="65" y="28"/>
                  <a:pt x="65" y="28"/>
                  <a:pt x="65" y="28"/>
                </a:cubicBezTo>
                <a:cubicBezTo>
                  <a:pt x="64" y="22"/>
                  <a:pt x="64" y="22"/>
                  <a:pt x="64" y="22"/>
                </a:cubicBezTo>
                <a:cubicBezTo>
                  <a:pt x="64" y="22"/>
                  <a:pt x="62" y="17"/>
                  <a:pt x="62" y="14"/>
                </a:cubicBezTo>
                <a:cubicBezTo>
                  <a:pt x="62" y="10"/>
                  <a:pt x="56" y="5"/>
                  <a:pt x="56" y="5"/>
                </a:cubicBezTo>
                <a:cubicBezTo>
                  <a:pt x="49" y="0"/>
                  <a:pt x="42" y="5"/>
                  <a:pt x="42" y="5"/>
                </a:cubicBezTo>
                <a:cubicBezTo>
                  <a:pt x="42" y="5"/>
                  <a:pt x="36" y="7"/>
                  <a:pt x="32" y="10"/>
                </a:cubicBezTo>
                <a:cubicBezTo>
                  <a:pt x="28" y="12"/>
                  <a:pt x="26" y="17"/>
                  <a:pt x="26" y="17"/>
                </a:cubicBezTo>
                <a:cubicBezTo>
                  <a:pt x="26" y="24"/>
                  <a:pt x="26" y="24"/>
                  <a:pt x="26" y="24"/>
                </a:cubicBezTo>
                <a:cubicBezTo>
                  <a:pt x="28" y="32"/>
                  <a:pt x="28" y="32"/>
                  <a:pt x="28" y="32"/>
                </a:cubicBezTo>
                <a:cubicBezTo>
                  <a:pt x="27" y="34"/>
                  <a:pt x="27" y="34"/>
                  <a:pt x="27" y="34"/>
                </a:cubicBezTo>
                <a:cubicBezTo>
                  <a:pt x="29" y="38"/>
                  <a:pt x="29" y="38"/>
                  <a:pt x="29" y="38"/>
                </a:cubicBezTo>
                <a:cubicBezTo>
                  <a:pt x="32" y="43"/>
                  <a:pt x="32" y="43"/>
                  <a:pt x="32" y="43"/>
                </a:cubicBezTo>
                <a:cubicBezTo>
                  <a:pt x="34" y="46"/>
                  <a:pt x="34" y="46"/>
                  <a:pt x="34" y="46"/>
                </a:cubicBezTo>
                <a:cubicBezTo>
                  <a:pt x="33" y="50"/>
                  <a:pt x="33" y="50"/>
                  <a:pt x="33" y="50"/>
                </a:cubicBezTo>
                <a:cubicBezTo>
                  <a:pt x="29" y="53"/>
                  <a:pt x="29" y="53"/>
                  <a:pt x="29" y="53"/>
                </a:cubicBezTo>
                <a:cubicBezTo>
                  <a:pt x="23" y="62"/>
                  <a:pt x="23" y="62"/>
                  <a:pt x="23" y="62"/>
                </a:cubicBezTo>
                <a:cubicBezTo>
                  <a:pt x="11" y="69"/>
                  <a:pt x="11" y="69"/>
                  <a:pt x="11" y="69"/>
                </a:cubicBezTo>
                <a:cubicBezTo>
                  <a:pt x="11" y="69"/>
                  <a:pt x="3" y="75"/>
                  <a:pt x="1" y="75"/>
                </a:cubicBezTo>
                <a:cubicBezTo>
                  <a:pt x="0" y="76"/>
                  <a:pt x="1" y="86"/>
                  <a:pt x="1" y="86"/>
                </a:cubicBezTo>
                <a:cubicBezTo>
                  <a:pt x="5" y="95"/>
                  <a:pt x="5" y="95"/>
                  <a:pt x="5" y="95"/>
                </a:cubicBezTo>
                <a:cubicBezTo>
                  <a:pt x="8" y="106"/>
                  <a:pt x="8" y="106"/>
                  <a:pt x="8" y="106"/>
                </a:cubicBezTo>
                <a:cubicBezTo>
                  <a:pt x="15" y="122"/>
                  <a:pt x="15" y="122"/>
                  <a:pt x="15" y="122"/>
                </a:cubicBezTo>
                <a:cubicBezTo>
                  <a:pt x="18" y="130"/>
                  <a:pt x="18" y="130"/>
                  <a:pt x="18" y="130"/>
                </a:cubicBezTo>
                <a:cubicBezTo>
                  <a:pt x="18" y="130"/>
                  <a:pt x="17" y="136"/>
                  <a:pt x="17" y="139"/>
                </a:cubicBezTo>
                <a:cubicBezTo>
                  <a:pt x="16" y="142"/>
                  <a:pt x="15" y="151"/>
                  <a:pt x="15" y="151"/>
                </a:cubicBezTo>
                <a:cubicBezTo>
                  <a:pt x="15" y="160"/>
                  <a:pt x="15" y="160"/>
                  <a:pt x="15" y="160"/>
                </a:cubicBezTo>
                <a:cubicBezTo>
                  <a:pt x="16" y="179"/>
                  <a:pt x="16" y="179"/>
                  <a:pt x="16" y="179"/>
                </a:cubicBezTo>
                <a:cubicBezTo>
                  <a:pt x="14" y="208"/>
                  <a:pt x="14" y="208"/>
                  <a:pt x="14" y="208"/>
                </a:cubicBezTo>
                <a:cubicBezTo>
                  <a:pt x="17" y="209"/>
                  <a:pt x="17" y="209"/>
                  <a:pt x="17" y="209"/>
                </a:cubicBezTo>
                <a:cubicBezTo>
                  <a:pt x="16" y="254"/>
                  <a:pt x="16" y="254"/>
                  <a:pt x="16" y="254"/>
                </a:cubicBezTo>
                <a:cubicBezTo>
                  <a:pt x="13" y="273"/>
                  <a:pt x="13" y="273"/>
                  <a:pt x="13" y="273"/>
                </a:cubicBezTo>
                <a:cubicBezTo>
                  <a:pt x="11" y="283"/>
                  <a:pt x="11" y="283"/>
                  <a:pt x="11" y="283"/>
                </a:cubicBezTo>
                <a:cubicBezTo>
                  <a:pt x="11" y="283"/>
                  <a:pt x="8" y="295"/>
                  <a:pt x="7" y="298"/>
                </a:cubicBezTo>
                <a:cubicBezTo>
                  <a:pt x="7" y="302"/>
                  <a:pt x="6" y="316"/>
                  <a:pt x="6" y="316"/>
                </a:cubicBezTo>
                <a:cubicBezTo>
                  <a:pt x="10" y="321"/>
                  <a:pt x="10" y="321"/>
                  <a:pt x="10" y="321"/>
                </a:cubicBezTo>
                <a:cubicBezTo>
                  <a:pt x="10" y="321"/>
                  <a:pt x="9" y="326"/>
                  <a:pt x="12" y="329"/>
                </a:cubicBezTo>
                <a:cubicBezTo>
                  <a:pt x="15" y="332"/>
                  <a:pt x="12" y="339"/>
                  <a:pt x="12" y="339"/>
                </a:cubicBezTo>
                <a:cubicBezTo>
                  <a:pt x="6" y="353"/>
                  <a:pt x="6" y="353"/>
                  <a:pt x="6" y="353"/>
                </a:cubicBezTo>
                <a:cubicBezTo>
                  <a:pt x="8" y="356"/>
                  <a:pt x="8" y="356"/>
                  <a:pt x="8" y="356"/>
                </a:cubicBezTo>
                <a:cubicBezTo>
                  <a:pt x="10" y="359"/>
                  <a:pt x="10" y="359"/>
                  <a:pt x="10" y="359"/>
                </a:cubicBezTo>
                <a:cubicBezTo>
                  <a:pt x="10" y="364"/>
                  <a:pt x="10" y="364"/>
                  <a:pt x="10" y="364"/>
                </a:cubicBezTo>
                <a:cubicBezTo>
                  <a:pt x="12" y="365"/>
                  <a:pt x="12" y="365"/>
                  <a:pt x="12" y="365"/>
                </a:cubicBezTo>
                <a:cubicBezTo>
                  <a:pt x="14" y="369"/>
                  <a:pt x="14" y="369"/>
                  <a:pt x="14" y="369"/>
                </a:cubicBezTo>
                <a:cubicBezTo>
                  <a:pt x="20" y="372"/>
                  <a:pt x="20" y="372"/>
                  <a:pt x="20" y="372"/>
                </a:cubicBezTo>
                <a:cubicBezTo>
                  <a:pt x="37" y="374"/>
                  <a:pt x="37" y="374"/>
                  <a:pt x="37" y="374"/>
                </a:cubicBezTo>
                <a:cubicBezTo>
                  <a:pt x="38" y="371"/>
                  <a:pt x="38" y="371"/>
                  <a:pt x="38" y="371"/>
                </a:cubicBezTo>
                <a:cubicBezTo>
                  <a:pt x="37" y="366"/>
                  <a:pt x="37" y="366"/>
                  <a:pt x="37" y="366"/>
                </a:cubicBezTo>
                <a:cubicBezTo>
                  <a:pt x="32" y="358"/>
                  <a:pt x="32" y="358"/>
                  <a:pt x="32" y="358"/>
                </a:cubicBezTo>
                <a:cubicBezTo>
                  <a:pt x="33" y="355"/>
                  <a:pt x="33" y="355"/>
                  <a:pt x="33" y="355"/>
                </a:cubicBezTo>
                <a:cubicBezTo>
                  <a:pt x="36" y="343"/>
                  <a:pt x="36" y="343"/>
                  <a:pt x="36" y="343"/>
                </a:cubicBezTo>
                <a:cubicBezTo>
                  <a:pt x="38" y="332"/>
                  <a:pt x="38" y="332"/>
                  <a:pt x="38" y="332"/>
                </a:cubicBezTo>
                <a:cubicBezTo>
                  <a:pt x="43" y="314"/>
                  <a:pt x="43" y="314"/>
                  <a:pt x="43" y="314"/>
                </a:cubicBezTo>
                <a:cubicBezTo>
                  <a:pt x="42" y="287"/>
                  <a:pt x="42" y="287"/>
                  <a:pt x="42" y="287"/>
                </a:cubicBezTo>
                <a:cubicBezTo>
                  <a:pt x="45" y="270"/>
                  <a:pt x="45" y="270"/>
                  <a:pt x="45" y="270"/>
                </a:cubicBezTo>
                <a:cubicBezTo>
                  <a:pt x="47" y="260"/>
                  <a:pt x="47" y="260"/>
                  <a:pt x="47" y="260"/>
                </a:cubicBezTo>
                <a:cubicBezTo>
                  <a:pt x="52" y="247"/>
                  <a:pt x="52" y="247"/>
                  <a:pt x="52" y="247"/>
                </a:cubicBezTo>
                <a:cubicBezTo>
                  <a:pt x="53" y="265"/>
                  <a:pt x="53" y="265"/>
                  <a:pt x="53" y="265"/>
                </a:cubicBezTo>
                <a:cubicBezTo>
                  <a:pt x="54" y="291"/>
                  <a:pt x="54" y="291"/>
                  <a:pt x="54" y="291"/>
                </a:cubicBezTo>
                <a:cubicBezTo>
                  <a:pt x="54" y="291"/>
                  <a:pt x="54" y="300"/>
                  <a:pt x="52" y="305"/>
                </a:cubicBezTo>
                <a:cubicBezTo>
                  <a:pt x="51" y="310"/>
                  <a:pt x="51" y="315"/>
                  <a:pt x="51" y="315"/>
                </a:cubicBezTo>
                <a:cubicBezTo>
                  <a:pt x="53" y="323"/>
                  <a:pt x="53" y="323"/>
                  <a:pt x="53" y="323"/>
                </a:cubicBezTo>
                <a:cubicBezTo>
                  <a:pt x="55" y="329"/>
                  <a:pt x="55" y="329"/>
                  <a:pt x="55" y="329"/>
                </a:cubicBezTo>
                <a:cubicBezTo>
                  <a:pt x="55" y="335"/>
                  <a:pt x="55" y="335"/>
                  <a:pt x="55" y="335"/>
                </a:cubicBezTo>
                <a:cubicBezTo>
                  <a:pt x="52" y="338"/>
                  <a:pt x="52" y="338"/>
                  <a:pt x="52" y="338"/>
                </a:cubicBezTo>
                <a:cubicBezTo>
                  <a:pt x="53" y="353"/>
                  <a:pt x="53" y="353"/>
                  <a:pt x="53" y="353"/>
                </a:cubicBezTo>
                <a:cubicBezTo>
                  <a:pt x="66" y="356"/>
                  <a:pt x="66" y="356"/>
                  <a:pt x="66" y="356"/>
                </a:cubicBezTo>
                <a:cubicBezTo>
                  <a:pt x="67" y="353"/>
                  <a:pt x="67" y="353"/>
                  <a:pt x="67" y="353"/>
                </a:cubicBezTo>
                <a:cubicBezTo>
                  <a:pt x="70" y="353"/>
                  <a:pt x="70" y="353"/>
                  <a:pt x="70" y="353"/>
                </a:cubicBezTo>
                <a:cubicBezTo>
                  <a:pt x="77" y="356"/>
                  <a:pt x="77" y="356"/>
                  <a:pt x="77" y="356"/>
                </a:cubicBezTo>
                <a:cubicBezTo>
                  <a:pt x="83" y="359"/>
                  <a:pt x="83" y="359"/>
                  <a:pt x="83" y="359"/>
                </a:cubicBezTo>
                <a:cubicBezTo>
                  <a:pt x="90" y="359"/>
                  <a:pt x="90" y="359"/>
                  <a:pt x="90" y="359"/>
                </a:cubicBezTo>
                <a:cubicBezTo>
                  <a:pt x="102" y="358"/>
                  <a:pt x="102" y="358"/>
                  <a:pt x="102" y="358"/>
                </a:cubicBezTo>
                <a:cubicBezTo>
                  <a:pt x="102" y="355"/>
                  <a:pt x="102" y="355"/>
                  <a:pt x="102" y="355"/>
                </a:cubicBezTo>
                <a:cubicBezTo>
                  <a:pt x="101" y="351"/>
                  <a:pt x="101" y="351"/>
                  <a:pt x="101" y="351"/>
                </a:cubicBezTo>
                <a:cubicBezTo>
                  <a:pt x="96" y="349"/>
                  <a:pt x="96" y="349"/>
                  <a:pt x="96" y="349"/>
                </a:cubicBezTo>
                <a:cubicBezTo>
                  <a:pt x="90" y="347"/>
                  <a:pt x="90" y="347"/>
                  <a:pt x="90" y="347"/>
                </a:cubicBezTo>
                <a:cubicBezTo>
                  <a:pt x="84" y="341"/>
                  <a:pt x="84" y="341"/>
                  <a:pt x="84" y="341"/>
                </a:cubicBezTo>
                <a:cubicBezTo>
                  <a:pt x="81" y="335"/>
                  <a:pt x="81" y="335"/>
                  <a:pt x="81" y="335"/>
                </a:cubicBezTo>
                <a:cubicBezTo>
                  <a:pt x="84" y="326"/>
                  <a:pt x="84" y="326"/>
                  <a:pt x="84" y="326"/>
                </a:cubicBezTo>
                <a:cubicBezTo>
                  <a:pt x="83" y="306"/>
                  <a:pt x="83" y="306"/>
                  <a:pt x="83" y="306"/>
                </a:cubicBezTo>
                <a:cubicBezTo>
                  <a:pt x="83" y="287"/>
                  <a:pt x="83" y="287"/>
                  <a:pt x="83" y="287"/>
                </a:cubicBezTo>
                <a:cubicBezTo>
                  <a:pt x="85" y="267"/>
                  <a:pt x="85" y="267"/>
                  <a:pt x="85" y="267"/>
                </a:cubicBezTo>
                <a:cubicBezTo>
                  <a:pt x="87" y="256"/>
                  <a:pt x="87" y="256"/>
                  <a:pt x="87" y="256"/>
                </a:cubicBezTo>
                <a:cubicBezTo>
                  <a:pt x="87" y="256"/>
                  <a:pt x="105" y="264"/>
                  <a:pt x="108" y="265"/>
                </a:cubicBezTo>
                <a:cubicBezTo>
                  <a:pt x="111" y="267"/>
                  <a:pt x="117" y="263"/>
                  <a:pt x="117" y="263"/>
                </a:cubicBezTo>
                <a:cubicBezTo>
                  <a:pt x="121" y="216"/>
                  <a:pt x="121" y="216"/>
                  <a:pt x="121" y="216"/>
                </a:cubicBezTo>
                <a:lnTo>
                  <a:pt x="107" y="207"/>
                </a:lnTo>
                <a:close/>
                <a:moveTo>
                  <a:pt x="89" y="188"/>
                </a:moveTo>
                <a:cubicBezTo>
                  <a:pt x="87" y="188"/>
                  <a:pt x="87" y="188"/>
                  <a:pt x="87" y="188"/>
                </a:cubicBezTo>
                <a:cubicBezTo>
                  <a:pt x="84" y="100"/>
                  <a:pt x="84" y="100"/>
                  <a:pt x="84" y="100"/>
                </a:cubicBezTo>
                <a:lnTo>
                  <a:pt x="89" y="188"/>
                </a:lnTo>
                <a:close/>
                <a:moveTo>
                  <a:pt x="58" y="61"/>
                </a:moveTo>
                <a:cubicBezTo>
                  <a:pt x="61" y="66"/>
                  <a:pt x="61" y="66"/>
                  <a:pt x="61" y="66"/>
                </a:cubicBezTo>
                <a:cubicBezTo>
                  <a:pt x="56" y="63"/>
                  <a:pt x="56" y="63"/>
                  <a:pt x="56" y="63"/>
                </a:cubicBezTo>
                <a:lnTo>
                  <a:pt x="58" y="61"/>
                </a:lnTo>
                <a:close/>
                <a:moveTo>
                  <a:pt x="56" y="72"/>
                </a:moveTo>
                <a:cubicBezTo>
                  <a:pt x="57" y="76"/>
                  <a:pt x="62" y="69"/>
                  <a:pt x="62" y="69"/>
                </a:cubicBezTo>
                <a:cubicBezTo>
                  <a:pt x="62" y="69"/>
                  <a:pt x="75" y="75"/>
                  <a:pt x="72" y="83"/>
                </a:cubicBezTo>
                <a:cubicBezTo>
                  <a:pt x="70" y="91"/>
                  <a:pt x="68" y="90"/>
                  <a:pt x="68" y="90"/>
                </a:cubicBezTo>
                <a:cubicBezTo>
                  <a:pt x="68" y="90"/>
                  <a:pt x="64" y="83"/>
                  <a:pt x="59" y="81"/>
                </a:cubicBezTo>
                <a:cubicBezTo>
                  <a:pt x="55" y="79"/>
                  <a:pt x="52" y="80"/>
                  <a:pt x="52" y="80"/>
                </a:cubicBezTo>
                <a:cubicBezTo>
                  <a:pt x="52" y="80"/>
                  <a:pt x="52" y="72"/>
                  <a:pt x="52" y="71"/>
                </a:cubicBezTo>
                <a:cubicBezTo>
                  <a:pt x="52" y="69"/>
                  <a:pt x="56" y="69"/>
                  <a:pt x="56" y="72"/>
                </a:cubicBezTo>
                <a:close/>
                <a:moveTo>
                  <a:pt x="35" y="52"/>
                </a:moveTo>
                <a:cubicBezTo>
                  <a:pt x="52" y="61"/>
                  <a:pt x="52" y="61"/>
                  <a:pt x="52" y="61"/>
                </a:cubicBezTo>
                <a:cubicBezTo>
                  <a:pt x="48" y="71"/>
                  <a:pt x="48" y="71"/>
                  <a:pt x="48" y="71"/>
                </a:cubicBezTo>
                <a:cubicBezTo>
                  <a:pt x="34" y="59"/>
                  <a:pt x="34" y="59"/>
                  <a:pt x="34" y="59"/>
                </a:cubicBezTo>
                <a:cubicBezTo>
                  <a:pt x="34" y="59"/>
                  <a:pt x="30" y="57"/>
                  <a:pt x="35" y="52"/>
                </a:cubicBezTo>
                <a:close/>
                <a:moveTo>
                  <a:pt x="36" y="101"/>
                </a:moveTo>
                <a:cubicBezTo>
                  <a:pt x="49" y="82"/>
                  <a:pt x="49" y="82"/>
                  <a:pt x="49" y="82"/>
                </a:cubicBezTo>
                <a:cubicBezTo>
                  <a:pt x="36" y="105"/>
                  <a:pt x="36" y="105"/>
                  <a:pt x="36" y="105"/>
                </a:cubicBezTo>
                <a:cubicBezTo>
                  <a:pt x="31" y="99"/>
                  <a:pt x="31" y="99"/>
                  <a:pt x="31" y="99"/>
                </a:cubicBezTo>
                <a:cubicBezTo>
                  <a:pt x="27" y="82"/>
                  <a:pt x="27" y="82"/>
                  <a:pt x="27" y="82"/>
                </a:cubicBezTo>
                <a:lnTo>
                  <a:pt x="36" y="101"/>
                </a:lnTo>
                <a:close/>
                <a:moveTo>
                  <a:pt x="35" y="135"/>
                </a:moveTo>
                <a:cubicBezTo>
                  <a:pt x="38" y="133"/>
                  <a:pt x="74" y="101"/>
                  <a:pt x="74" y="101"/>
                </a:cubicBezTo>
                <a:cubicBezTo>
                  <a:pt x="70" y="94"/>
                  <a:pt x="70" y="94"/>
                  <a:pt x="70" y="94"/>
                </a:cubicBezTo>
                <a:cubicBezTo>
                  <a:pt x="70" y="94"/>
                  <a:pt x="78" y="102"/>
                  <a:pt x="78" y="102"/>
                </a:cubicBezTo>
                <a:cubicBezTo>
                  <a:pt x="78" y="102"/>
                  <a:pt x="74" y="106"/>
                  <a:pt x="74" y="106"/>
                </a:cubicBezTo>
                <a:cubicBezTo>
                  <a:pt x="67" y="113"/>
                  <a:pt x="60" y="119"/>
                  <a:pt x="54" y="125"/>
                </a:cubicBezTo>
                <a:cubicBezTo>
                  <a:pt x="47" y="131"/>
                  <a:pt x="41" y="139"/>
                  <a:pt x="31" y="139"/>
                </a:cubicBezTo>
                <a:cubicBezTo>
                  <a:pt x="28" y="139"/>
                  <a:pt x="26" y="131"/>
                  <a:pt x="26" y="131"/>
                </a:cubicBezTo>
                <a:cubicBezTo>
                  <a:pt x="31" y="135"/>
                  <a:pt x="32" y="136"/>
                  <a:pt x="35" y="135"/>
                </a:cubicBezTo>
                <a:close/>
                <a:moveTo>
                  <a:pt x="53" y="163"/>
                </a:moveTo>
                <a:cubicBezTo>
                  <a:pt x="56" y="161"/>
                  <a:pt x="54" y="156"/>
                  <a:pt x="54" y="156"/>
                </a:cubicBezTo>
                <a:cubicBezTo>
                  <a:pt x="60" y="165"/>
                  <a:pt x="54" y="168"/>
                  <a:pt x="52" y="170"/>
                </a:cubicBezTo>
                <a:cubicBezTo>
                  <a:pt x="51" y="171"/>
                  <a:pt x="25" y="165"/>
                  <a:pt x="25" y="165"/>
                </a:cubicBezTo>
                <a:cubicBezTo>
                  <a:pt x="25" y="165"/>
                  <a:pt x="50" y="165"/>
                  <a:pt x="53" y="163"/>
                </a:cubicBezTo>
                <a:close/>
                <a:moveTo>
                  <a:pt x="70" y="206"/>
                </a:moveTo>
                <a:cubicBezTo>
                  <a:pt x="66" y="208"/>
                  <a:pt x="20" y="208"/>
                  <a:pt x="20" y="208"/>
                </a:cubicBezTo>
                <a:cubicBezTo>
                  <a:pt x="20" y="208"/>
                  <a:pt x="63" y="206"/>
                  <a:pt x="66" y="205"/>
                </a:cubicBezTo>
                <a:cubicBezTo>
                  <a:pt x="68" y="203"/>
                  <a:pt x="70" y="199"/>
                  <a:pt x="70" y="194"/>
                </a:cubicBezTo>
                <a:cubicBezTo>
                  <a:pt x="70" y="190"/>
                  <a:pt x="70" y="121"/>
                  <a:pt x="70" y="121"/>
                </a:cubicBezTo>
                <a:cubicBezTo>
                  <a:pt x="74" y="192"/>
                  <a:pt x="74" y="192"/>
                  <a:pt x="74" y="192"/>
                </a:cubicBezTo>
                <a:cubicBezTo>
                  <a:pt x="74" y="192"/>
                  <a:pt x="75" y="204"/>
                  <a:pt x="70" y="206"/>
                </a:cubicBezTo>
                <a:close/>
                <a:moveTo>
                  <a:pt x="73" y="133"/>
                </a:moveTo>
                <a:cubicBezTo>
                  <a:pt x="73" y="132"/>
                  <a:pt x="74" y="131"/>
                  <a:pt x="75" y="131"/>
                </a:cubicBezTo>
                <a:cubicBezTo>
                  <a:pt x="77" y="131"/>
                  <a:pt x="77" y="132"/>
                  <a:pt x="77" y="133"/>
                </a:cubicBezTo>
                <a:cubicBezTo>
                  <a:pt x="77" y="135"/>
                  <a:pt x="77" y="135"/>
                  <a:pt x="75" y="135"/>
                </a:cubicBezTo>
                <a:cubicBezTo>
                  <a:pt x="74" y="135"/>
                  <a:pt x="73" y="135"/>
                  <a:pt x="73" y="133"/>
                </a:cubicBezTo>
                <a:close/>
                <a:moveTo>
                  <a:pt x="74" y="159"/>
                </a:moveTo>
                <a:cubicBezTo>
                  <a:pt x="74" y="158"/>
                  <a:pt x="75" y="157"/>
                  <a:pt x="76" y="157"/>
                </a:cubicBezTo>
                <a:cubicBezTo>
                  <a:pt x="77" y="157"/>
                  <a:pt x="78" y="158"/>
                  <a:pt x="78" y="159"/>
                </a:cubicBezTo>
                <a:cubicBezTo>
                  <a:pt x="78" y="160"/>
                  <a:pt x="77" y="161"/>
                  <a:pt x="76" y="161"/>
                </a:cubicBezTo>
                <a:cubicBezTo>
                  <a:pt x="75" y="161"/>
                  <a:pt x="74" y="160"/>
                  <a:pt x="74" y="159"/>
                </a:cubicBezTo>
                <a:close/>
                <a:moveTo>
                  <a:pt x="78" y="208"/>
                </a:moveTo>
                <a:cubicBezTo>
                  <a:pt x="73" y="206"/>
                  <a:pt x="76" y="193"/>
                  <a:pt x="76" y="193"/>
                </a:cubicBezTo>
                <a:cubicBezTo>
                  <a:pt x="76" y="193"/>
                  <a:pt x="77" y="198"/>
                  <a:pt x="78" y="202"/>
                </a:cubicBezTo>
                <a:cubicBezTo>
                  <a:pt x="80" y="207"/>
                  <a:pt x="89" y="205"/>
                  <a:pt x="89" y="205"/>
                </a:cubicBezTo>
                <a:cubicBezTo>
                  <a:pt x="89" y="205"/>
                  <a:pt x="82" y="209"/>
                  <a:pt x="78" y="208"/>
                </a:cubicBezTo>
                <a:close/>
                <a:moveTo>
                  <a:pt x="95" y="200"/>
                </a:moveTo>
                <a:cubicBezTo>
                  <a:pt x="93" y="201"/>
                  <a:pt x="90" y="200"/>
                  <a:pt x="90" y="200"/>
                </a:cubicBezTo>
                <a:cubicBezTo>
                  <a:pt x="92" y="190"/>
                  <a:pt x="92" y="190"/>
                  <a:pt x="92" y="190"/>
                </a:cubicBezTo>
                <a:cubicBezTo>
                  <a:pt x="92" y="190"/>
                  <a:pt x="97" y="198"/>
                  <a:pt x="95" y="200"/>
                </a:cubicBezTo>
                <a:close/>
              </a:path>
            </a:pathLst>
          </a:custGeom>
          <a:gradFill>
            <a:gsLst>
              <a:gs pos="0">
                <a:srgbClr val="FDFA75"/>
              </a:gs>
              <a:gs pos="100000">
                <a:srgbClr val="D79E11"/>
              </a:gs>
            </a:gsLst>
            <a:lin ang="2700000" scaled="1"/>
          </a:gradFill>
          <a:ln w="25400">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5">
              <a:cs typeface="+mn-ea"/>
              <a:sym typeface="+mn-lt"/>
            </a:endParaRPr>
          </a:p>
        </p:txBody>
      </p:sp>
      <p:sp>
        <p:nvSpPr>
          <p:cNvPr id="113" name="文本框 112"/>
          <p:cNvSpPr txBox="1"/>
          <p:nvPr/>
        </p:nvSpPr>
        <p:spPr>
          <a:xfrm>
            <a:off x="2186271" y="1829623"/>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4" name="文本框 113"/>
          <p:cNvSpPr txBox="1"/>
          <p:nvPr/>
        </p:nvSpPr>
        <p:spPr>
          <a:xfrm>
            <a:off x="1122041" y="2604745"/>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5" name="文本框 114"/>
          <p:cNvSpPr txBox="1"/>
          <p:nvPr/>
        </p:nvSpPr>
        <p:spPr>
          <a:xfrm>
            <a:off x="2198486" y="3260384"/>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EFEFE"/>
              </a:solidFill>
              <a:cs typeface="+mn-ea"/>
              <a:sym typeface="+mn-lt"/>
            </a:endParaRPr>
          </a:p>
          <a:p>
            <a:endParaRPr lang="en-US" altLang="zh-CN" sz="1050" dirty="0">
              <a:solidFill>
                <a:srgbClr val="FEFEFE"/>
              </a:solidFill>
              <a:cs typeface="+mn-ea"/>
              <a:sym typeface="+mn-lt"/>
            </a:endParaRPr>
          </a:p>
        </p:txBody>
      </p:sp>
      <p:sp>
        <p:nvSpPr>
          <p:cNvPr id="116" name="文本框 115"/>
          <p:cNvSpPr txBox="1"/>
          <p:nvPr/>
        </p:nvSpPr>
        <p:spPr>
          <a:xfrm>
            <a:off x="1161423" y="4035506"/>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117" name="椭圆 116"/>
          <p:cNvSpPr/>
          <p:nvPr/>
        </p:nvSpPr>
        <p:spPr>
          <a:xfrm>
            <a:off x="1851396" y="2028063"/>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8" name="椭圆 117"/>
          <p:cNvSpPr/>
          <p:nvPr/>
        </p:nvSpPr>
        <p:spPr>
          <a:xfrm>
            <a:off x="1868825" y="3487176"/>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19" name="椭圆 118"/>
          <p:cNvSpPr/>
          <p:nvPr/>
        </p:nvSpPr>
        <p:spPr>
          <a:xfrm>
            <a:off x="804495" y="2794184"/>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20" name="椭圆 119"/>
          <p:cNvSpPr/>
          <p:nvPr/>
        </p:nvSpPr>
        <p:spPr>
          <a:xfrm>
            <a:off x="804495" y="4202901"/>
            <a:ext cx="164527" cy="164527"/>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104"/>
                                        </p:tgtEl>
                                        <p:attrNameLst>
                                          <p:attrName>style.visibility</p:attrName>
                                        </p:attrNameLst>
                                      </p:cBhvr>
                                      <p:to>
                                        <p:strVal val="visible"/>
                                      </p:to>
                                    </p:set>
                                    <p:animEffect transition="in" filter="fade">
                                      <p:cBhvr>
                                        <p:cTn id="28" dur="1000"/>
                                        <p:tgtEl>
                                          <p:spTgt spid="104"/>
                                        </p:tgtEl>
                                      </p:cBhvr>
                                    </p:animEffect>
                                    <p:anim calcmode="lin" valueType="num">
                                      <p:cBhvr>
                                        <p:cTn id="29" dur="1000" fill="hold"/>
                                        <p:tgtEl>
                                          <p:spTgt spid="104"/>
                                        </p:tgtEl>
                                        <p:attrNameLst>
                                          <p:attrName>ppt_x</p:attrName>
                                        </p:attrNameLst>
                                      </p:cBhvr>
                                      <p:tavLst>
                                        <p:tav tm="0">
                                          <p:val>
                                            <p:strVal val="#ppt_x"/>
                                          </p:val>
                                        </p:tav>
                                        <p:tav tm="100000">
                                          <p:val>
                                            <p:strVal val="#ppt_x"/>
                                          </p:val>
                                        </p:tav>
                                      </p:tavLst>
                                    </p:anim>
                                    <p:anim calcmode="lin" valueType="num">
                                      <p:cBhvr>
                                        <p:cTn id="30" dur="1000" fill="hold"/>
                                        <p:tgtEl>
                                          <p:spTgt spid="10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8" fill="hold" grpId="0" nodeType="afterEffect">
                                  <p:stCondLst>
                                    <p:cond delay="0"/>
                                  </p:stCondLst>
                                  <p:childTnLst>
                                    <p:set>
                                      <p:cBhvr>
                                        <p:cTn id="33" dur="1" fill="hold">
                                          <p:stCondLst>
                                            <p:cond delay="0"/>
                                          </p:stCondLst>
                                        </p:cTn>
                                        <p:tgtEl>
                                          <p:spTgt spid="117"/>
                                        </p:tgtEl>
                                        <p:attrNameLst>
                                          <p:attrName>style.visibility</p:attrName>
                                        </p:attrNameLst>
                                      </p:cBhvr>
                                      <p:to>
                                        <p:strVal val="visible"/>
                                      </p:to>
                                    </p:set>
                                    <p:anim calcmode="lin" valueType="num">
                                      <p:cBhvr additive="base">
                                        <p:cTn id="34" dur="500" fill="hold"/>
                                        <p:tgtEl>
                                          <p:spTgt spid="117"/>
                                        </p:tgtEl>
                                        <p:attrNameLst>
                                          <p:attrName>ppt_x</p:attrName>
                                        </p:attrNameLst>
                                      </p:cBhvr>
                                      <p:tavLst>
                                        <p:tav tm="0">
                                          <p:val>
                                            <p:strVal val="0-#ppt_w/2"/>
                                          </p:val>
                                        </p:tav>
                                        <p:tav tm="100000">
                                          <p:val>
                                            <p:strVal val="#ppt_x"/>
                                          </p:val>
                                        </p:tav>
                                      </p:tavLst>
                                    </p:anim>
                                    <p:anim calcmode="lin" valueType="num">
                                      <p:cBhvr additive="base">
                                        <p:cTn id="35" dur="500" fill="hold"/>
                                        <p:tgtEl>
                                          <p:spTgt spid="1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3"/>
                                        </p:tgtEl>
                                        <p:attrNameLst>
                                          <p:attrName>style.visibility</p:attrName>
                                        </p:attrNameLst>
                                      </p:cBhvr>
                                      <p:to>
                                        <p:strVal val="visible"/>
                                      </p:to>
                                    </p:set>
                                    <p:anim calcmode="lin" valueType="num">
                                      <p:cBhvr additive="base">
                                        <p:cTn id="38" dur="500" fill="hold"/>
                                        <p:tgtEl>
                                          <p:spTgt spid="113"/>
                                        </p:tgtEl>
                                        <p:attrNameLst>
                                          <p:attrName>ppt_x</p:attrName>
                                        </p:attrNameLst>
                                      </p:cBhvr>
                                      <p:tavLst>
                                        <p:tav tm="0">
                                          <p:val>
                                            <p:strVal val="1+#ppt_w/2"/>
                                          </p:val>
                                        </p:tav>
                                        <p:tav tm="100000">
                                          <p:val>
                                            <p:strVal val="#ppt_x"/>
                                          </p:val>
                                        </p:tav>
                                      </p:tavLst>
                                    </p:anim>
                                    <p:anim calcmode="lin" valueType="num">
                                      <p:cBhvr additive="base">
                                        <p:cTn id="39" dur="500" fill="hold"/>
                                        <p:tgtEl>
                                          <p:spTgt spid="113"/>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additive="base">
                                        <p:cTn id="43" dur="500" fill="hold"/>
                                        <p:tgtEl>
                                          <p:spTgt spid="119"/>
                                        </p:tgtEl>
                                        <p:attrNameLst>
                                          <p:attrName>ppt_x</p:attrName>
                                        </p:attrNameLst>
                                      </p:cBhvr>
                                      <p:tavLst>
                                        <p:tav tm="0">
                                          <p:val>
                                            <p:strVal val="0-#ppt_w/2"/>
                                          </p:val>
                                        </p:tav>
                                        <p:tav tm="100000">
                                          <p:val>
                                            <p:strVal val="#ppt_x"/>
                                          </p:val>
                                        </p:tav>
                                      </p:tavLst>
                                    </p:anim>
                                    <p:anim calcmode="lin" valueType="num">
                                      <p:cBhvr additive="base">
                                        <p:cTn id="44" dur="500" fill="hold"/>
                                        <p:tgtEl>
                                          <p:spTgt spid="11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14"/>
                                        </p:tgtEl>
                                        <p:attrNameLst>
                                          <p:attrName>style.visibility</p:attrName>
                                        </p:attrNameLst>
                                      </p:cBhvr>
                                      <p:to>
                                        <p:strVal val="visible"/>
                                      </p:to>
                                    </p:set>
                                    <p:anim calcmode="lin" valueType="num">
                                      <p:cBhvr additive="base">
                                        <p:cTn id="47" dur="500" fill="hold"/>
                                        <p:tgtEl>
                                          <p:spTgt spid="114"/>
                                        </p:tgtEl>
                                        <p:attrNameLst>
                                          <p:attrName>ppt_x</p:attrName>
                                        </p:attrNameLst>
                                      </p:cBhvr>
                                      <p:tavLst>
                                        <p:tav tm="0">
                                          <p:val>
                                            <p:strVal val="1+#ppt_w/2"/>
                                          </p:val>
                                        </p:tav>
                                        <p:tav tm="100000">
                                          <p:val>
                                            <p:strVal val="#ppt_x"/>
                                          </p:val>
                                        </p:tav>
                                      </p:tavLst>
                                    </p:anim>
                                    <p:anim calcmode="lin" valueType="num">
                                      <p:cBhvr additive="base">
                                        <p:cTn id="48" dur="500" fill="hold"/>
                                        <p:tgtEl>
                                          <p:spTgt spid="11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118"/>
                                        </p:tgtEl>
                                        <p:attrNameLst>
                                          <p:attrName>style.visibility</p:attrName>
                                        </p:attrNameLst>
                                      </p:cBhvr>
                                      <p:to>
                                        <p:strVal val="visible"/>
                                      </p:to>
                                    </p:set>
                                    <p:anim calcmode="lin" valueType="num">
                                      <p:cBhvr additive="base">
                                        <p:cTn id="52" dur="500" fill="hold"/>
                                        <p:tgtEl>
                                          <p:spTgt spid="118"/>
                                        </p:tgtEl>
                                        <p:attrNameLst>
                                          <p:attrName>ppt_x</p:attrName>
                                        </p:attrNameLst>
                                      </p:cBhvr>
                                      <p:tavLst>
                                        <p:tav tm="0">
                                          <p:val>
                                            <p:strVal val="0-#ppt_w/2"/>
                                          </p:val>
                                        </p:tav>
                                        <p:tav tm="100000">
                                          <p:val>
                                            <p:strVal val="#ppt_x"/>
                                          </p:val>
                                        </p:tav>
                                      </p:tavLst>
                                    </p:anim>
                                    <p:anim calcmode="lin" valueType="num">
                                      <p:cBhvr additive="base">
                                        <p:cTn id="53" dur="500" fill="hold"/>
                                        <p:tgtEl>
                                          <p:spTgt spid="118"/>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15"/>
                                        </p:tgtEl>
                                        <p:attrNameLst>
                                          <p:attrName>style.visibility</p:attrName>
                                        </p:attrNameLst>
                                      </p:cBhvr>
                                      <p:to>
                                        <p:strVal val="visible"/>
                                      </p:to>
                                    </p:set>
                                    <p:anim calcmode="lin" valueType="num">
                                      <p:cBhvr additive="base">
                                        <p:cTn id="56" dur="500" fill="hold"/>
                                        <p:tgtEl>
                                          <p:spTgt spid="115"/>
                                        </p:tgtEl>
                                        <p:attrNameLst>
                                          <p:attrName>ppt_x</p:attrName>
                                        </p:attrNameLst>
                                      </p:cBhvr>
                                      <p:tavLst>
                                        <p:tav tm="0">
                                          <p:val>
                                            <p:strVal val="1+#ppt_w/2"/>
                                          </p:val>
                                        </p:tav>
                                        <p:tav tm="100000">
                                          <p:val>
                                            <p:strVal val="#ppt_x"/>
                                          </p:val>
                                        </p:tav>
                                      </p:tavLst>
                                    </p:anim>
                                    <p:anim calcmode="lin" valueType="num">
                                      <p:cBhvr additive="base">
                                        <p:cTn id="57" dur="500" fill="hold"/>
                                        <p:tgtEl>
                                          <p:spTgt spid="115"/>
                                        </p:tgtEl>
                                        <p:attrNameLst>
                                          <p:attrName>ppt_y</p:attrName>
                                        </p:attrNameLst>
                                      </p:cBhvr>
                                      <p:tavLst>
                                        <p:tav tm="0">
                                          <p:val>
                                            <p:strVal val="#ppt_y"/>
                                          </p:val>
                                        </p:tav>
                                        <p:tav tm="100000">
                                          <p:val>
                                            <p:strVal val="#ppt_y"/>
                                          </p:val>
                                        </p:tav>
                                      </p:tavLst>
                                    </p:anim>
                                  </p:childTnLst>
                                </p:cTn>
                              </p:par>
                            </p:childTnLst>
                          </p:cTn>
                        </p:par>
                        <p:par>
                          <p:cTn id="58" fill="hold">
                            <p:stCondLst>
                              <p:cond delay="5000"/>
                            </p:stCondLst>
                            <p:childTnLst>
                              <p:par>
                                <p:cTn id="59" presetID="2" presetClass="entr" presetSubtype="8" fill="hold" grpId="0" nodeType="afterEffect">
                                  <p:stCondLst>
                                    <p:cond delay="0"/>
                                  </p:stCondLst>
                                  <p:childTnLst>
                                    <p:set>
                                      <p:cBhvr>
                                        <p:cTn id="60" dur="1" fill="hold">
                                          <p:stCondLst>
                                            <p:cond delay="0"/>
                                          </p:stCondLst>
                                        </p:cTn>
                                        <p:tgtEl>
                                          <p:spTgt spid="120"/>
                                        </p:tgtEl>
                                        <p:attrNameLst>
                                          <p:attrName>style.visibility</p:attrName>
                                        </p:attrNameLst>
                                      </p:cBhvr>
                                      <p:to>
                                        <p:strVal val="visible"/>
                                      </p:to>
                                    </p:set>
                                    <p:anim calcmode="lin" valueType="num">
                                      <p:cBhvr additive="base">
                                        <p:cTn id="61" dur="500" fill="hold"/>
                                        <p:tgtEl>
                                          <p:spTgt spid="120"/>
                                        </p:tgtEl>
                                        <p:attrNameLst>
                                          <p:attrName>ppt_x</p:attrName>
                                        </p:attrNameLst>
                                      </p:cBhvr>
                                      <p:tavLst>
                                        <p:tav tm="0">
                                          <p:val>
                                            <p:strVal val="0-#ppt_w/2"/>
                                          </p:val>
                                        </p:tav>
                                        <p:tav tm="100000">
                                          <p:val>
                                            <p:strVal val="#ppt_x"/>
                                          </p:val>
                                        </p:tav>
                                      </p:tavLst>
                                    </p:anim>
                                    <p:anim calcmode="lin" valueType="num">
                                      <p:cBhvr additive="base">
                                        <p:cTn id="62" dur="500" fill="hold"/>
                                        <p:tgtEl>
                                          <p:spTgt spid="120"/>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16"/>
                                        </p:tgtEl>
                                        <p:attrNameLst>
                                          <p:attrName>style.visibility</p:attrName>
                                        </p:attrNameLst>
                                      </p:cBhvr>
                                      <p:to>
                                        <p:strVal val="visible"/>
                                      </p:to>
                                    </p:set>
                                    <p:anim calcmode="lin" valueType="num">
                                      <p:cBhvr additive="base">
                                        <p:cTn id="65" dur="500" fill="hold"/>
                                        <p:tgtEl>
                                          <p:spTgt spid="116"/>
                                        </p:tgtEl>
                                        <p:attrNameLst>
                                          <p:attrName>ppt_x</p:attrName>
                                        </p:attrNameLst>
                                      </p:cBhvr>
                                      <p:tavLst>
                                        <p:tav tm="0">
                                          <p:val>
                                            <p:strVal val="1+#ppt_w/2"/>
                                          </p:val>
                                        </p:tav>
                                        <p:tav tm="100000">
                                          <p:val>
                                            <p:strVal val="#ppt_x"/>
                                          </p:val>
                                        </p:tav>
                                      </p:tavLst>
                                    </p:anim>
                                    <p:anim calcmode="lin" valueType="num">
                                      <p:cBhvr additive="base">
                                        <p:cTn id="66" dur="500" fill="hold"/>
                                        <p:tgtEl>
                                          <p:spTgt spid="1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P spid="112" grpId="0" animBg="1"/>
      <p:bldP spid="113" grpId="0"/>
      <p:bldP spid="114" grpId="0"/>
      <p:bldP spid="115" grpId="0"/>
      <p:bldP spid="116" grpId="0"/>
      <p:bldP spid="117" grpId="0" animBg="1"/>
      <p:bldP spid="118" grpId="0" animBg="1"/>
      <p:bldP spid="119" grpId="0" animBg="1"/>
      <p:bldP spid="1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97745" y="1498208"/>
            <a:ext cx="1350499" cy="1002323"/>
            <a:chOff x="1730326" y="1997611"/>
            <a:chExt cx="1800665" cy="1336430"/>
          </a:xfrm>
        </p:grpSpPr>
        <p:sp>
          <p:nvSpPr>
            <p:cNvPr id="17" name="任意多边形 16"/>
            <p:cNvSpPr/>
            <p:nvPr/>
          </p:nvSpPr>
          <p:spPr>
            <a:xfrm>
              <a:off x="1730326"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25" name="组合 24"/>
            <p:cNvGrpSpPr>
              <a:grpSpLocks noChangeAspect="1"/>
            </p:cNvGrpSpPr>
            <p:nvPr/>
          </p:nvGrpSpPr>
          <p:grpSpPr>
            <a:xfrm>
              <a:off x="2362935" y="2287148"/>
              <a:ext cx="535446" cy="561320"/>
              <a:chOff x="7002627" y="828237"/>
              <a:chExt cx="444697" cy="466185"/>
            </a:xfrm>
            <a:solidFill>
              <a:schemeClr val="tx1">
                <a:lumMod val="65000"/>
                <a:lumOff val="35000"/>
              </a:schemeClr>
            </a:solidFill>
            <a:effectLst/>
          </p:grpSpPr>
          <p:sp>
            <p:nvSpPr>
              <p:cNvPr id="26"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0"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1"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4"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6" name="组合 5"/>
          <p:cNvGrpSpPr/>
          <p:nvPr/>
        </p:nvGrpSpPr>
        <p:grpSpPr>
          <a:xfrm>
            <a:off x="3012409" y="1498208"/>
            <a:ext cx="1350499" cy="1002323"/>
            <a:chOff x="4016545" y="1997611"/>
            <a:chExt cx="1800665" cy="1336430"/>
          </a:xfrm>
        </p:grpSpPr>
        <p:sp>
          <p:nvSpPr>
            <p:cNvPr id="19" name="任意多边形 18"/>
            <p:cNvSpPr/>
            <p:nvPr/>
          </p:nvSpPr>
          <p:spPr>
            <a:xfrm>
              <a:off x="4016545"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35" name="组合 34"/>
            <p:cNvGrpSpPr/>
            <p:nvPr/>
          </p:nvGrpSpPr>
          <p:grpSpPr>
            <a:xfrm>
              <a:off x="4747233" y="2287148"/>
              <a:ext cx="478940" cy="515415"/>
              <a:chOff x="7005429" y="4859473"/>
              <a:chExt cx="466184" cy="501686"/>
            </a:xfrm>
            <a:solidFill>
              <a:schemeClr val="tx1">
                <a:lumMod val="65000"/>
                <a:lumOff val="35000"/>
              </a:schemeClr>
            </a:solidFill>
            <a:effectLst/>
          </p:grpSpPr>
          <p:sp>
            <p:nvSpPr>
              <p:cNvPr id="36"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7"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8" name="组合 7"/>
          <p:cNvGrpSpPr/>
          <p:nvPr/>
        </p:nvGrpSpPr>
        <p:grpSpPr>
          <a:xfrm>
            <a:off x="4727073" y="1498208"/>
            <a:ext cx="1350499" cy="1002323"/>
            <a:chOff x="6302764" y="1997611"/>
            <a:chExt cx="1800665" cy="1336430"/>
          </a:xfrm>
        </p:grpSpPr>
        <p:sp>
          <p:nvSpPr>
            <p:cNvPr id="21" name="任意多边形 20"/>
            <p:cNvSpPr/>
            <p:nvPr/>
          </p:nvSpPr>
          <p:spPr>
            <a:xfrm>
              <a:off x="6302764"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41" name="组合 40"/>
            <p:cNvGrpSpPr/>
            <p:nvPr/>
          </p:nvGrpSpPr>
          <p:grpSpPr>
            <a:xfrm>
              <a:off x="6919185" y="2331907"/>
              <a:ext cx="679862" cy="516561"/>
              <a:chOff x="4268086" y="4221191"/>
              <a:chExt cx="509646" cy="387231"/>
            </a:xfrm>
            <a:solidFill>
              <a:schemeClr val="tx1">
                <a:lumMod val="65000"/>
                <a:lumOff val="35000"/>
              </a:schemeClr>
            </a:solidFill>
            <a:effectLst/>
          </p:grpSpPr>
          <p:sp>
            <p:nvSpPr>
              <p:cNvPr id="42"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10" name="组合 9"/>
          <p:cNvGrpSpPr/>
          <p:nvPr/>
        </p:nvGrpSpPr>
        <p:grpSpPr>
          <a:xfrm>
            <a:off x="6441738" y="1498208"/>
            <a:ext cx="1350499" cy="1002323"/>
            <a:chOff x="8588983" y="1997611"/>
            <a:chExt cx="1800665" cy="1336430"/>
          </a:xfrm>
        </p:grpSpPr>
        <p:sp>
          <p:nvSpPr>
            <p:cNvPr id="23" name="任意多边形 22"/>
            <p:cNvSpPr/>
            <p:nvPr/>
          </p:nvSpPr>
          <p:spPr>
            <a:xfrm>
              <a:off x="8588983" y="1997611"/>
              <a:ext cx="1800665" cy="1336430"/>
            </a:xfrm>
            <a:custGeom>
              <a:avLst/>
              <a:gdLst>
                <a:gd name="connsiteX0" fmla="*/ 250686 w 1800665"/>
                <a:gd name="connsiteY0" fmla="*/ 0 h 1336430"/>
                <a:gd name="connsiteX1" fmla="*/ 1549979 w 1800665"/>
                <a:gd name="connsiteY1" fmla="*/ 0 h 1336430"/>
                <a:gd name="connsiteX2" fmla="*/ 1800665 w 1800665"/>
                <a:gd name="connsiteY2" fmla="*/ 250686 h 1336430"/>
                <a:gd name="connsiteX3" fmla="*/ 1800665 w 1800665"/>
                <a:gd name="connsiteY3" fmla="*/ 888797 h 1336430"/>
                <a:gd name="connsiteX4" fmla="*/ 1549979 w 1800665"/>
                <a:gd name="connsiteY4" fmla="*/ 1139483 h 1336430"/>
                <a:gd name="connsiteX5" fmla="*/ 1014561 w 1800665"/>
                <a:gd name="connsiteY5" fmla="*/ 1139483 h 1336430"/>
                <a:gd name="connsiteX6" fmla="*/ 900332 w 1800665"/>
                <a:gd name="connsiteY6" fmla="*/ 1336430 h 1336430"/>
                <a:gd name="connsiteX7" fmla="*/ 786103 w 1800665"/>
                <a:gd name="connsiteY7" fmla="*/ 1139483 h 1336430"/>
                <a:gd name="connsiteX8" fmla="*/ 250686 w 1800665"/>
                <a:gd name="connsiteY8" fmla="*/ 1139483 h 1336430"/>
                <a:gd name="connsiteX9" fmla="*/ 0 w 1800665"/>
                <a:gd name="connsiteY9" fmla="*/ 888797 h 1336430"/>
                <a:gd name="connsiteX10" fmla="*/ 0 w 1800665"/>
                <a:gd name="connsiteY10" fmla="*/ 250686 h 1336430"/>
                <a:gd name="connsiteX11" fmla="*/ 250686 w 1800665"/>
                <a:gd name="connsiteY11" fmla="*/ 0 h 133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00665" h="1336430">
                  <a:moveTo>
                    <a:pt x="250686" y="0"/>
                  </a:moveTo>
                  <a:lnTo>
                    <a:pt x="1549979" y="0"/>
                  </a:lnTo>
                  <a:cubicBezTo>
                    <a:pt x="1688429" y="0"/>
                    <a:pt x="1800665" y="112236"/>
                    <a:pt x="1800665" y="250686"/>
                  </a:cubicBezTo>
                  <a:lnTo>
                    <a:pt x="1800665" y="888797"/>
                  </a:lnTo>
                  <a:cubicBezTo>
                    <a:pt x="1800665" y="1027247"/>
                    <a:pt x="1688429" y="1139483"/>
                    <a:pt x="1549979" y="1139483"/>
                  </a:cubicBezTo>
                  <a:lnTo>
                    <a:pt x="1014561" y="1139483"/>
                  </a:lnTo>
                  <a:lnTo>
                    <a:pt x="900332" y="1336430"/>
                  </a:lnTo>
                  <a:lnTo>
                    <a:pt x="786103" y="1139483"/>
                  </a:lnTo>
                  <a:lnTo>
                    <a:pt x="250686" y="1139483"/>
                  </a:lnTo>
                  <a:cubicBezTo>
                    <a:pt x="112236" y="1139483"/>
                    <a:pt x="0" y="1027247"/>
                    <a:pt x="0" y="888797"/>
                  </a:cubicBezTo>
                  <a:lnTo>
                    <a:pt x="0" y="250686"/>
                  </a:lnTo>
                  <a:cubicBezTo>
                    <a:pt x="0" y="112236"/>
                    <a:pt x="112236" y="0"/>
                    <a:pt x="250686" y="0"/>
                  </a:cubicBezTo>
                  <a:close/>
                </a:path>
              </a:pathLst>
            </a:custGeom>
            <a:gradFill>
              <a:gsLst>
                <a:gs pos="0">
                  <a:srgbClr val="FCF873"/>
                </a:gs>
                <a:gs pos="100000">
                  <a:srgbClr val="DEAE22"/>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nvGrpSpPr>
            <p:cNvPr id="44" name="组合 43"/>
            <p:cNvGrpSpPr/>
            <p:nvPr/>
          </p:nvGrpSpPr>
          <p:grpSpPr>
            <a:xfrm>
              <a:off x="9249610" y="2273454"/>
              <a:ext cx="679862" cy="572993"/>
              <a:chOff x="3526102" y="915987"/>
              <a:chExt cx="560236" cy="472172"/>
            </a:xfrm>
            <a:solidFill>
              <a:schemeClr val="tx1">
                <a:lumMod val="65000"/>
                <a:lumOff val="35000"/>
              </a:schemeClr>
            </a:solidFill>
            <a:effectLst/>
          </p:grpSpPr>
          <p:sp>
            <p:nvSpPr>
              <p:cNvPr id="45"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6"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8"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grpSp>
        <p:nvGrpSpPr>
          <p:cNvPr id="3" name="组合 2"/>
          <p:cNvGrpSpPr/>
          <p:nvPr/>
        </p:nvGrpSpPr>
        <p:grpSpPr>
          <a:xfrm>
            <a:off x="1297745" y="2584146"/>
            <a:ext cx="1362525" cy="2132048"/>
            <a:chOff x="1730326" y="3445528"/>
            <a:chExt cx="1816699" cy="2842730"/>
          </a:xfrm>
        </p:grpSpPr>
        <p:sp>
          <p:nvSpPr>
            <p:cNvPr id="18" name="圆角矩形 17"/>
            <p:cNvSpPr/>
            <p:nvPr/>
          </p:nvSpPr>
          <p:spPr>
            <a:xfrm>
              <a:off x="1730326"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9" name="文本框 48"/>
            <p:cNvSpPr txBox="1"/>
            <p:nvPr/>
          </p:nvSpPr>
          <p:spPr>
            <a:xfrm>
              <a:off x="1915809" y="4000001"/>
              <a:ext cx="1631216" cy="144654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900" dirty="0">
                <a:solidFill>
                  <a:schemeClr val="bg1"/>
                </a:solidFill>
                <a:cs typeface="+mn-ea"/>
                <a:sym typeface="+mn-lt"/>
              </a:endParaRPr>
            </a:p>
          </p:txBody>
        </p:sp>
      </p:grpSp>
      <p:grpSp>
        <p:nvGrpSpPr>
          <p:cNvPr id="9" name="组合 8"/>
          <p:cNvGrpSpPr/>
          <p:nvPr/>
        </p:nvGrpSpPr>
        <p:grpSpPr>
          <a:xfrm>
            <a:off x="4727073" y="2584146"/>
            <a:ext cx="1350499" cy="2132048"/>
            <a:chOff x="6302764" y="3445528"/>
            <a:chExt cx="1800665" cy="2842730"/>
          </a:xfrm>
        </p:grpSpPr>
        <p:sp>
          <p:nvSpPr>
            <p:cNvPr id="22" name="圆角矩形 21"/>
            <p:cNvSpPr/>
            <p:nvPr/>
          </p:nvSpPr>
          <p:spPr>
            <a:xfrm>
              <a:off x="6302764"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0" name="文本框 49"/>
            <p:cNvSpPr txBox="1"/>
            <p:nvPr/>
          </p:nvSpPr>
          <p:spPr>
            <a:xfrm>
              <a:off x="6438643" y="4030779"/>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grpSp>
        <p:nvGrpSpPr>
          <p:cNvPr id="7" name="组合 6"/>
          <p:cNvGrpSpPr/>
          <p:nvPr/>
        </p:nvGrpSpPr>
        <p:grpSpPr>
          <a:xfrm>
            <a:off x="3012410" y="2584146"/>
            <a:ext cx="1351884" cy="2132048"/>
            <a:chOff x="4016545" y="3445528"/>
            <a:chExt cx="1802511" cy="2842730"/>
          </a:xfrm>
        </p:grpSpPr>
        <p:sp>
          <p:nvSpPr>
            <p:cNvPr id="20" name="圆角矩形 19"/>
            <p:cNvSpPr/>
            <p:nvPr/>
          </p:nvSpPr>
          <p:spPr>
            <a:xfrm>
              <a:off x="4016545"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1" name="文本框 50"/>
            <p:cNvSpPr txBox="1"/>
            <p:nvPr/>
          </p:nvSpPr>
          <p:spPr>
            <a:xfrm>
              <a:off x="4187840" y="4000001"/>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grpSp>
        <p:nvGrpSpPr>
          <p:cNvPr id="53" name="组合 52"/>
          <p:cNvGrpSpPr/>
          <p:nvPr/>
        </p:nvGrpSpPr>
        <p:grpSpPr>
          <a:xfrm>
            <a:off x="6441738" y="2584146"/>
            <a:ext cx="1350499" cy="2132048"/>
            <a:chOff x="8588983" y="3445528"/>
            <a:chExt cx="1800665" cy="2842730"/>
          </a:xfrm>
        </p:grpSpPr>
        <p:sp>
          <p:nvSpPr>
            <p:cNvPr id="24" name="圆角矩形 23"/>
            <p:cNvSpPr/>
            <p:nvPr/>
          </p:nvSpPr>
          <p:spPr>
            <a:xfrm>
              <a:off x="8588983" y="3445528"/>
              <a:ext cx="1800665" cy="2842730"/>
            </a:xfrm>
            <a:prstGeom prst="roundRect">
              <a:avLst>
                <a:gd name="adj" fmla="val 18094"/>
              </a:avLst>
            </a:prstGeom>
            <a:noFill/>
            <a:ln>
              <a:gradFill>
                <a:gsLst>
                  <a:gs pos="0">
                    <a:srgbClr val="FCF873"/>
                  </a:gs>
                  <a:gs pos="100000">
                    <a:srgbClr val="DEAE22"/>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2" name="文本框 51"/>
            <p:cNvSpPr txBox="1"/>
            <p:nvPr/>
          </p:nvSpPr>
          <p:spPr>
            <a:xfrm>
              <a:off x="8754598" y="4061557"/>
              <a:ext cx="1631216" cy="146971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a:t>
              </a:r>
              <a:endParaRPr lang="en-US" altLang="zh-CN" sz="900" dirty="0">
                <a:solidFill>
                  <a:srgbClr val="FCFCFC"/>
                </a:solidFill>
                <a:cs typeface="+mn-ea"/>
                <a:sym typeface="+mn-lt"/>
              </a:endParaRPr>
            </a:p>
            <a:p>
              <a:r>
                <a:rPr lang="zh-CN" altLang="en-US" sz="900" dirty="0">
                  <a:solidFill>
                    <a:srgbClr val="FCFCFC"/>
                  </a:solidFill>
                  <a:cs typeface="+mn-ea"/>
                  <a:sym typeface="+mn-lt"/>
                </a:rPr>
                <a:t>或者通过复制您的文</a:t>
              </a:r>
              <a:endParaRPr lang="en-US" altLang="zh-CN" sz="900" dirty="0">
                <a:solidFill>
                  <a:srgbClr val="FCFCFC"/>
                </a:solidFill>
                <a:cs typeface="+mn-ea"/>
                <a:sym typeface="+mn-lt"/>
              </a:endParaRPr>
            </a:p>
            <a:p>
              <a:r>
                <a:rPr lang="zh-CN" altLang="en-US" sz="900" dirty="0">
                  <a:solidFill>
                    <a:srgbClr val="FCFCFC"/>
                  </a:solidFill>
                  <a:cs typeface="+mn-ea"/>
                  <a:sym typeface="+mn-lt"/>
                </a:rPr>
                <a:t>本后，在此框中选择</a:t>
              </a:r>
              <a:endParaRPr lang="en-US" altLang="zh-CN" sz="900" dirty="0">
                <a:solidFill>
                  <a:srgbClr val="FCFCFC"/>
                </a:solidFill>
                <a:cs typeface="+mn-ea"/>
                <a:sym typeface="+mn-lt"/>
              </a:endParaRPr>
            </a:p>
            <a:p>
              <a:r>
                <a:rPr lang="zh-CN" altLang="en-US" sz="900" dirty="0">
                  <a:solidFill>
                    <a:srgbClr val="FCFCFC"/>
                  </a:solidFill>
                  <a:cs typeface="+mn-ea"/>
                  <a:sym typeface="+mn-lt"/>
                </a:rPr>
                <a:t>粘贴，并选择只保留</a:t>
              </a:r>
              <a:endParaRPr lang="en-US" altLang="zh-CN" sz="900" dirty="0">
                <a:solidFill>
                  <a:srgbClr val="FCFCFC"/>
                </a:solidFill>
                <a:cs typeface="+mn-ea"/>
                <a:sym typeface="+mn-lt"/>
              </a:endParaRPr>
            </a:p>
            <a:p>
              <a:r>
                <a:rPr lang="zh-CN" altLang="en-US" sz="900" dirty="0">
                  <a:solidFill>
                    <a:srgbClr val="FCFCFC"/>
                  </a:solidFill>
                  <a:cs typeface="+mn-ea"/>
                  <a:sym typeface="+mn-lt"/>
                </a:rPr>
                <a:t>文字。</a:t>
              </a:r>
              <a:endParaRPr lang="en-US" altLang="zh-CN" sz="900" dirty="0">
                <a:solidFill>
                  <a:srgbClr val="FCFCFC"/>
                </a:solidFill>
                <a:cs typeface="+mn-ea"/>
                <a:sym typeface="+mn-lt"/>
              </a:endParaRPr>
            </a:p>
            <a:p>
              <a:endParaRPr lang="en-US" altLang="zh-CN" sz="1015"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500" fill="hold"/>
                                        <p:tgtEl>
                                          <p:spTgt spid="53"/>
                                        </p:tgtEl>
                                        <p:attrNameLst>
                                          <p:attrName>ppt_x</p:attrName>
                                        </p:attrNameLst>
                                      </p:cBhvr>
                                      <p:tavLst>
                                        <p:tav tm="0">
                                          <p:val>
                                            <p:strVal val="#ppt_x"/>
                                          </p:val>
                                        </p:tav>
                                        <p:tav tm="100000">
                                          <p:val>
                                            <p:strVal val="#ppt_x"/>
                                          </p:val>
                                        </p:tav>
                                      </p:tavLst>
                                    </p:anim>
                                    <p:anim calcmode="lin" valueType="num">
                                      <p:cBhvr additive="base">
                                        <p:cTn id="39"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latin typeface="Arial" panose="020B0604020202020204" pitchFamily="34" charset="0"/>
                  <a:ea typeface="微软雅黑" panose="020B0503020204020204" pitchFamily="34" charset="-122"/>
                  <a:sym typeface="Arial" panose="020B0604020202020204" pitchFamily="34" charset="0"/>
                </a:rPr>
                <a:t>03</a:t>
              </a:r>
              <a:endParaRPr lang="zh-CN" altLang="en-US" sz="5400" b="1"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latin typeface="Arial" panose="020B0604020202020204" pitchFamily="34" charset="0"/>
                  <a:ea typeface="微软雅黑" panose="020B0503020204020204" pitchFamily="34" charset="-122"/>
                  <a:sym typeface="Arial" panose="020B0604020202020204" pitchFamily="34" charset="0"/>
                </a:rPr>
                <a:t>第三部分</a:t>
              </a:r>
              <a:endParaRPr lang="zh-CN" altLang="en-US" sz="18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26505" y="1287193"/>
            <a:ext cx="2043564" cy="749105"/>
            <a:chOff x="1768673" y="1716257"/>
            <a:chExt cx="2724752" cy="998806"/>
          </a:xfrm>
        </p:grpSpPr>
        <p:grpSp>
          <p:nvGrpSpPr>
            <p:cNvPr id="3" name="组合 2"/>
            <p:cNvGrpSpPr/>
            <p:nvPr/>
          </p:nvGrpSpPr>
          <p:grpSpPr>
            <a:xfrm>
              <a:off x="1768673" y="1716257"/>
              <a:ext cx="2724752" cy="998806"/>
              <a:chOff x="2208627" y="2757268"/>
              <a:chExt cx="2098475" cy="769233"/>
            </a:xfrm>
          </p:grpSpPr>
          <p:sp>
            <p:nvSpPr>
              <p:cNvPr id="19" name="任意多边形 18"/>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0" name="矩形 19"/>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27" name="矩形 26"/>
            <p:cNvSpPr/>
            <p:nvPr/>
          </p:nvSpPr>
          <p:spPr>
            <a:xfrm>
              <a:off x="2061273" y="1804854"/>
              <a:ext cx="2204023"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6" name="组合 5"/>
          <p:cNvGrpSpPr/>
          <p:nvPr/>
        </p:nvGrpSpPr>
        <p:grpSpPr>
          <a:xfrm>
            <a:off x="1326505" y="2559523"/>
            <a:ext cx="2043564" cy="749105"/>
            <a:chOff x="1768673" y="3412698"/>
            <a:chExt cx="2724752" cy="998806"/>
          </a:xfrm>
        </p:grpSpPr>
        <p:grpSp>
          <p:nvGrpSpPr>
            <p:cNvPr id="21" name="组合 20"/>
            <p:cNvGrpSpPr/>
            <p:nvPr/>
          </p:nvGrpSpPr>
          <p:grpSpPr>
            <a:xfrm>
              <a:off x="1768673" y="3412698"/>
              <a:ext cx="2724752" cy="998806"/>
              <a:chOff x="2208627" y="2757268"/>
              <a:chExt cx="2098475" cy="769233"/>
            </a:xfrm>
          </p:grpSpPr>
          <p:sp>
            <p:nvSpPr>
              <p:cNvPr id="22" name="任意多边形 21"/>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3" name="矩形 22"/>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29" name="矩形 28"/>
            <p:cNvSpPr/>
            <p:nvPr/>
          </p:nvSpPr>
          <p:spPr>
            <a:xfrm>
              <a:off x="2061272" y="3494657"/>
              <a:ext cx="2204023"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7" name="组合 6"/>
          <p:cNvGrpSpPr/>
          <p:nvPr/>
        </p:nvGrpSpPr>
        <p:grpSpPr>
          <a:xfrm>
            <a:off x="1326505" y="3830803"/>
            <a:ext cx="2043564" cy="749105"/>
            <a:chOff x="1768673" y="5107737"/>
            <a:chExt cx="2724752" cy="998806"/>
          </a:xfrm>
        </p:grpSpPr>
        <p:grpSp>
          <p:nvGrpSpPr>
            <p:cNvPr id="24" name="组合 23"/>
            <p:cNvGrpSpPr/>
            <p:nvPr/>
          </p:nvGrpSpPr>
          <p:grpSpPr>
            <a:xfrm>
              <a:off x="1768673" y="5107737"/>
              <a:ext cx="2724752" cy="998806"/>
              <a:chOff x="2208627" y="2757268"/>
              <a:chExt cx="2098475" cy="769233"/>
            </a:xfrm>
          </p:grpSpPr>
          <p:sp>
            <p:nvSpPr>
              <p:cNvPr id="25" name="任意多边形 24"/>
              <p:cNvSpPr/>
              <p:nvPr/>
            </p:nvSpPr>
            <p:spPr>
              <a:xfrm rot="428685">
                <a:off x="2267286" y="2880533"/>
                <a:ext cx="2039816" cy="645968"/>
              </a:xfrm>
              <a:custGeom>
                <a:avLst/>
                <a:gdLst>
                  <a:gd name="connsiteX0" fmla="*/ 1948193 w 2039816"/>
                  <a:gd name="connsiteY0" fmla="*/ 0 h 645968"/>
                  <a:gd name="connsiteX1" fmla="*/ 2039816 w 2039816"/>
                  <a:gd name="connsiteY1" fmla="*/ 0 h 645968"/>
                  <a:gd name="connsiteX2" fmla="*/ 2039816 w 2039816"/>
                  <a:gd name="connsiteY2" fmla="*/ 645968 h 645968"/>
                  <a:gd name="connsiteX3" fmla="*/ 0 w 2039816"/>
                  <a:gd name="connsiteY3" fmla="*/ 645968 h 645968"/>
                  <a:gd name="connsiteX4" fmla="*/ 0 w 2039816"/>
                  <a:gd name="connsiteY4" fmla="*/ 636726 h 645968"/>
                  <a:gd name="connsiteX5" fmla="*/ 1996635 w 2039816"/>
                  <a:gd name="connsiteY5" fmla="*/ 386448 h 645968"/>
                  <a:gd name="connsiteX6" fmla="*/ 0 w 2039816"/>
                  <a:gd name="connsiteY6" fmla="*/ 0 h 645968"/>
                  <a:gd name="connsiteX7" fmla="*/ 8681 w 2039816"/>
                  <a:gd name="connsiteY7" fmla="*/ 0 h 645968"/>
                  <a:gd name="connsiteX8" fmla="*/ 0 w 2039816"/>
                  <a:gd name="connsiteY8" fmla="*/ 1088 h 645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39816" h="645968">
                    <a:moveTo>
                      <a:pt x="1948193" y="0"/>
                    </a:moveTo>
                    <a:lnTo>
                      <a:pt x="2039816" y="0"/>
                    </a:lnTo>
                    <a:lnTo>
                      <a:pt x="2039816" y="645968"/>
                    </a:lnTo>
                    <a:lnTo>
                      <a:pt x="0" y="645968"/>
                    </a:lnTo>
                    <a:lnTo>
                      <a:pt x="0" y="636726"/>
                    </a:lnTo>
                    <a:lnTo>
                      <a:pt x="1996635" y="386448"/>
                    </a:lnTo>
                    <a:close/>
                    <a:moveTo>
                      <a:pt x="0" y="0"/>
                    </a:moveTo>
                    <a:lnTo>
                      <a:pt x="8681" y="0"/>
                    </a:lnTo>
                    <a:lnTo>
                      <a:pt x="0" y="1088"/>
                    </a:lnTo>
                    <a:close/>
                  </a:path>
                </a:pathLst>
              </a:custGeom>
              <a:gradFill flip="none" rotWithShape="1">
                <a:gsLst>
                  <a:gs pos="0">
                    <a:srgbClr val="FDFA75"/>
                  </a:gs>
                  <a:gs pos="100000">
                    <a:srgbClr val="D79E1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6" name="矩形 25"/>
              <p:cNvSpPr/>
              <p:nvPr/>
            </p:nvSpPr>
            <p:spPr>
              <a:xfrm>
                <a:off x="2208627" y="2757268"/>
                <a:ext cx="2039816" cy="630702"/>
              </a:xfrm>
              <a:prstGeom prst="rect">
                <a:avLst/>
              </a:prstGeom>
              <a:noFill/>
              <a:ln>
                <a:gradFill>
                  <a:gsLst>
                    <a:gs pos="0">
                      <a:srgbClr val="FBF56F"/>
                    </a:gs>
                    <a:gs pos="100000">
                      <a:srgbClr val="DEB024"/>
                    </a:gs>
                  </a:gsLst>
                  <a:lin ang="1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
          <p:nvSpPr>
            <p:cNvPr id="30" name="矩形 29"/>
            <p:cNvSpPr/>
            <p:nvPr/>
          </p:nvSpPr>
          <p:spPr>
            <a:xfrm>
              <a:off x="2039445" y="5175976"/>
              <a:ext cx="2204023" cy="823387"/>
            </a:xfrm>
            <a:prstGeom prst="rect">
              <a:avLst/>
            </a:prstGeom>
          </p:spPr>
          <p:txBody>
            <a:bodyPr wrap="none">
              <a:spAutoFit/>
            </a:bodyPr>
            <a:lstStyle/>
            <a:p>
              <a:r>
                <a:rPr lang="en-US" altLang="zh-CN" sz="2400" b="1" dirty="0">
                  <a:gradFill>
                    <a:gsLst>
                      <a:gs pos="0">
                        <a:srgbClr val="FDFA75"/>
                      </a:gs>
                      <a:gs pos="100000">
                        <a:srgbClr val="D79E11"/>
                      </a:gs>
                    </a:gsLst>
                    <a:lin ang="2700000" scaled="1"/>
                  </a:gradFill>
                  <a:cs typeface="+mn-ea"/>
                  <a:sym typeface="+mn-lt"/>
                </a:rPr>
                <a:t>CHAMPION</a:t>
              </a:r>
              <a:endParaRPr lang="zh-CN" altLang="en-US" sz="2400" b="1" dirty="0">
                <a:gradFill>
                  <a:gsLst>
                    <a:gs pos="0">
                      <a:srgbClr val="FDFA75"/>
                    </a:gs>
                    <a:gs pos="100000">
                      <a:srgbClr val="D79E11"/>
                    </a:gs>
                  </a:gsLst>
                  <a:lin ang="2700000" scaled="1"/>
                </a:gradFill>
                <a:cs typeface="+mn-ea"/>
                <a:sym typeface="+mn-lt"/>
              </a:endParaRPr>
            </a:p>
            <a:p>
              <a:r>
                <a:rPr lang="en-US" altLang="zh-CN" sz="1015" dirty="0">
                  <a:solidFill>
                    <a:srgbClr val="DA1F28"/>
                  </a:solidFill>
                  <a:effectLst>
                    <a:outerShdw blurRad="50800" dist="25400" dir="2700000" algn="tl" rotWithShape="0">
                      <a:prstClr val="black">
                        <a:alpha val="40000"/>
                      </a:prstClr>
                    </a:outerShdw>
                  </a:effectLst>
                  <a:cs typeface="+mn-ea"/>
                  <a:sym typeface="+mn-lt"/>
                </a:rPr>
                <a:t>                      </a:t>
              </a:r>
              <a:endParaRPr lang="zh-CN" altLang="en-US" sz="1200" dirty="0">
                <a:solidFill>
                  <a:srgbClr val="DA1F28"/>
                </a:solidFill>
                <a:effectLst>
                  <a:outerShdw blurRad="50800" dist="25400" dir="2700000" algn="tl" rotWithShape="0">
                    <a:prstClr val="black">
                      <a:alpha val="40000"/>
                    </a:prstClr>
                  </a:outerShdw>
                </a:effectLst>
                <a:cs typeface="+mn-ea"/>
                <a:sym typeface="+mn-lt"/>
              </a:endParaRPr>
            </a:p>
          </p:txBody>
        </p:sp>
      </p:grpSp>
      <p:sp>
        <p:nvSpPr>
          <p:cNvPr id="31" name="矩形 30"/>
          <p:cNvSpPr/>
          <p:nvPr/>
        </p:nvSpPr>
        <p:spPr>
          <a:xfrm>
            <a:off x="3669069" y="1479391"/>
            <a:ext cx="534121"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01</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3" name="矩形 32"/>
          <p:cNvSpPr/>
          <p:nvPr/>
        </p:nvSpPr>
        <p:spPr>
          <a:xfrm>
            <a:off x="3658131" y="2751721"/>
            <a:ext cx="534121"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02</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4" name="矩形 33"/>
          <p:cNvSpPr/>
          <p:nvPr/>
        </p:nvSpPr>
        <p:spPr>
          <a:xfrm>
            <a:off x="3658131" y="3942016"/>
            <a:ext cx="534121" cy="507831"/>
          </a:xfrm>
          <a:prstGeom prst="rect">
            <a:avLst/>
          </a:prstGeom>
        </p:spPr>
        <p:txBody>
          <a:bodyPr wrap="none">
            <a:spAutoFit/>
          </a:bodyPr>
          <a:lstStyle/>
          <a:p>
            <a:r>
              <a:rPr lang="en-US" altLang="zh-CN" sz="2700" dirty="0">
                <a:gradFill>
                  <a:gsLst>
                    <a:gs pos="0">
                      <a:srgbClr val="FDFA75"/>
                    </a:gs>
                    <a:gs pos="100000">
                      <a:srgbClr val="D79E11"/>
                    </a:gs>
                  </a:gsLst>
                  <a:lin ang="2700000" scaled="1"/>
                </a:gradFill>
                <a:cs typeface="+mn-ea"/>
                <a:sym typeface="+mn-lt"/>
              </a:rPr>
              <a:t>03</a:t>
            </a:r>
            <a:endParaRPr lang="zh-CN" altLang="en-US" sz="1015" dirty="0">
              <a:solidFill>
                <a:srgbClr val="DA1F28"/>
              </a:solidFill>
              <a:effectLst>
                <a:outerShdw blurRad="50800" dist="25400" dir="2700000" algn="tl" rotWithShape="0">
                  <a:prstClr val="black">
                    <a:alpha val="40000"/>
                  </a:prstClr>
                </a:outerShdw>
              </a:effectLst>
              <a:cs typeface="+mn-ea"/>
              <a:sym typeface="+mn-lt"/>
            </a:endParaRPr>
          </a:p>
        </p:txBody>
      </p:sp>
      <p:sp>
        <p:nvSpPr>
          <p:cNvPr id="35" name="文本框 34"/>
          <p:cNvSpPr txBox="1"/>
          <p:nvPr/>
        </p:nvSpPr>
        <p:spPr>
          <a:xfrm>
            <a:off x="4522279" y="1352874"/>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
        <p:nvSpPr>
          <p:cNvPr id="36" name="文本框 35"/>
          <p:cNvSpPr txBox="1"/>
          <p:nvPr/>
        </p:nvSpPr>
        <p:spPr>
          <a:xfrm>
            <a:off x="4522279" y="2620992"/>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
        <p:nvSpPr>
          <p:cNvPr id="37" name="文本框 36"/>
          <p:cNvSpPr txBox="1"/>
          <p:nvPr/>
        </p:nvSpPr>
        <p:spPr>
          <a:xfrm>
            <a:off x="4522279" y="3881981"/>
            <a:ext cx="2723823" cy="84837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您的内容打在这里，或者通过复制您的</a:t>
            </a:r>
            <a:endParaRPr lang="en-US" altLang="zh-CN" sz="900" dirty="0">
              <a:solidFill>
                <a:srgbClr val="FCFCFC"/>
              </a:solidFill>
              <a:cs typeface="+mn-ea"/>
              <a:sym typeface="+mn-lt"/>
            </a:endParaRPr>
          </a:p>
          <a:p>
            <a:r>
              <a:rPr lang="zh-CN" altLang="en-US" sz="900" dirty="0">
                <a:solidFill>
                  <a:srgbClr val="FCFCFC"/>
                </a:solidFill>
                <a:cs typeface="+mn-ea"/>
                <a:sym typeface="+mn-lt"/>
              </a:rPr>
              <a:t>文本后，在此框中选择粘贴，并选择只保留文字。</a:t>
            </a:r>
            <a:endParaRPr lang="en-US" altLang="zh-CN" sz="900" dirty="0">
              <a:solidFill>
                <a:srgbClr val="FCFCFC"/>
              </a:solidFill>
              <a:cs typeface="+mn-ea"/>
              <a:sym typeface="+mn-lt"/>
            </a:endParaRPr>
          </a:p>
          <a:p>
            <a:endParaRPr lang="en-US" altLang="zh-CN" sz="1050" dirty="0">
              <a:solidFill>
                <a:srgbClr val="FCFCFC"/>
              </a:solidFill>
              <a:cs typeface="+mn-ea"/>
              <a:sym typeface="+mn-lt"/>
            </a:endParaRPr>
          </a:p>
          <a:p>
            <a:endParaRPr lang="en-US" altLang="zh-CN" sz="1015"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dissolve">
                                      <p:cBhvr>
                                        <p:cTn id="11" dur="500"/>
                                        <p:tgtEl>
                                          <p:spTgt spid="31"/>
                                        </p:tgtEl>
                                      </p:cBhvr>
                                    </p:animEffect>
                                  </p:childTnLst>
                                </p:cTn>
                              </p:par>
                            </p:childTnLst>
                          </p:cTn>
                        </p:par>
                        <p:par>
                          <p:cTn id="12" fill="hold">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1+#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dissolve">
                                      <p:cBhvr>
                                        <p:cTn id="24" dur="500"/>
                                        <p:tgtEl>
                                          <p:spTgt spid="33"/>
                                        </p:tgtEl>
                                      </p:cBhvr>
                                    </p:animEffect>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1+#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9"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dissolve">
                                      <p:cBhvr>
                                        <p:cTn id="37" dur="500"/>
                                        <p:tgtEl>
                                          <p:spTgt spid="34"/>
                                        </p:tgtEl>
                                      </p:cBhvr>
                                    </p:animEffect>
                                  </p:childTnLst>
                                </p:cTn>
                              </p:par>
                            </p:childTnLst>
                          </p:cTn>
                        </p:par>
                        <p:par>
                          <p:cTn id="38" fill="hold">
                            <p:stCondLst>
                              <p:cond delay="4000"/>
                            </p:stCondLst>
                            <p:childTnLst>
                              <p:par>
                                <p:cTn id="39" presetID="2" presetClass="entr" presetSubtype="2"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1+#ppt_w/2"/>
                                          </p:val>
                                        </p:tav>
                                        <p:tav tm="100000">
                                          <p:val>
                                            <p:strVal val="#ppt_x"/>
                                          </p:val>
                                        </p:tav>
                                      </p:tavLst>
                                    </p:anim>
                                    <p:anim calcmode="lin" valueType="num">
                                      <p:cBhvr additive="base">
                                        <p:cTn id="4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725041" y="1407961"/>
            <a:ext cx="380232" cy="815249"/>
            <a:chOff x="2300055" y="1877282"/>
            <a:chExt cx="506976" cy="1086998"/>
          </a:xfrm>
        </p:grpSpPr>
        <p:sp>
          <p:nvSpPr>
            <p:cNvPr id="24" name="矩形 23"/>
            <p:cNvSpPr/>
            <p:nvPr/>
          </p:nvSpPr>
          <p:spPr>
            <a:xfrm>
              <a:off x="2316384" y="1877282"/>
              <a:ext cx="413360" cy="1086998"/>
            </a:xfrm>
            <a:prstGeom prst="rect">
              <a:avLst/>
            </a:pr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4" name="文本框 43"/>
            <p:cNvSpPr txBox="1"/>
            <p:nvPr/>
          </p:nvSpPr>
          <p:spPr>
            <a:xfrm>
              <a:off x="2300055" y="2191612"/>
              <a:ext cx="506976" cy="430886"/>
            </a:xfrm>
            <a:prstGeom prst="rect">
              <a:avLst/>
            </a:prstGeom>
            <a:noFill/>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01</a:t>
              </a:r>
              <a:endParaRPr lang="zh-CN" altLang="en-US" sz="1500" b="1" dirty="0">
                <a:gradFill>
                  <a:gsLst>
                    <a:gs pos="0">
                      <a:srgbClr val="FDFA75"/>
                    </a:gs>
                    <a:gs pos="100000">
                      <a:srgbClr val="D79E11"/>
                    </a:gs>
                  </a:gsLst>
                  <a:lin ang="2700000" scaled="1"/>
                </a:gradFill>
                <a:cs typeface="+mn-ea"/>
                <a:sym typeface="+mn-lt"/>
              </a:endParaRPr>
            </a:p>
          </p:txBody>
        </p:sp>
      </p:grpSp>
      <p:grpSp>
        <p:nvGrpSpPr>
          <p:cNvPr id="9" name="组合 8"/>
          <p:cNvGrpSpPr/>
          <p:nvPr/>
        </p:nvGrpSpPr>
        <p:grpSpPr>
          <a:xfrm>
            <a:off x="1714046" y="2223210"/>
            <a:ext cx="380232" cy="815249"/>
            <a:chOff x="2285393" y="2964280"/>
            <a:chExt cx="506976" cy="1086998"/>
          </a:xfrm>
        </p:grpSpPr>
        <p:sp>
          <p:nvSpPr>
            <p:cNvPr id="25" name="矩形 24"/>
            <p:cNvSpPr/>
            <p:nvPr/>
          </p:nvSpPr>
          <p:spPr>
            <a:xfrm>
              <a:off x="2316384" y="2964280"/>
              <a:ext cx="432000" cy="1086998"/>
            </a:xfrm>
            <a:prstGeom prst="rect">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5" name="文本框 44"/>
            <p:cNvSpPr txBox="1"/>
            <p:nvPr/>
          </p:nvSpPr>
          <p:spPr>
            <a:xfrm>
              <a:off x="2285393" y="3272290"/>
              <a:ext cx="506976" cy="430886"/>
            </a:xfrm>
            <a:prstGeom prst="rect">
              <a:avLst/>
            </a:prstGeom>
            <a:noFill/>
          </p:spPr>
          <p:txBody>
            <a:bodyPr wrap="none" rtlCol="0">
              <a:spAutoFit/>
            </a:bodyPr>
            <a:lstStyle/>
            <a:p>
              <a:r>
                <a:rPr lang="en-US" altLang="zh-CN" sz="1500" b="1" dirty="0">
                  <a:solidFill>
                    <a:srgbClr val="424242"/>
                  </a:solidFill>
                  <a:cs typeface="+mn-ea"/>
                  <a:sym typeface="+mn-lt"/>
                </a:rPr>
                <a:t>02</a:t>
              </a:r>
              <a:endParaRPr lang="zh-CN" altLang="en-US" sz="1500" b="1" dirty="0">
                <a:solidFill>
                  <a:srgbClr val="424242"/>
                </a:solidFill>
                <a:cs typeface="+mn-ea"/>
                <a:sym typeface="+mn-lt"/>
              </a:endParaRPr>
            </a:p>
          </p:txBody>
        </p:sp>
      </p:grpSp>
      <p:grpSp>
        <p:nvGrpSpPr>
          <p:cNvPr id="10" name="组合 9"/>
          <p:cNvGrpSpPr/>
          <p:nvPr/>
        </p:nvGrpSpPr>
        <p:grpSpPr>
          <a:xfrm>
            <a:off x="1714671" y="3038458"/>
            <a:ext cx="380232" cy="815249"/>
            <a:chOff x="2286228" y="4051278"/>
            <a:chExt cx="506976" cy="1086998"/>
          </a:xfrm>
        </p:grpSpPr>
        <p:sp>
          <p:nvSpPr>
            <p:cNvPr id="26" name="矩形 25"/>
            <p:cNvSpPr/>
            <p:nvPr/>
          </p:nvSpPr>
          <p:spPr>
            <a:xfrm>
              <a:off x="2316384" y="4051278"/>
              <a:ext cx="413360" cy="1086998"/>
            </a:xfrm>
            <a:prstGeom prst="rect">
              <a:avLst/>
            </a:pr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2286228" y="4359884"/>
              <a:ext cx="506976" cy="430886"/>
            </a:xfrm>
            <a:prstGeom prst="rect">
              <a:avLst/>
            </a:prstGeom>
            <a:noFill/>
          </p:spPr>
          <p:txBody>
            <a:bodyPr wrap="none" rtlCol="0">
              <a:spAutoFit/>
            </a:bodyPr>
            <a:lstStyle/>
            <a:p>
              <a:r>
                <a:rPr lang="en-US" altLang="zh-CN" sz="1500" b="1" dirty="0">
                  <a:gradFill>
                    <a:gsLst>
                      <a:gs pos="0">
                        <a:srgbClr val="FDFA75"/>
                      </a:gs>
                      <a:gs pos="100000">
                        <a:srgbClr val="D79E11"/>
                      </a:gs>
                    </a:gsLst>
                    <a:lin ang="2700000" scaled="1"/>
                  </a:gradFill>
                  <a:cs typeface="+mn-ea"/>
                  <a:sym typeface="+mn-lt"/>
                </a:rPr>
                <a:t>03</a:t>
              </a:r>
              <a:endParaRPr lang="zh-CN" altLang="en-US" sz="1500" b="1" dirty="0">
                <a:gradFill>
                  <a:gsLst>
                    <a:gs pos="0">
                      <a:srgbClr val="FDFA75"/>
                    </a:gs>
                    <a:gs pos="100000">
                      <a:srgbClr val="D79E11"/>
                    </a:gs>
                  </a:gsLst>
                  <a:lin ang="2700000" scaled="1"/>
                </a:gradFill>
                <a:cs typeface="+mn-ea"/>
                <a:sym typeface="+mn-lt"/>
              </a:endParaRPr>
            </a:p>
          </p:txBody>
        </p:sp>
      </p:grpSp>
      <p:grpSp>
        <p:nvGrpSpPr>
          <p:cNvPr id="17" name="组合 16"/>
          <p:cNvGrpSpPr/>
          <p:nvPr/>
        </p:nvGrpSpPr>
        <p:grpSpPr>
          <a:xfrm>
            <a:off x="1714044" y="3846055"/>
            <a:ext cx="380232" cy="815249"/>
            <a:chOff x="2285392" y="5128074"/>
            <a:chExt cx="506976" cy="1086998"/>
          </a:xfrm>
        </p:grpSpPr>
        <p:sp>
          <p:nvSpPr>
            <p:cNvPr id="39" name="矩形 38"/>
            <p:cNvSpPr/>
            <p:nvPr/>
          </p:nvSpPr>
          <p:spPr>
            <a:xfrm>
              <a:off x="2316384" y="5128074"/>
              <a:ext cx="432000" cy="1086998"/>
            </a:xfrm>
            <a:prstGeom prst="rect">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7" name="文本框 46"/>
            <p:cNvSpPr txBox="1"/>
            <p:nvPr/>
          </p:nvSpPr>
          <p:spPr>
            <a:xfrm>
              <a:off x="2285392" y="5440740"/>
              <a:ext cx="506976" cy="430886"/>
            </a:xfrm>
            <a:prstGeom prst="rect">
              <a:avLst/>
            </a:prstGeom>
            <a:noFill/>
          </p:spPr>
          <p:txBody>
            <a:bodyPr wrap="none" rtlCol="0">
              <a:spAutoFit/>
            </a:bodyPr>
            <a:lstStyle/>
            <a:p>
              <a:r>
                <a:rPr lang="en-US" altLang="zh-CN" sz="1500" b="1" dirty="0">
                  <a:solidFill>
                    <a:srgbClr val="424242"/>
                  </a:solidFill>
                  <a:cs typeface="+mn-ea"/>
                  <a:sym typeface="+mn-lt"/>
                </a:rPr>
                <a:t>04</a:t>
              </a:r>
              <a:endParaRPr lang="zh-CN" altLang="en-US" sz="1500" b="1" dirty="0">
                <a:solidFill>
                  <a:srgbClr val="424242"/>
                </a:solidFill>
                <a:cs typeface="+mn-ea"/>
                <a:sym typeface="+mn-lt"/>
              </a:endParaRPr>
            </a:p>
          </p:txBody>
        </p:sp>
      </p:grpSp>
      <p:grpSp>
        <p:nvGrpSpPr>
          <p:cNvPr id="48" name="组合 47"/>
          <p:cNvGrpSpPr>
            <a:grpSpLocks noChangeAspect="1"/>
          </p:cNvGrpSpPr>
          <p:nvPr/>
        </p:nvGrpSpPr>
        <p:grpSpPr>
          <a:xfrm>
            <a:off x="2375729" y="1655011"/>
            <a:ext cx="287169" cy="321150"/>
            <a:chOff x="5999255" y="3275006"/>
            <a:chExt cx="402656" cy="450303"/>
          </a:xfrm>
          <a:gradFill>
            <a:gsLst>
              <a:gs pos="0">
                <a:srgbClr val="FDFA75"/>
              </a:gs>
              <a:gs pos="100000">
                <a:srgbClr val="D79E11"/>
              </a:gs>
            </a:gsLst>
            <a:lin ang="2700000" scaled="1"/>
          </a:gradFill>
        </p:grpSpPr>
        <p:sp>
          <p:nvSpPr>
            <p:cNvPr id="49"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0"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1"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2"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3"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grpSp>
      <p:grpSp>
        <p:nvGrpSpPr>
          <p:cNvPr id="54" name="组合 53"/>
          <p:cNvGrpSpPr/>
          <p:nvPr/>
        </p:nvGrpSpPr>
        <p:grpSpPr>
          <a:xfrm>
            <a:off x="2384278" y="3337970"/>
            <a:ext cx="263383" cy="260666"/>
            <a:chOff x="6967126" y="4092464"/>
            <a:chExt cx="453105" cy="448433"/>
          </a:xfrm>
          <a:gradFill>
            <a:gsLst>
              <a:gs pos="0">
                <a:srgbClr val="FDFA75"/>
              </a:gs>
              <a:gs pos="100000">
                <a:srgbClr val="D79E11"/>
              </a:gs>
            </a:gsLst>
            <a:lin ang="2700000" scaled="1"/>
          </a:gradFill>
        </p:grpSpPr>
        <p:sp>
          <p:nvSpPr>
            <p:cNvPr id="55"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sp>
          <p:nvSpPr>
            <p:cNvPr id="56"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gradFill>
                  <a:gsLst>
                    <a:gs pos="0">
                      <a:srgbClr val="FDFA75"/>
                    </a:gs>
                    <a:gs pos="100000">
                      <a:srgbClr val="D79E11"/>
                    </a:gs>
                  </a:gsLst>
                  <a:lin ang="2700000" scaled="1"/>
                </a:gradFill>
                <a:cs typeface="+mn-ea"/>
                <a:sym typeface="+mn-lt"/>
              </a:endParaRPr>
            </a:p>
          </p:txBody>
        </p:sp>
      </p:grpSp>
      <p:grpSp>
        <p:nvGrpSpPr>
          <p:cNvPr id="57" name="组合 56"/>
          <p:cNvGrpSpPr/>
          <p:nvPr/>
        </p:nvGrpSpPr>
        <p:grpSpPr>
          <a:xfrm>
            <a:off x="2431118" y="4178872"/>
            <a:ext cx="274337" cy="295229"/>
            <a:chOff x="7005429" y="4859473"/>
            <a:chExt cx="466184" cy="501686"/>
          </a:xfrm>
          <a:gradFill>
            <a:gsLst>
              <a:gs pos="0">
                <a:srgbClr val="FDFA75"/>
              </a:gs>
              <a:gs pos="100000">
                <a:srgbClr val="D79E11"/>
              </a:gs>
            </a:gsLst>
            <a:lin ang="2700000" scaled="1"/>
          </a:gradFill>
        </p:grpSpPr>
        <p:sp>
          <p:nvSpPr>
            <p:cNvPr id="58"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9"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0"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1"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2"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63" name="组合 62"/>
          <p:cNvGrpSpPr/>
          <p:nvPr/>
        </p:nvGrpSpPr>
        <p:grpSpPr>
          <a:xfrm>
            <a:off x="2393324" y="2504296"/>
            <a:ext cx="245984" cy="314585"/>
            <a:chOff x="1605186" y="572440"/>
            <a:chExt cx="563562" cy="720725"/>
          </a:xfrm>
          <a:gradFill>
            <a:gsLst>
              <a:gs pos="0">
                <a:srgbClr val="FDFA75"/>
              </a:gs>
              <a:gs pos="100000">
                <a:srgbClr val="D79E11"/>
              </a:gs>
            </a:gsLst>
            <a:lin ang="2700000" scaled="1"/>
          </a:gradFill>
        </p:grpSpPr>
        <p:sp>
          <p:nvSpPr>
            <p:cNvPr id="64"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5"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66"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7" name="文本框 66"/>
          <p:cNvSpPr txBox="1"/>
          <p:nvPr/>
        </p:nvSpPr>
        <p:spPr>
          <a:xfrm>
            <a:off x="3070217" y="1598724"/>
            <a:ext cx="1915909" cy="507831"/>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p:txBody>
      </p:sp>
      <p:grpSp>
        <p:nvGrpSpPr>
          <p:cNvPr id="2" name="组合 1"/>
          <p:cNvGrpSpPr/>
          <p:nvPr/>
        </p:nvGrpSpPr>
        <p:grpSpPr>
          <a:xfrm>
            <a:off x="5680690" y="1540578"/>
            <a:ext cx="1820813" cy="551180"/>
            <a:chOff x="7574252" y="2054104"/>
            <a:chExt cx="2427751" cy="734906"/>
          </a:xfrm>
        </p:grpSpPr>
        <p:sp>
          <p:nvSpPr>
            <p:cNvPr id="40" name="任意多边形 39"/>
            <p:cNvSpPr/>
            <p:nvPr/>
          </p:nvSpPr>
          <p:spPr>
            <a:xfrm rot="5400000">
              <a:off x="8420675" y="1207681"/>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cs typeface="+mn-ea"/>
                <a:sym typeface="+mn-lt"/>
              </a:endParaRPr>
            </a:p>
          </p:txBody>
        </p:sp>
        <p:sp>
          <p:nvSpPr>
            <p:cNvPr id="68" name="文本框 67"/>
            <p:cNvSpPr txBox="1"/>
            <p:nvPr/>
          </p:nvSpPr>
          <p:spPr>
            <a:xfrm>
              <a:off x="7658557" y="2266950"/>
              <a:ext cx="1323439" cy="33855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p:txBody>
        </p:sp>
      </p:grpSp>
      <p:grpSp>
        <p:nvGrpSpPr>
          <p:cNvPr id="3" name="组合 2"/>
          <p:cNvGrpSpPr/>
          <p:nvPr/>
        </p:nvGrpSpPr>
        <p:grpSpPr>
          <a:xfrm>
            <a:off x="5680690" y="2365927"/>
            <a:ext cx="1820813" cy="551180"/>
            <a:chOff x="7574253" y="3154569"/>
            <a:chExt cx="2427751" cy="734906"/>
          </a:xfrm>
        </p:grpSpPr>
        <p:sp>
          <p:nvSpPr>
            <p:cNvPr id="41" name="任意多边形 40"/>
            <p:cNvSpPr/>
            <p:nvPr/>
          </p:nvSpPr>
          <p:spPr>
            <a:xfrm rot="5400000">
              <a:off x="8420676" y="2308146"/>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cs typeface="+mn-ea"/>
                <a:sym typeface="+mn-lt"/>
              </a:endParaRPr>
            </a:p>
          </p:txBody>
        </p:sp>
        <p:sp>
          <p:nvSpPr>
            <p:cNvPr id="69" name="文本框 68"/>
            <p:cNvSpPr txBox="1"/>
            <p:nvPr/>
          </p:nvSpPr>
          <p:spPr>
            <a:xfrm>
              <a:off x="7691216" y="3356491"/>
              <a:ext cx="1323439" cy="338554"/>
            </a:xfrm>
            <a:prstGeom prst="rect">
              <a:avLst/>
            </a:prstGeom>
            <a:noFill/>
            <a:effectLst/>
          </p:spPr>
          <p:txBody>
            <a:bodyPr wrap="none" rtlCol="0">
              <a:spAutoFit/>
            </a:bodyPr>
            <a:lstStyle/>
            <a:p>
              <a:r>
                <a:rPr lang="zh-CN" altLang="en-US" sz="1050" b="1" dirty="0">
                  <a:cs typeface="+mn-ea"/>
                  <a:sym typeface="+mn-lt"/>
                </a:rPr>
                <a:t>点击添加标题</a:t>
              </a:r>
              <a:endParaRPr lang="en-US" altLang="zh-CN" sz="1050" b="1" dirty="0">
                <a:cs typeface="+mn-ea"/>
                <a:sym typeface="+mn-lt"/>
              </a:endParaRPr>
            </a:p>
          </p:txBody>
        </p:sp>
      </p:grpSp>
      <p:grpSp>
        <p:nvGrpSpPr>
          <p:cNvPr id="6" name="组合 5"/>
          <p:cNvGrpSpPr/>
          <p:nvPr/>
        </p:nvGrpSpPr>
        <p:grpSpPr>
          <a:xfrm>
            <a:off x="5680691" y="3170494"/>
            <a:ext cx="1820813" cy="551180"/>
            <a:chOff x="7574254" y="4227325"/>
            <a:chExt cx="2427751" cy="734906"/>
          </a:xfrm>
        </p:grpSpPr>
        <p:sp>
          <p:nvSpPr>
            <p:cNvPr id="42" name="任意多边形 41"/>
            <p:cNvSpPr/>
            <p:nvPr/>
          </p:nvSpPr>
          <p:spPr>
            <a:xfrm rot="5400000">
              <a:off x="8420677" y="3380902"/>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noFill/>
            <a:ln>
              <a:gradFill>
                <a:gsLst>
                  <a:gs pos="0">
                    <a:srgbClr val="F7EC66"/>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cs typeface="+mn-ea"/>
                <a:sym typeface="+mn-lt"/>
              </a:endParaRPr>
            </a:p>
          </p:txBody>
        </p:sp>
        <p:sp>
          <p:nvSpPr>
            <p:cNvPr id="70" name="文本框 69"/>
            <p:cNvSpPr txBox="1"/>
            <p:nvPr/>
          </p:nvSpPr>
          <p:spPr>
            <a:xfrm>
              <a:off x="7682459" y="4446070"/>
              <a:ext cx="1323439" cy="338554"/>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p:txBody>
        </p:sp>
      </p:grpSp>
      <p:grpSp>
        <p:nvGrpSpPr>
          <p:cNvPr id="7" name="组合 6"/>
          <p:cNvGrpSpPr/>
          <p:nvPr/>
        </p:nvGrpSpPr>
        <p:grpSpPr>
          <a:xfrm>
            <a:off x="5680689" y="3995842"/>
            <a:ext cx="1820813" cy="551180"/>
            <a:chOff x="7574251" y="5327790"/>
            <a:chExt cx="2427751" cy="734906"/>
          </a:xfrm>
        </p:grpSpPr>
        <p:sp>
          <p:nvSpPr>
            <p:cNvPr id="43" name="任意多边形 42"/>
            <p:cNvSpPr/>
            <p:nvPr/>
          </p:nvSpPr>
          <p:spPr>
            <a:xfrm rot="5400000">
              <a:off x="8420674" y="4481367"/>
              <a:ext cx="734906" cy="2427751"/>
            </a:xfrm>
            <a:custGeom>
              <a:avLst/>
              <a:gdLst>
                <a:gd name="connsiteX0" fmla="*/ 0 w 734906"/>
                <a:gd name="connsiteY0" fmla="*/ 853562 h 2427751"/>
                <a:gd name="connsiteX1" fmla="*/ 367453 w 734906"/>
                <a:gd name="connsiteY1" fmla="*/ 0 h 2427751"/>
                <a:gd name="connsiteX2" fmla="*/ 734906 w 734906"/>
                <a:gd name="connsiteY2" fmla="*/ 853562 h 2427751"/>
                <a:gd name="connsiteX3" fmla="*/ 625639 w 734906"/>
                <a:gd name="connsiteY3" fmla="*/ 853562 h 2427751"/>
                <a:gd name="connsiteX4" fmla="*/ 625639 w 734906"/>
                <a:gd name="connsiteY4" fmla="*/ 2427751 h 2427751"/>
                <a:gd name="connsiteX5" fmla="*/ 121639 w 734906"/>
                <a:gd name="connsiteY5" fmla="*/ 2427751 h 2427751"/>
                <a:gd name="connsiteX6" fmla="*/ 121639 w 734906"/>
                <a:gd name="connsiteY6" fmla="*/ 853562 h 2427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34906" h="2427751">
                  <a:moveTo>
                    <a:pt x="0" y="853562"/>
                  </a:moveTo>
                  <a:lnTo>
                    <a:pt x="367453" y="0"/>
                  </a:lnTo>
                  <a:lnTo>
                    <a:pt x="734906" y="853562"/>
                  </a:lnTo>
                  <a:lnTo>
                    <a:pt x="625639" y="853562"/>
                  </a:lnTo>
                  <a:lnTo>
                    <a:pt x="625639" y="2427751"/>
                  </a:lnTo>
                  <a:lnTo>
                    <a:pt x="121639" y="2427751"/>
                  </a:lnTo>
                  <a:lnTo>
                    <a:pt x="121639" y="853562"/>
                  </a:lnTo>
                  <a:close/>
                </a:path>
              </a:pathLst>
            </a:cu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cs typeface="+mn-ea"/>
                <a:sym typeface="+mn-lt"/>
              </a:endParaRPr>
            </a:p>
          </p:txBody>
        </p:sp>
        <p:sp>
          <p:nvSpPr>
            <p:cNvPr id="71" name="文本框 70"/>
            <p:cNvSpPr txBox="1"/>
            <p:nvPr/>
          </p:nvSpPr>
          <p:spPr>
            <a:xfrm>
              <a:off x="7708686" y="5542892"/>
              <a:ext cx="1323439" cy="338554"/>
            </a:xfrm>
            <a:prstGeom prst="rect">
              <a:avLst/>
            </a:prstGeom>
            <a:noFill/>
            <a:effectLst/>
          </p:spPr>
          <p:txBody>
            <a:bodyPr wrap="none" rtlCol="0">
              <a:spAutoFit/>
            </a:bodyPr>
            <a:lstStyle/>
            <a:p>
              <a:r>
                <a:rPr lang="zh-CN" altLang="en-US" sz="1050" b="1" dirty="0">
                  <a:cs typeface="+mn-ea"/>
                  <a:sym typeface="+mn-lt"/>
                </a:rPr>
                <a:t>点击添加标题</a:t>
              </a:r>
              <a:endParaRPr lang="en-US" altLang="zh-CN" sz="1050" b="1" dirty="0">
                <a:cs typeface="+mn-ea"/>
                <a:sym typeface="+mn-lt"/>
              </a:endParaRPr>
            </a:p>
          </p:txBody>
        </p:sp>
      </p:grpSp>
      <p:sp>
        <p:nvSpPr>
          <p:cNvPr id="72" name="文本框 71"/>
          <p:cNvSpPr txBox="1"/>
          <p:nvPr/>
        </p:nvSpPr>
        <p:spPr>
          <a:xfrm>
            <a:off x="3070217" y="2484232"/>
            <a:ext cx="1915909" cy="507831"/>
          </a:xfrm>
          <a:prstGeom prst="rect">
            <a:avLst/>
          </a:prstGeom>
          <a:noFill/>
          <a:effectLst/>
        </p:spPr>
        <p:txBody>
          <a:bodyPr wrap="none" rtlCol="0">
            <a:spAutoFit/>
          </a:bodyPr>
          <a:lstStyle/>
          <a:p>
            <a:r>
              <a:rPr lang="zh-CN" altLang="en-US" sz="900" dirty="0">
                <a:solidFill>
                  <a:srgbClr val="F7EC66"/>
                </a:solidFill>
                <a:cs typeface="+mn-ea"/>
                <a:sym typeface="+mn-lt"/>
              </a:rPr>
              <a:t>您的内容打在这里，或者通过复制</a:t>
            </a:r>
            <a:endParaRPr lang="en-US" altLang="zh-CN" sz="900" dirty="0">
              <a:solidFill>
                <a:srgbClr val="F7EC66"/>
              </a:solidFill>
              <a:cs typeface="+mn-ea"/>
              <a:sym typeface="+mn-lt"/>
            </a:endParaRPr>
          </a:p>
          <a:p>
            <a:r>
              <a:rPr lang="zh-CN" altLang="en-US" sz="900" dirty="0">
                <a:solidFill>
                  <a:srgbClr val="F7EC66"/>
                </a:solidFill>
                <a:cs typeface="+mn-ea"/>
                <a:sym typeface="+mn-lt"/>
              </a:rPr>
              <a:t>您的文本后，在此框中选择粘贴，</a:t>
            </a:r>
            <a:endParaRPr lang="en-US" altLang="zh-CN" sz="900" dirty="0">
              <a:solidFill>
                <a:srgbClr val="F7EC66"/>
              </a:solidFill>
              <a:cs typeface="+mn-ea"/>
              <a:sym typeface="+mn-lt"/>
            </a:endParaRPr>
          </a:p>
          <a:p>
            <a:r>
              <a:rPr lang="zh-CN" altLang="en-US" sz="900" dirty="0">
                <a:solidFill>
                  <a:srgbClr val="F7EC66"/>
                </a:solidFill>
                <a:cs typeface="+mn-ea"/>
                <a:sym typeface="+mn-lt"/>
              </a:rPr>
              <a:t>并选择只保留文字。</a:t>
            </a:r>
            <a:endParaRPr lang="en-US" altLang="zh-CN" sz="900" dirty="0">
              <a:solidFill>
                <a:srgbClr val="F7EC66"/>
              </a:solidFill>
              <a:cs typeface="+mn-ea"/>
              <a:sym typeface="+mn-lt"/>
            </a:endParaRPr>
          </a:p>
        </p:txBody>
      </p:sp>
      <p:sp>
        <p:nvSpPr>
          <p:cNvPr id="73" name="文本框 72"/>
          <p:cNvSpPr txBox="1"/>
          <p:nvPr/>
        </p:nvSpPr>
        <p:spPr>
          <a:xfrm>
            <a:off x="3070217" y="3273110"/>
            <a:ext cx="1915909" cy="507831"/>
          </a:xfrm>
          <a:prstGeom prst="rect">
            <a:avLst/>
          </a:prstGeom>
          <a:noFill/>
          <a:effectLst/>
        </p:spPr>
        <p:txBody>
          <a:bodyPr wrap="none" rtlCol="0">
            <a:spAutoFit/>
          </a:bodyPr>
          <a:lstStyle/>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p:txBody>
      </p:sp>
      <p:sp>
        <p:nvSpPr>
          <p:cNvPr id="74" name="文本框 73"/>
          <p:cNvSpPr txBox="1"/>
          <p:nvPr/>
        </p:nvSpPr>
        <p:spPr>
          <a:xfrm>
            <a:off x="3077491" y="4130278"/>
            <a:ext cx="1915909" cy="507831"/>
          </a:xfrm>
          <a:prstGeom prst="rect">
            <a:avLst/>
          </a:prstGeom>
          <a:noFill/>
          <a:effectLst/>
        </p:spPr>
        <p:txBody>
          <a:bodyPr wrap="none" rtlCol="0">
            <a:spAutoFit/>
          </a:bodyPr>
          <a:lstStyle/>
          <a:p>
            <a:r>
              <a:rPr lang="zh-CN" altLang="en-US" sz="900" dirty="0">
                <a:solidFill>
                  <a:srgbClr val="F7EC66"/>
                </a:solidFill>
                <a:cs typeface="+mn-ea"/>
                <a:sym typeface="+mn-lt"/>
              </a:rPr>
              <a:t>您的内容打在这里，或者通过复制</a:t>
            </a:r>
            <a:endParaRPr lang="en-US" altLang="zh-CN" sz="900" dirty="0">
              <a:solidFill>
                <a:srgbClr val="F7EC66"/>
              </a:solidFill>
              <a:cs typeface="+mn-ea"/>
              <a:sym typeface="+mn-lt"/>
            </a:endParaRPr>
          </a:p>
          <a:p>
            <a:r>
              <a:rPr lang="zh-CN" altLang="en-US" sz="900" dirty="0">
                <a:solidFill>
                  <a:srgbClr val="F7EC66"/>
                </a:solidFill>
                <a:cs typeface="+mn-ea"/>
                <a:sym typeface="+mn-lt"/>
              </a:rPr>
              <a:t>您的文本后，在此框中选择粘贴，</a:t>
            </a:r>
            <a:endParaRPr lang="en-US" altLang="zh-CN" sz="900" dirty="0">
              <a:solidFill>
                <a:srgbClr val="F7EC66"/>
              </a:solidFill>
              <a:cs typeface="+mn-ea"/>
              <a:sym typeface="+mn-lt"/>
            </a:endParaRPr>
          </a:p>
          <a:p>
            <a:r>
              <a:rPr lang="zh-CN" altLang="en-US" sz="900" dirty="0">
                <a:solidFill>
                  <a:srgbClr val="F7EC66"/>
                </a:solidFill>
                <a:cs typeface="+mn-ea"/>
                <a:sym typeface="+mn-lt"/>
              </a:rPr>
              <a:t>并选择只保留文字。</a:t>
            </a:r>
            <a:endParaRPr lang="en-US" altLang="zh-CN" sz="900" dirty="0">
              <a:solidFill>
                <a:srgbClr val="F7EC66"/>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6" presetClass="entr" presetSubtype="37"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barn(outVertical)">
                                      <p:cBhvr>
                                        <p:cTn id="20" dur="500"/>
                                        <p:tgtEl>
                                          <p:spTgt spid="67"/>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500"/>
                                        <p:tgtEl>
                                          <p:spTgt spid="9"/>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500"/>
                                        <p:tgtEl>
                                          <p:spTgt spid="63"/>
                                        </p:tgtEl>
                                      </p:cBhvr>
                                    </p:animEffect>
                                  </p:childTnLst>
                                </p:cTn>
                              </p:par>
                            </p:childTnLst>
                          </p:cTn>
                        </p:par>
                        <p:par>
                          <p:cTn id="29" fill="hold">
                            <p:stCondLst>
                              <p:cond delay="3000"/>
                            </p:stCondLst>
                            <p:childTnLst>
                              <p:par>
                                <p:cTn id="30" presetID="2" presetClass="entr" presetSubtype="8"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0-#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6" presetClass="entr" presetSubtype="37" fill="hold" grpId="0" nodeType="afterEffect">
                                  <p:stCondLst>
                                    <p:cond delay="0"/>
                                  </p:stCondLst>
                                  <p:childTnLst>
                                    <p:set>
                                      <p:cBhvr>
                                        <p:cTn id="36" dur="1" fill="hold">
                                          <p:stCondLst>
                                            <p:cond delay="0"/>
                                          </p:stCondLst>
                                        </p:cTn>
                                        <p:tgtEl>
                                          <p:spTgt spid="72"/>
                                        </p:tgtEl>
                                        <p:attrNameLst>
                                          <p:attrName>style.visibility</p:attrName>
                                        </p:attrNameLst>
                                      </p:cBhvr>
                                      <p:to>
                                        <p:strVal val="visible"/>
                                      </p:to>
                                    </p:set>
                                    <p:animEffect transition="in" filter="barn(outVertical)">
                                      <p:cBhvr>
                                        <p:cTn id="37" dur="500"/>
                                        <p:tgtEl>
                                          <p:spTgt spid="72"/>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up)">
                                      <p:cBhvr>
                                        <p:cTn id="41" dur="500"/>
                                        <p:tgtEl>
                                          <p:spTgt spid="10"/>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par>
                          <p:cTn id="46" fill="hold">
                            <p:stCondLst>
                              <p:cond delay="5000"/>
                            </p:stCondLst>
                            <p:childTnLst>
                              <p:par>
                                <p:cTn id="47" presetID="2" presetClass="entr" presetSubtype="8"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0-#ppt_w/2"/>
                                          </p:val>
                                        </p:tav>
                                        <p:tav tm="100000">
                                          <p:val>
                                            <p:strVal val="#ppt_x"/>
                                          </p:val>
                                        </p:tav>
                                      </p:tavLst>
                                    </p:anim>
                                    <p:anim calcmode="lin" valueType="num">
                                      <p:cBhvr additive="base">
                                        <p:cTn id="50" dur="500" fill="hold"/>
                                        <p:tgtEl>
                                          <p:spTgt spid="6"/>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16" presetClass="entr" presetSubtype="37" fill="hold" grpId="0" nodeType="afterEffect">
                                  <p:stCondLst>
                                    <p:cond delay="0"/>
                                  </p:stCondLst>
                                  <p:childTnLst>
                                    <p:set>
                                      <p:cBhvr>
                                        <p:cTn id="53" dur="1" fill="hold">
                                          <p:stCondLst>
                                            <p:cond delay="0"/>
                                          </p:stCondLst>
                                        </p:cTn>
                                        <p:tgtEl>
                                          <p:spTgt spid="73"/>
                                        </p:tgtEl>
                                        <p:attrNameLst>
                                          <p:attrName>style.visibility</p:attrName>
                                        </p:attrNameLst>
                                      </p:cBhvr>
                                      <p:to>
                                        <p:strVal val="visible"/>
                                      </p:to>
                                    </p:set>
                                    <p:animEffect transition="in" filter="barn(outVertical)">
                                      <p:cBhvr>
                                        <p:cTn id="54" dur="500"/>
                                        <p:tgtEl>
                                          <p:spTgt spid="73"/>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up)">
                                      <p:cBhvr>
                                        <p:cTn id="58" dur="500"/>
                                        <p:tgtEl>
                                          <p:spTgt spid="17"/>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500"/>
                                        <p:tgtEl>
                                          <p:spTgt spid="57"/>
                                        </p:tgtEl>
                                      </p:cBhvr>
                                    </p:animEffect>
                                  </p:childTnLst>
                                </p:cTn>
                              </p:par>
                            </p:childTnLst>
                          </p:cTn>
                        </p:par>
                        <p:par>
                          <p:cTn id="63" fill="hold">
                            <p:stCondLst>
                              <p:cond delay="7000"/>
                            </p:stCondLst>
                            <p:childTnLst>
                              <p:par>
                                <p:cTn id="64" presetID="2" presetClass="entr" presetSubtype="8"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500" fill="hold"/>
                                        <p:tgtEl>
                                          <p:spTgt spid="7"/>
                                        </p:tgtEl>
                                        <p:attrNameLst>
                                          <p:attrName>ppt_x</p:attrName>
                                        </p:attrNameLst>
                                      </p:cBhvr>
                                      <p:tavLst>
                                        <p:tav tm="0">
                                          <p:val>
                                            <p:strVal val="0-#ppt_w/2"/>
                                          </p:val>
                                        </p:tav>
                                        <p:tav tm="100000">
                                          <p:val>
                                            <p:strVal val="#ppt_x"/>
                                          </p:val>
                                        </p:tav>
                                      </p:tavLst>
                                    </p:anim>
                                    <p:anim calcmode="lin" valueType="num">
                                      <p:cBhvr additive="base">
                                        <p:cTn id="67" dur="500" fill="hold"/>
                                        <p:tgtEl>
                                          <p:spTgt spid="7"/>
                                        </p:tgtEl>
                                        <p:attrNameLst>
                                          <p:attrName>ppt_y</p:attrName>
                                        </p:attrNameLst>
                                      </p:cBhvr>
                                      <p:tavLst>
                                        <p:tav tm="0">
                                          <p:val>
                                            <p:strVal val="#ppt_y"/>
                                          </p:val>
                                        </p:tav>
                                        <p:tav tm="100000">
                                          <p:val>
                                            <p:strVal val="#ppt_y"/>
                                          </p:val>
                                        </p:tav>
                                      </p:tavLst>
                                    </p:anim>
                                  </p:childTnLst>
                                </p:cTn>
                              </p:par>
                            </p:childTnLst>
                          </p:cTn>
                        </p:par>
                        <p:par>
                          <p:cTn id="68" fill="hold">
                            <p:stCondLst>
                              <p:cond delay="7500"/>
                            </p:stCondLst>
                            <p:childTnLst>
                              <p:par>
                                <p:cTn id="69" presetID="16" presetClass="entr" presetSubtype="37"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barn(outVertical)">
                                      <p:cBhvr>
                                        <p:cTn id="71"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72" grpId="0"/>
      <p:bldP spid="73" grpId="0"/>
      <p:bldP spid="7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右箭头 16"/>
          <p:cNvSpPr/>
          <p:nvPr/>
        </p:nvSpPr>
        <p:spPr>
          <a:xfrm>
            <a:off x="1317164" y="1319788"/>
            <a:ext cx="6543158" cy="2088248"/>
          </a:xfrm>
          <a:prstGeom prst="rightArrow">
            <a:avLst/>
          </a:prstGeom>
          <a:noFill/>
          <a:ln>
            <a:gradFill>
              <a:gsLst>
                <a:gs pos="0">
                  <a:srgbClr val="F7EC66"/>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18" name="椭圆 17"/>
          <p:cNvSpPr>
            <a:spLocks noChangeAspect="1"/>
          </p:cNvSpPr>
          <p:nvPr/>
        </p:nvSpPr>
        <p:spPr>
          <a:xfrm rot="16200000">
            <a:off x="2159086" y="3394705"/>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sp>
        <p:nvSpPr>
          <p:cNvPr id="19" name="椭圆 18"/>
          <p:cNvSpPr>
            <a:spLocks noChangeAspect="1"/>
          </p:cNvSpPr>
          <p:nvPr/>
        </p:nvSpPr>
        <p:spPr>
          <a:xfrm rot="16200000">
            <a:off x="3961270" y="3396370"/>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sp>
        <p:nvSpPr>
          <p:cNvPr id="20" name="椭圆 19"/>
          <p:cNvSpPr>
            <a:spLocks noChangeAspect="1"/>
          </p:cNvSpPr>
          <p:nvPr/>
        </p:nvSpPr>
        <p:spPr>
          <a:xfrm rot="16200000">
            <a:off x="5749795" y="3405730"/>
            <a:ext cx="150458" cy="150458"/>
          </a:xfrm>
          <a:prstGeom prst="ellipse">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cs typeface="+mn-ea"/>
              <a:sym typeface="+mn-lt"/>
            </a:endParaRPr>
          </a:p>
        </p:txBody>
      </p:sp>
      <p:grpSp>
        <p:nvGrpSpPr>
          <p:cNvPr id="2" name="组合 1"/>
          <p:cNvGrpSpPr/>
          <p:nvPr/>
        </p:nvGrpSpPr>
        <p:grpSpPr>
          <a:xfrm>
            <a:off x="1317164" y="1894315"/>
            <a:ext cx="1793763" cy="939197"/>
            <a:chOff x="1756218" y="2525752"/>
            <a:chExt cx="2391684" cy="1252263"/>
          </a:xfrm>
        </p:grpSpPr>
        <p:sp>
          <p:nvSpPr>
            <p:cNvPr id="21" name="六边形 20"/>
            <p:cNvSpPr/>
            <p:nvPr/>
          </p:nvSpPr>
          <p:spPr>
            <a:xfrm>
              <a:off x="1756218"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4" name="文本框 23"/>
            <p:cNvSpPr txBox="1"/>
            <p:nvPr/>
          </p:nvSpPr>
          <p:spPr>
            <a:xfrm>
              <a:off x="2476769" y="2782861"/>
              <a:ext cx="1135353" cy="738664"/>
            </a:xfrm>
            <a:prstGeom prst="rect">
              <a:avLst/>
            </a:prstGeom>
            <a:noFill/>
          </p:spPr>
          <p:txBody>
            <a:bodyPr wrap="none" rtlCol="0">
              <a:spAutoFit/>
            </a:bodyPr>
            <a:lstStyle/>
            <a:p>
              <a:r>
                <a:rPr lang="en-US" altLang="zh-CN" sz="3000" dirty="0">
                  <a:solidFill>
                    <a:srgbClr val="4E4E4E"/>
                  </a:solidFill>
                  <a:cs typeface="+mn-ea"/>
                  <a:sym typeface="+mn-lt"/>
                </a:rPr>
                <a:t>77%</a:t>
              </a:r>
              <a:endParaRPr lang="zh-CN" altLang="en-US" sz="3000" dirty="0">
                <a:solidFill>
                  <a:srgbClr val="4E4E4E"/>
                </a:solidFill>
                <a:cs typeface="+mn-ea"/>
                <a:sym typeface="+mn-lt"/>
              </a:endParaRPr>
            </a:p>
          </p:txBody>
        </p:sp>
      </p:grpSp>
      <p:grpSp>
        <p:nvGrpSpPr>
          <p:cNvPr id="6" name="组合 5"/>
          <p:cNvGrpSpPr/>
          <p:nvPr/>
        </p:nvGrpSpPr>
        <p:grpSpPr>
          <a:xfrm>
            <a:off x="4926761" y="1894315"/>
            <a:ext cx="1793763" cy="939197"/>
            <a:chOff x="6569015" y="2525752"/>
            <a:chExt cx="2391684" cy="1252263"/>
          </a:xfrm>
        </p:grpSpPr>
        <p:sp>
          <p:nvSpPr>
            <p:cNvPr id="23" name="六边形 22"/>
            <p:cNvSpPr/>
            <p:nvPr/>
          </p:nvSpPr>
          <p:spPr>
            <a:xfrm>
              <a:off x="6569015"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5" name="文本框 24"/>
            <p:cNvSpPr txBox="1"/>
            <p:nvPr/>
          </p:nvSpPr>
          <p:spPr>
            <a:xfrm>
              <a:off x="7052962" y="2780321"/>
              <a:ext cx="1616255" cy="738664"/>
            </a:xfrm>
            <a:prstGeom prst="rect">
              <a:avLst/>
            </a:prstGeom>
            <a:noFill/>
          </p:spPr>
          <p:txBody>
            <a:bodyPr wrap="none" rtlCol="0">
              <a:spAutoFit/>
            </a:bodyPr>
            <a:lstStyle/>
            <a:p>
              <a:r>
                <a:rPr lang="en-US" altLang="zh-CN" sz="3000" dirty="0">
                  <a:solidFill>
                    <a:srgbClr val="4E4E4E"/>
                  </a:solidFill>
                  <a:cs typeface="+mn-ea"/>
                  <a:sym typeface="+mn-lt"/>
                </a:rPr>
                <a:t>12.3W</a:t>
              </a:r>
              <a:endParaRPr lang="zh-CN" altLang="en-US" sz="3000" dirty="0">
                <a:solidFill>
                  <a:srgbClr val="4E4E4E"/>
                </a:solidFill>
                <a:cs typeface="+mn-ea"/>
                <a:sym typeface="+mn-lt"/>
              </a:endParaRPr>
            </a:p>
          </p:txBody>
        </p:sp>
      </p:grpSp>
      <p:grpSp>
        <p:nvGrpSpPr>
          <p:cNvPr id="3" name="组合 2"/>
          <p:cNvGrpSpPr/>
          <p:nvPr/>
        </p:nvGrpSpPr>
        <p:grpSpPr>
          <a:xfrm>
            <a:off x="3121239" y="1894315"/>
            <a:ext cx="1793763" cy="939197"/>
            <a:chOff x="4161652" y="2525752"/>
            <a:chExt cx="2391684" cy="1252263"/>
          </a:xfrm>
        </p:grpSpPr>
        <p:sp>
          <p:nvSpPr>
            <p:cNvPr id="22" name="六边形 21"/>
            <p:cNvSpPr/>
            <p:nvPr/>
          </p:nvSpPr>
          <p:spPr>
            <a:xfrm>
              <a:off x="4161652" y="2525752"/>
              <a:ext cx="2391684" cy="1252263"/>
            </a:xfrm>
            <a:prstGeom prst="hexagon">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6" name="文本框 25"/>
            <p:cNvSpPr txBox="1"/>
            <p:nvPr/>
          </p:nvSpPr>
          <p:spPr>
            <a:xfrm>
              <a:off x="4807997" y="2782861"/>
              <a:ext cx="1135353" cy="738664"/>
            </a:xfrm>
            <a:prstGeom prst="rect">
              <a:avLst/>
            </a:prstGeom>
            <a:noFill/>
          </p:spPr>
          <p:txBody>
            <a:bodyPr wrap="none" rtlCol="0">
              <a:spAutoFit/>
            </a:bodyPr>
            <a:lstStyle/>
            <a:p>
              <a:r>
                <a:rPr lang="en-US" altLang="zh-CN" sz="3000" dirty="0">
                  <a:solidFill>
                    <a:srgbClr val="4E4E4E"/>
                  </a:solidFill>
                  <a:cs typeface="+mn-ea"/>
                  <a:sym typeface="+mn-lt"/>
                </a:rPr>
                <a:t>82%</a:t>
              </a:r>
              <a:endParaRPr lang="zh-CN" altLang="en-US" sz="3000" dirty="0">
                <a:solidFill>
                  <a:srgbClr val="4E4E4E"/>
                </a:solidFill>
                <a:cs typeface="+mn-ea"/>
                <a:sym typeface="+mn-lt"/>
              </a:endParaRPr>
            </a:p>
          </p:txBody>
        </p:sp>
      </p:grpSp>
      <p:sp>
        <p:nvSpPr>
          <p:cNvPr id="31" name="文本框 30"/>
          <p:cNvSpPr txBox="1"/>
          <p:nvPr/>
        </p:nvSpPr>
        <p:spPr>
          <a:xfrm>
            <a:off x="1435899" y="3969230"/>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32" name="文本框 31"/>
          <p:cNvSpPr txBox="1"/>
          <p:nvPr/>
        </p:nvSpPr>
        <p:spPr>
          <a:xfrm>
            <a:off x="3318812" y="3969229"/>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33" name="文本框 32"/>
          <p:cNvSpPr txBox="1"/>
          <p:nvPr/>
        </p:nvSpPr>
        <p:spPr>
          <a:xfrm>
            <a:off x="5201725" y="3969229"/>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left)">
                                      <p:cBhvr>
                                        <p:cTn id="36" dur="500"/>
                                        <p:tgtEl>
                                          <p:spTgt spid="32"/>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613430" y="1778052"/>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567918" y="1224644"/>
            <a:ext cx="0" cy="351000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19" name="椭圆 18"/>
          <p:cNvSpPr>
            <a:spLocks noChangeAspect="1"/>
          </p:cNvSpPr>
          <p:nvPr/>
        </p:nvSpPr>
        <p:spPr>
          <a:xfrm>
            <a:off x="4484114" y="1697052"/>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20" name="直接连接符 19"/>
          <p:cNvCxnSpPr/>
          <p:nvPr/>
        </p:nvCxnSpPr>
        <p:spPr>
          <a:xfrm>
            <a:off x="613430" y="3260022"/>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21" name="椭圆 20"/>
          <p:cNvSpPr>
            <a:spLocks noChangeAspect="1"/>
          </p:cNvSpPr>
          <p:nvPr/>
        </p:nvSpPr>
        <p:spPr>
          <a:xfrm>
            <a:off x="4484114" y="3179022"/>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2" name="椭圆 21"/>
          <p:cNvSpPr>
            <a:spLocks noChangeAspect="1"/>
          </p:cNvSpPr>
          <p:nvPr/>
        </p:nvSpPr>
        <p:spPr>
          <a:xfrm>
            <a:off x="4486918" y="2182184"/>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23" name="椭圆 22"/>
          <p:cNvSpPr>
            <a:spLocks noChangeAspect="1"/>
          </p:cNvSpPr>
          <p:nvPr/>
        </p:nvSpPr>
        <p:spPr>
          <a:xfrm>
            <a:off x="4486918" y="3664154"/>
            <a:ext cx="162000" cy="162000"/>
          </a:xfrm>
          <a:prstGeom prst="ellipse">
            <a:avLst/>
          </a:prstGeom>
          <a:gradFill>
            <a:gsLst>
              <a:gs pos="0">
                <a:srgbClr val="FDFA75"/>
              </a:gs>
              <a:gs pos="100000">
                <a:srgbClr val="D79E11"/>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cxnSp>
        <p:nvCxnSpPr>
          <p:cNvPr id="24" name="直接连接符 23"/>
          <p:cNvCxnSpPr/>
          <p:nvPr/>
        </p:nvCxnSpPr>
        <p:spPr>
          <a:xfrm>
            <a:off x="4646114" y="2277260"/>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646114" y="3759230"/>
            <a:ext cx="3888000" cy="0"/>
          </a:xfrm>
          <a:prstGeom prst="line">
            <a:avLst/>
          </a:prstGeom>
          <a:ln w="12700">
            <a:solidFill>
              <a:srgbClr val="F3E35C"/>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2390613" y="1928926"/>
            <a:ext cx="1915909" cy="790666"/>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bg1"/>
              </a:solidFill>
              <a:cs typeface="+mn-ea"/>
              <a:sym typeface="+mn-lt"/>
            </a:endParaRPr>
          </a:p>
        </p:txBody>
      </p:sp>
      <p:sp>
        <p:nvSpPr>
          <p:cNvPr id="30" name="文本框 29"/>
          <p:cNvSpPr txBox="1"/>
          <p:nvPr/>
        </p:nvSpPr>
        <p:spPr>
          <a:xfrm>
            <a:off x="2390613" y="3414657"/>
            <a:ext cx="1915909" cy="830997"/>
          </a:xfrm>
          <a:prstGeom prst="rect">
            <a:avLst/>
          </a:prstGeom>
          <a:noFill/>
          <a:ln>
            <a:noFill/>
          </a:ln>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solidFill>
                <a:schemeClr val="bg1"/>
              </a:solidFill>
              <a:cs typeface="+mn-ea"/>
              <a:sym typeface="+mn-lt"/>
            </a:endParaRPr>
          </a:p>
        </p:txBody>
      </p:sp>
      <p:sp>
        <p:nvSpPr>
          <p:cNvPr id="32" name="文本框 31"/>
          <p:cNvSpPr txBox="1"/>
          <p:nvPr/>
        </p:nvSpPr>
        <p:spPr>
          <a:xfrm flipH="1">
            <a:off x="4785135" y="2407383"/>
            <a:ext cx="1915909" cy="830997"/>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1050" dirty="0">
              <a:cs typeface="+mn-ea"/>
              <a:sym typeface="+mn-lt"/>
            </a:endParaRPr>
          </a:p>
        </p:txBody>
      </p:sp>
      <p:sp>
        <p:nvSpPr>
          <p:cNvPr id="34" name="文本框 33"/>
          <p:cNvSpPr txBox="1"/>
          <p:nvPr/>
        </p:nvSpPr>
        <p:spPr>
          <a:xfrm flipH="1">
            <a:off x="4785135" y="3887278"/>
            <a:ext cx="1915909" cy="790666"/>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bg1"/>
              </a:solidFill>
              <a:cs typeface="+mn-ea"/>
              <a:sym typeface="+mn-lt"/>
            </a:endParaRPr>
          </a:p>
        </p:txBody>
      </p:sp>
      <p:grpSp>
        <p:nvGrpSpPr>
          <p:cNvPr id="2" name="组合 1"/>
          <p:cNvGrpSpPr/>
          <p:nvPr/>
        </p:nvGrpSpPr>
        <p:grpSpPr>
          <a:xfrm>
            <a:off x="556080" y="1906223"/>
            <a:ext cx="1714500" cy="1010075"/>
            <a:chOff x="741440" y="2541631"/>
            <a:chExt cx="2286000" cy="1346766"/>
          </a:xfrm>
        </p:grpSpPr>
        <p:sp>
          <p:nvSpPr>
            <p:cNvPr id="26" name="矩形 25"/>
            <p:cNvSpPr/>
            <p:nvPr/>
          </p:nvSpPr>
          <p:spPr>
            <a:xfrm>
              <a:off x="817914" y="2610857"/>
              <a:ext cx="2137559" cy="1208314"/>
            </a:xfrm>
            <a:prstGeom prst="rect">
              <a:avLst/>
            </a:prstGeom>
            <a:blipFill>
              <a:blip r:embed="rId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5" name="矩形 34"/>
            <p:cNvSpPr/>
            <p:nvPr/>
          </p:nvSpPr>
          <p:spPr>
            <a:xfrm>
              <a:off x="741440" y="2541631"/>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6" name="组合 5"/>
          <p:cNvGrpSpPr/>
          <p:nvPr/>
        </p:nvGrpSpPr>
        <p:grpSpPr>
          <a:xfrm>
            <a:off x="546905" y="3382825"/>
            <a:ext cx="1714500" cy="1010075"/>
            <a:chOff x="729206" y="4510434"/>
            <a:chExt cx="2286000" cy="1346766"/>
          </a:xfrm>
        </p:grpSpPr>
        <p:sp>
          <p:nvSpPr>
            <p:cNvPr id="29" name="矩形 28"/>
            <p:cNvSpPr/>
            <p:nvPr/>
          </p:nvSpPr>
          <p:spPr>
            <a:xfrm>
              <a:off x="817914" y="4591831"/>
              <a:ext cx="2137559" cy="1208314"/>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矩形 35"/>
            <p:cNvSpPr/>
            <p:nvPr/>
          </p:nvSpPr>
          <p:spPr>
            <a:xfrm>
              <a:off x="729206" y="4510434"/>
              <a:ext cx="2286000" cy="1346766"/>
            </a:xfrm>
            <a:prstGeom prst="rect">
              <a:avLst/>
            </a:prstGeom>
            <a:noFill/>
            <a:ln>
              <a:gradFill>
                <a:gsLst>
                  <a:gs pos="0">
                    <a:srgbClr val="FBF56F"/>
                  </a:gs>
                  <a:gs pos="100000">
                    <a:srgbClr val="E0B328"/>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3" name="组合 2"/>
          <p:cNvGrpSpPr/>
          <p:nvPr/>
        </p:nvGrpSpPr>
        <p:grpSpPr>
          <a:xfrm>
            <a:off x="6865256" y="2433799"/>
            <a:ext cx="1714500" cy="1010075"/>
            <a:chOff x="9153675" y="3245065"/>
            <a:chExt cx="2286000" cy="1346766"/>
          </a:xfrm>
        </p:grpSpPr>
        <p:sp>
          <p:nvSpPr>
            <p:cNvPr id="31" name="矩形 30"/>
            <p:cNvSpPr/>
            <p:nvPr/>
          </p:nvSpPr>
          <p:spPr>
            <a:xfrm flipH="1">
              <a:off x="9230014" y="3320371"/>
              <a:ext cx="2137559" cy="120831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7" name="矩形 36"/>
            <p:cNvSpPr/>
            <p:nvPr/>
          </p:nvSpPr>
          <p:spPr>
            <a:xfrm>
              <a:off x="9153675" y="3245065"/>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grpSp>
        <p:nvGrpSpPr>
          <p:cNvPr id="7" name="组合 6"/>
          <p:cNvGrpSpPr/>
          <p:nvPr/>
        </p:nvGrpSpPr>
        <p:grpSpPr>
          <a:xfrm>
            <a:off x="6865256" y="3896991"/>
            <a:ext cx="1714500" cy="1010075"/>
            <a:chOff x="9153675" y="5195988"/>
            <a:chExt cx="2286000" cy="1346766"/>
          </a:xfrm>
        </p:grpSpPr>
        <p:sp>
          <p:nvSpPr>
            <p:cNvPr id="33" name="矩形 32"/>
            <p:cNvSpPr/>
            <p:nvPr/>
          </p:nvSpPr>
          <p:spPr>
            <a:xfrm flipH="1">
              <a:off x="9228470" y="5292333"/>
              <a:ext cx="2137559" cy="120831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8" name="矩形 37"/>
            <p:cNvSpPr/>
            <p:nvPr/>
          </p:nvSpPr>
          <p:spPr>
            <a:xfrm>
              <a:off x="9153675" y="5195988"/>
              <a:ext cx="2286000" cy="1346766"/>
            </a:xfrm>
            <a:prstGeom prst="rect">
              <a:avLst/>
            </a:pr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500"/>
                                        <p:tgtEl>
                                          <p:spTgt spid="27"/>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childTnLst>
                          </p:cTn>
                        </p:par>
                        <p:par>
                          <p:cTn id="54" fill="hold">
                            <p:stCondLst>
                              <p:cond delay="5000"/>
                            </p:stCondLst>
                            <p:childTnLst>
                              <p:par>
                                <p:cTn id="55" presetID="22" presetClass="entr" presetSubtype="2"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right)">
                                      <p:cBhvr>
                                        <p:cTn id="57" dur="500"/>
                                        <p:tgtEl>
                                          <p:spTgt spid="20"/>
                                        </p:tgtEl>
                                      </p:cBhvr>
                                    </p:animEffect>
                                  </p:childTnLst>
                                </p:cTn>
                              </p:par>
                            </p:childTnLst>
                          </p:cTn>
                        </p:par>
                        <p:par>
                          <p:cTn id="58" fill="hold">
                            <p:stCondLst>
                              <p:cond delay="550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wipe(left)">
                                      <p:cBhvr>
                                        <p:cTn id="67" dur="500"/>
                                        <p:tgtEl>
                                          <p:spTgt spid="30"/>
                                        </p:tgtEl>
                                      </p:cBhvr>
                                    </p:animEffect>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p:cTn id="71" dur="500" fill="hold"/>
                                        <p:tgtEl>
                                          <p:spTgt spid="23"/>
                                        </p:tgtEl>
                                        <p:attrNameLst>
                                          <p:attrName>ppt_w</p:attrName>
                                        </p:attrNameLst>
                                      </p:cBhvr>
                                      <p:tavLst>
                                        <p:tav tm="0">
                                          <p:val>
                                            <p:fltVal val="0"/>
                                          </p:val>
                                        </p:tav>
                                        <p:tav tm="100000">
                                          <p:val>
                                            <p:strVal val="#ppt_w"/>
                                          </p:val>
                                        </p:tav>
                                      </p:tavLst>
                                    </p:anim>
                                    <p:anim calcmode="lin" valueType="num">
                                      <p:cBhvr>
                                        <p:cTn id="72" dur="500" fill="hold"/>
                                        <p:tgtEl>
                                          <p:spTgt spid="23"/>
                                        </p:tgtEl>
                                        <p:attrNameLst>
                                          <p:attrName>ppt_h</p:attrName>
                                        </p:attrNameLst>
                                      </p:cBhvr>
                                      <p:tavLst>
                                        <p:tav tm="0">
                                          <p:val>
                                            <p:fltVal val="0"/>
                                          </p:val>
                                        </p:tav>
                                        <p:tav tm="100000">
                                          <p:val>
                                            <p:strVal val="#ppt_h"/>
                                          </p:val>
                                        </p:tav>
                                      </p:tavLst>
                                    </p:anim>
                                    <p:animEffect transition="in" filter="fade">
                                      <p:cBhvr>
                                        <p:cTn id="73" dur="500"/>
                                        <p:tgtEl>
                                          <p:spTgt spid="23"/>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53" presetClass="entr" presetSubtype="16" fill="hold" nodeType="after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500" fill="hold"/>
                                        <p:tgtEl>
                                          <p:spTgt spid="7"/>
                                        </p:tgtEl>
                                        <p:attrNameLst>
                                          <p:attrName>ppt_w</p:attrName>
                                        </p:attrNameLst>
                                      </p:cBhvr>
                                      <p:tavLst>
                                        <p:tav tm="0">
                                          <p:val>
                                            <p:fltVal val="0"/>
                                          </p:val>
                                        </p:tav>
                                        <p:tav tm="100000">
                                          <p:val>
                                            <p:strVal val="#ppt_w"/>
                                          </p:val>
                                        </p:tav>
                                      </p:tavLst>
                                    </p:anim>
                                    <p:anim calcmode="lin" valueType="num">
                                      <p:cBhvr>
                                        <p:cTn id="82" dur="500" fill="hold"/>
                                        <p:tgtEl>
                                          <p:spTgt spid="7"/>
                                        </p:tgtEl>
                                        <p:attrNameLst>
                                          <p:attrName>ppt_h</p:attrName>
                                        </p:attrNameLst>
                                      </p:cBhvr>
                                      <p:tavLst>
                                        <p:tav tm="0">
                                          <p:val>
                                            <p:fltVal val="0"/>
                                          </p:val>
                                        </p:tav>
                                        <p:tav tm="100000">
                                          <p:val>
                                            <p:strVal val="#ppt_h"/>
                                          </p:val>
                                        </p:tav>
                                      </p:tavLst>
                                    </p:anim>
                                    <p:animEffect transition="in" filter="fade">
                                      <p:cBhvr>
                                        <p:cTn id="83" dur="500"/>
                                        <p:tgtEl>
                                          <p:spTgt spid="7"/>
                                        </p:tgtEl>
                                      </p:cBhvr>
                                    </p:animEffect>
                                  </p:childTnLst>
                                </p:cTn>
                              </p:par>
                            </p:childTnLst>
                          </p:cTn>
                        </p:par>
                        <p:par>
                          <p:cTn id="84" fill="hold">
                            <p:stCondLst>
                              <p:cond delay="8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23" grpId="0" animBg="1"/>
      <p:bldP spid="27" grpId="0"/>
      <p:bldP spid="30" grpId="0"/>
      <p:bldP spid="32" grpId="0"/>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5616600" y="1694590"/>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矩形 17"/>
          <p:cNvSpPr/>
          <p:nvPr/>
        </p:nvSpPr>
        <p:spPr>
          <a:xfrm>
            <a:off x="5616600" y="2585896"/>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9" name="矩形 18"/>
          <p:cNvSpPr/>
          <p:nvPr/>
        </p:nvSpPr>
        <p:spPr>
          <a:xfrm>
            <a:off x="5616600" y="3477203"/>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5616600" y="4368509"/>
            <a:ext cx="162950" cy="162950"/>
          </a:xfrm>
          <a:prstGeom prst="rect">
            <a:avLst/>
          </a:prstGeom>
          <a:gradFill>
            <a:gsLst>
              <a:gs pos="0">
                <a:srgbClr val="FBF56F"/>
              </a:gs>
              <a:gs pos="100000">
                <a:srgbClr val="DEB024"/>
              </a:gs>
            </a:gsLst>
            <a:lin ang="7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nvGrpSpPr>
          <p:cNvPr id="6" name="组合 5"/>
          <p:cNvGrpSpPr/>
          <p:nvPr/>
        </p:nvGrpSpPr>
        <p:grpSpPr>
          <a:xfrm>
            <a:off x="1114631" y="2910383"/>
            <a:ext cx="3329262" cy="753209"/>
            <a:chOff x="1486174" y="3880510"/>
            <a:chExt cx="4439016" cy="1004279"/>
          </a:xfrm>
        </p:grpSpPr>
        <p:sp>
          <p:nvSpPr>
            <p:cNvPr id="21" name="五边形 20"/>
            <p:cNvSpPr/>
            <p:nvPr/>
          </p:nvSpPr>
          <p:spPr>
            <a:xfrm>
              <a:off x="4182131" y="3884882"/>
              <a:ext cx="1743059" cy="592401"/>
            </a:xfrm>
            <a:prstGeom prst="homePlate">
              <a:avLst/>
            </a:prstGeom>
            <a:noFill/>
            <a:ln>
              <a:gradFill>
                <a:gsLst>
                  <a:gs pos="0">
                    <a:srgbClr val="FBF56F"/>
                  </a:gs>
                  <a:gs pos="100000">
                    <a:srgbClr val="DEB024"/>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任意多边形 24"/>
            <p:cNvSpPr/>
            <p:nvPr/>
          </p:nvSpPr>
          <p:spPr>
            <a:xfrm>
              <a:off x="3928938" y="3880510"/>
              <a:ext cx="790321" cy="1004279"/>
            </a:xfrm>
            <a:custGeom>
              <a:avLst/>
              <a:gdLst>
                <a:gd name="connsiteX0" fmla="*/ 259348 w 790321"/>
                <a:gd name="connsiteY0" fmla="*/ 0 h 1004279"/>
                <a:gd name="connsiteX1" fmla="*/ 790321 w 790321"/>
                <a:gd name="connsiteY1" fmla="*/ 596778 h 1004279"/>
                <a:gd name="connsiteX2" fmla="*/ 424401 w 790321"/>
                <a:gd name="connsiteY2" fmla="*/ 1004279 h 1004279"/>
                <a:gd name="connsiteX3" fmla="*/ 423202 w 790321"/>
                <a:gd name="connsiteY3" fmla="*/ 1004279 h 1004279"/>
                <a:gd name="connsiteX4" fmla="*/ 0 w 790321"/>
                <a:gd name="connsiteY4" fmla="*/ 275557 h 1004279"/>
                <a:gd name="connsiteX5" fmla="*/ 259348 w 790321"/>
                <a:gd name="connsiteY5" fmla="*/ 0 h 100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321" h="1004279">
                  <a:moveTo>
                    <a:pt x="259348" y="0"/>
                  </a:moveTo>
                  <a:lnTo>
                    <a:pt x="790321" y="596778"/>
                  </a:lnTo>
                  <a:lnTo>
                    <a:pt x="424401" y="1004279"/>
                  </a:lnTo>
                  <a:lnTo>
                    <a:pt x="423202" y="1004279"/>
                  </a:lnTo>
                  <a:lnTo>
                    <a:pt x="0" y="275557"/>
                  </a:lnTo>
                  <a:lnTo>
                    <a:pt x="259348"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6" name="任意多边形 25"/>
            <p:cNvSpPr/>
            <p:nvPr/>
          </p:nvSpPr>
          <p:spPr>
            <a:xfrm>
              <a:off x="1486174" y="4155220"/>
              <a:ext cx="2870513" cy="729568"/>
            </a:xfrm>
            <a:custGeom>
              <a:avLst/>
              <a:gdLst>
                <a:gd name="connsiteX0" fmla="*/ 2453501 w 2870513"/>
                <a:gd name="connsiteY0" fmla="*/ 0 h 729568"/>
                <a:gd name="connsiteX1" fmla="*/ 2870513 w 2870513"/>
                <a:gd name="connsiteY1" fmla="*/ 729568 h 729568"/>
                <a:gd name="connsiteX2" fmla="*/ 0 w 2870513"/>
                <a:gd name="connsiteY2" fmla="*/ 729568 h 729568"/>
                <a:gd name="connsiteX3" fmla="*/ 454587 w 2870513"/>
                <a:gd name="connsiteY3" fmla="*/ 4013 h 729568"/>
                <a:gd name="connsiteX4" fmla="*/ 2449723 w 2870513"/>
                <a:gd name="connsiteY4" fmla="*/ 4013 h 729568"/>
                <a:gd name="connsiteX5" fmla="*/ 2453501 w 2870513"/>
                <a:gd name="connsiteY5" fmla="*/ 0 h 729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70513" h="729568">
                  <a:moveTo>
                    <a:pt x="2453501" y="0"/>
                  </a:moveTo>
                  <a:lnTo>
                    <a:pt x="2870513" y="729568"/>
                  </a:lnTo>
                  <a:lnTo>
                    <a:pt x="0" y="729568"/>
                  </a:lnTo>
                  <a:lnTo>
                    <a:pt x="454587" y="4013"/>
                  </a:lnTo>
                  <a:lnTo>
                    <a:pt x="2449723" y="4013"/>
                  </a:lnTo>
                  <a:lnTo>
                    <a:pt x="2453501" y="0"/>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2" name="矩形 31"/>
            <p:cNvSpPr/>
            <p:nvPr/>
          </p:nvSpPr>
          <p:spPr>
            <a:xfrm>
              <a:off x="2306967" y="4274146"/>
              <a:ext cx="1357443"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03</a:t>
              </a:r>
              <a:endParaRPr lang="zh-CN" altLang="en-US" sz="1800" dirty="0">
                <a:gradFill>
                  <a:gsLst>
                    <a:gs pos="0">
                      <a:srgbClr val="FDFA75"/>
                    </a:gs>
                    <a:gs pos="100000">
                      <a:srgbClr val="D79E11"/>
                    </a:gs>
                  </a:gsLst>
                  <a:lin ang="2700000" scaled="1"/>
                </a:gradFill>
                <a:cs typeface="+mn-ea"/>
                <a:sym typeface="+mn-lt"/>
              </a:endParaRPr>
            </a:p>
          </p:txBody>
        </p:sp>
        <p:grpSp>
          <p:nvGrpSpPr>
            <p:cNvPr id="40" name="组合 39"/>
            <p:cNvGrpSpPr/>
            <p:nvPr/>
          </p:nvGrpSpPr>
          <p:grpSpPr>
            <a:xfrm>
              <a:off x="5067813" y="4012243"/>
              <a:ext cx="321178" cy="278354"/>
              <a:chOff x="7090992" y="4839631"/>
              <a:chExt cx="424306" cy="367732"/>
            </a:xfrm>
            <a:gradFill>
              <a:gsLst>
                <a:gs pos="0">
                  <a:srgbClr val="FBF56F"/>
                </a:gs>
                <a:gs pos="100000">
                  <a:srgbClr val="DEB024"/>
                </a:gs>
              </a:gsLst>
              <a:lin ang="7200000" scaled="0"/>
            </a:gradFill>
            <a:effectLst/>
          </p:grpSpPr>
          <p:sp>
            <p:nvSpPr>
              <p:cNvPr id="41"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2"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3"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4"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grpSp>
      <p:sp>
        <p:nvSpPr>
          <p:cNvPr id="48" name="文本框 47"/>
          <p:cNvSpPr txBox="1"/>
          <p:nvPr/>
        </p:nvSpPr>
        <p:spPr>
          <a:xfrm>
            <a:off x="6101318" y="1510187"/>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49" name="文本框 48"/>
          <p:cNvSpPr txBox="1"/>
          <p:nvPr/>
        </p:nvSpPr>
        <p:spPr>
          <a:xfrm>
            <a:off x="6101318" y="2429855"/>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50" name="文本框 49"/>
          <p:cNvSpPr txBox="1"/>
          <p:nvPr/>
        </p:nvSpPr>
        <p:spPr>
          <a:xfrm>
            <a:off x="6101318" y="3304842"/>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sp>
        <p:nvSpPr>
          <p:cNvPr id="51" name="文本框 50"/>
          <p:cNvSpPr txBox="1"/>
          <p:nvPr/>
        </p:nvSpPr>
        <p:spPr>
          <a:xfrm>
            <a:off x="6101318" y="4179830"/>
            <a:ext cx="1915909" cy="95224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DFDFD"/>
              </a:solidFill>
              <a:cs typeface="+mn-ea"/>
              <a:sym typeface="+mn-lt"/>
            </a:endParaRPr>
          </a:p>
          <a:p>
            <a:endParaRPr lang="en-US" altLang="zh-CN" sz="1050" dirty="0">
              <a:solidFill>
                <a:srgbClr val="FDFDFD"/>
              </a:solidFill>
              <a:cs typeface="+mn-ea"/>
              <a:sym typeface="+mn-lt"/>
            </a:endParaRPr>
          </a:p>
        </p:txBody>
      </p:sp>
      <p:grpSp>
        <p:nvGrpSpPr>
          <p:cNvPr id="7" name="组合 6"/>
          <p:cNvGrpSpPr/>
          <p:nvPr/>
        </p:nvGrpSpPr>
        <p:grpSpPr>
          <a:xfrm>
            <a:off x="615327" y="3422665"/>
            <a:ext cx="4249306" cy="1077140"/>
            <a:chOff x="820435" y="4563553"/>
            <a:chExt cx="5665741" cy="1436187"/>
          </a:xfrm>
        </p:grpSpPr>
        <p:sp>
          <p:nvSpPr>
            <p:cNvPr id="27" name="任意多边形 26"/>
            <p:cNvSpPr/>
            <p:nvPr/>
          </p:nvSpPr>
          <p:spPr>
            <a:xfrm>
              <a:off x="4758190" y="4563553"/>
              <a:ext cx="1727986" cy="798679"/>
            </a:xfrm>
            <a:custGeom>
              <a:avLst/>
              <a:gdLst>
                <a:gd name="connsiteX0" fmla="*/ 0 w 1727986"/>
                <a:gd name="connsiteY0" fmla="*/ 0 h 798679"/>
                <a:gd name="connsiteX1" fmla="*/ 1328647 w 1727986"/>
                <a:gd name="connsiteY1" fmla="*/ 0 h 798679"/>
                <a:gd name="connsiteX2" fmla="*/ 1727986 w 1727986"/>
                <a:gd name="connsiteY2" fmla="*/ 399340 h 798679"/>
                <a:gd name="connsiteX3" fmla="*/ 1328647 w 1727986"/>
                <a:gd name="connsiteY3" fmla="*/ 798679 h 798679"/>
                <a:gd name="connsiteX4" fmla="*/ 690475 w 1727986"/>
                <a:gd name="connsiteY4" fmla="*/ 798679 h 798679"/>
                <a:gd name="connsiteX5" fmla="*/ 699987 w 1727986"/>
                <a:gd name="connsiteY5" fmla="*/ 786738 h 79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7986" h="798679">
                  <a:moveTo>
                    <a:pt x="0" y="0"/>
                  </a:moveTo>
                  <a:lnTo>
                    <a:pt x="1328647" y="0"/>
                  </a:lnTo>
                  <a:lnTo>
                    <a:pt x="1727986" y="399340"/>
                  </a:lnTo>
                  <a:lnTo>
                    <a:pt x="1328647" y="798679"/>
                  </a:lnTo>
                  <a:lnTo>
                    <a:pt x="690475" y="798679"/>
                  </a:lnTo>
                  <a:lnTo>
                    <a:pt x="699987" y="786738"/>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9" name="任意多边形 28"/>
            <p:cNvSpPr/>
            <p:nvPr/>
          </p:nvSpPr>
          <p:spPr>
            <a:xfrm>
              <a:off x="820435" y="4974241"/>
              <a:ext cx="4159529" cy="1002051"/>
            </a:xfrm>
            <a:custGeom>
              <a:avLst/>
              <a:gdLst>
                <a:gd name="connsiteX0" fmla="*/ 4190541 w 4197406"/>
                <a:gd name="connsiteY0" fmla="*/ 1006012 h 1018022"/>
                <a:gd name="connsiteX1" fmla="*/ 4197406 w 4197406"/>
                <a:gd name="connsiteY1" fmla="*/ 1018022 h 1018022"/>
                <a:gd name="connsiteX2" fmla="*/ 4180974 w 4197406"/>
                <a:gd name="connsiteY2" fmla="*/ 1018022 h 1018022"/>
                <a:gd name="connsiteX3" fmla="*/ 637828 w 4197406"/>
                <a:gd name="connsiteY3" fmla="*/ 0 h 1018022"/>
                <a:gd name="connsiteX4" fmla="*/ 3606727 w 4197406"/>
                <a:gd name="connsiteY4" fmla="*/ 0 h 1018022"/>
                <a:gd name="connsiteX5" fmla="*/ 3595623 w 4197406"/>
                <a:gd name="connsiteY5" fmla="*/ 12527 h 1018022"/>
                <a:gd name="connsiteX6" fmla="*/ 3586739 w 4197406"/>
                <a:gd name="connsiteY6" fmla="*/ 12527 h 1018022"/>
                <a:gd name="connsiteX7" fmla="*/ 4170675 w 4197406"/>
                <a:gd name="connsiteY7" fmla="*/ 1018022 h 1018022"/>
                <a:gd name="connsiteX8" fmla="*/ 0 w 4197406"/>
                <a:gd name="connsiteY8" fmla="*/ 1018022 h 101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7406" h="1018022">
                  <a:moveTo>
                    <a:pt x="4190541" y="1006012"/>
                  </a:moveTo>
                  <a:lnTo>
                    <a:pt x="4197406" y="1018022"/>
                  </a:lnTo>
                  <a:lnTo>
                    <a:pt x="4180974" y="1018022"/>
                  </a:lnTo>
                  <a:close/>
                  <a:moveTo>
                    <a:pt x="637828" y="0"/>
                  </a:moveTo>
                  <a:lnTo>
                    <a:pt x="3606727" y="0"/>
                  </a:lnTo>
                  <a:lnTo>
                    <a:pt x="3595623" y="12527"/>
                  </a:lnTo>
                  <a:lnTo>
                    <a:pt x="3586739" y="12527"/>
                  </a:lnTo>
                  <a:lnTo>
                    <a:pt x="4170675" y="1018022"/>
                  </a:lnTo>
                  <a:lnTo>
                    <a:pt x="0" y="1018022"/>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3" name="矩形 32"/>
            <p:cNvSpPr/>
            <p:nvPr/>
          </p:nvSpPr>
          <p:spPr>
            <a:xfrm>
              <a:off x="2467450" y="5197462"/>
              <a:ext cx="1037379"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04</a:t>
              </a:r>
              <a:endParaRPr lang="zh-CN" altLang="en-US" sz="1800" dirty="0">
                <a:gradFill>
                  <a:gsLst>
                    <a:gs pos="0">
                      <a:srgbClr val="FDFA75"/>
                    </a:gs>
                    <a:gs pos="100000">
                      <a:srgbClr val="D79E11"/>
                    </a:gs>
                  </a:gsLst>
                  <a:lin ang="2700000" scaled="1"/>
                </a:gradFill>
                <a:cs typeface="+mn-ea"/>
                <a:sym typeface="+mn-lt"/>
              </a:endParaRPr>
            </a:p>
          </p:txBody>
        </p:sp>
        <p:grpSp>
          <p:nvGrpSpPr>
            <p:cNvPr id="34" name="组合 33"/>
            <p:cNvGrpSpPr/>
            <p:nvPr/>
          </p:nvGrpSpPr>
          <p:grpSpPr>
            <a:xfrm>
              <a:off x="5598328" y="4782289"/>
              <a:ext cx="388029" cy="386503"/>
              <a:chOff x="4557733" y="2434359"/>
              <a:chExt cx="512624" cy="510606"/>
            </a:xfrm>
            <a:gradFill>
              <a:gsLst>
                <a:gs pos="0">
                  <a:srgbClr val="FBF56F"/>
                </a:gs>
                <a:gs pos="100000">
                  <a:srgbClr val="DEB024"/>
                </a:gs>
              </a:gsLst>
              <a:lin ang="7200000" scaled="0"/>
            </a:gradFill>
            <a:effectLst/>
          </p:grpSpPr>
          <p:sp>
            <p:nvSpPr>
              <p:cNvPr id="35"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6"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52" name="任意多边形 51"/>
            <p:cNvSpPr/>
            <p:nvPr/>
          </p:nvSpPr>
          <p:spPr>
            <a:xfrm>
              <a:off x="4379038" y="4565371"/>
              <a:ext cx="1093887" cy="1434369"/>
            </a:xfrm>
            <a:custGeom>
              <a:avLst/>
              <a:gdLst>
                <a:gd name="connsiteX0" fmla="*/ 382395 w 1093887"/>
                <a:gd name="connsiteY0" fmla="*/ 0 h 1434369"/>
                <a:gd name="connsiteX1" fmla="*/ 1093887 w 1093887"/>
                <a:gd name="connsiteY1" fmla="*/ 799668 h 1434369"/>
                <a:gd name="connsiteX2" fmla="*/ 588278 w 1093887"/>
                <a:gd name="connsiteY2" fmla="*/ 1434369 h 1434369"/>
                <a:gd name="connsiteX3" fmla="*/ 0 w 1093887"/>
                <a:gd name="connsiteY3" fmla="*/ 421397 h 1434369"/>
                <a:gd name="connsiteX4" fmla="*/ 8884 w 1093887"/>
                <a:gd name="connsiteY4" fmla="*/ 421397 h 1434369"/>
                <a:gd name="connsiteX5" fmla="*/ 382395 w 1093887"/>
                <a:gd name="connsiteY5" fmla="*/ 0 h 1434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3887" h="1434369">
                  <a:moveTo>
                    <a:pt x="382395" y="0"/>
                  </a:moveTo>
                  <a:lnTo>
                    <a:pt x="1093887" y="799668"/>
                  </a:lnTo>
                  <a:lnTo>
                    <a:pt x="588278" y="1434369"/>
                  </a:lnTo>
                  <a:lnTo>
                    <a:pt x="0" y="421397"/>
                  </a:lnTo>
                  <a:lnTo>
                    <a:pt x="8884" y="421397"/>
                  </a:lnTo>
                  <a:lnTo>
                    <a:pt x="382395"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3" name="组合 2"/>
          <p:cNvGrpSpPr/>
          <p:nvPr/>
        </p:nvGrpSpPr>
        <p:grpSpPr>
          <a:xfrm>
            <a:off x="1502275" y="2389042"/>
            <a:ext cx="2492792" cy="655840"/>
            <a:chOff x="2003033" y="3185389"/>
            <a:chExt cx="3323723" cy="874453"/>
          </a:xfrm>
        </p:grpSpPr>
        <p:sp>
          <p:nvSpPr>
            <p:cNvPr id="24" name="任意多边形 23"/>
            <p:cNvSpPr/>
            <p:nvPr/>
          </p:nvSpPr>
          <p:spPr>
            <a:xfrm>
              <a:off x="3583697" y="3190471"/>
              <a:ext cx="1743059" cy="610334"/>
            </a:xfrm>
            <a:custGeom>
              <a:avLst/>
              <a:gdLst>
                <a:gd name="connsiteX0" fmla="*/ 0 w 1743059"/>
                <a:gd name="connsiteY0" fmla="*/ 0 h 610334"/>
                <a:gd name="connsiteX1" fmla="*/ 1437892 w 1743059"/>
                <a:gd name="connsiteY1" fmla="*/ 0 h 610334"/>
                <a:gd name="connsiteX2" fmla="*/ 1743059 w 1743059"/>
                <a:gd name="connsiteY2" fmla="*/ 305167 h 610334"/>
                <a:gd name="connsiteX3" fmla="*/ 1437892 w 1743059"/>
                <a:gd name="connsiteY3" fmla="*/ 610334 h 610334"/>
                <a:gd name="connsiteX4" fmla="*/ 529544 w 1743059"/>
                <a:gd name="connsiteY4" fmla="*/ 610334 h 610334"/>
                <a:gd name="connsiteX5" fmla="*/ 0 w 1743059"/>
                <a:gd name="connsiteY5" fmla="*/ 15164 h 610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3059" h="610334">
                  <a:moveTo>
                    <a:pt x="0" y="0"/>
                  </a:moveTo>
                  <a:lnTo>
                    <a:pt x="1437892" y="0"/>
                  </a:lnTo>
                  <a:lnTo>
                    <a:pt x="1743059" y="305167"/>
                  </a:lnTo>
                  <a:lnTo>
                    <a:pt x="1437892" y="610334"/>
                  </a:lnTo>
                  <a:lnTo>
                    <a:pt x="529544" y="610334"/>
                  </a:lnTo>
                  <a:lnTo>
                    <a:pt x="0" y="15164"/>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31" name="矩形 30"/>
            <p:cNvSpPr/>
            <p:nvPr/>
          </p:nvSpPr>
          <p:spPr>
            <a:xfrm>
              <a:off x="2313976" y="3486109"/>
              <a:ext cx="1357441" cy="492442"/>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02</a:t>
              </a:r>
              <a:endParaRPr lang="zh-CN" altLang="en-US" sz="1800" dirty="0">
                <a:gradFill>
                  <a:gsLst>
                    <a:gs pos="0">
                      <a:srgbClr val="FDFA75"/>
                    </a:gs>
                    <a:gs pos="100000">
                      <a:srgbClr val="D79E11"/>
                    </a:gs>
                  </a:gsLst>
                  <a:lin ang="2700000" scaled="1"/>
                </a:gradFill>
                <a:cs typeface="+mn-ea"/>
                <a:sym typeface="+mn-lt"/>
              </a:endParaRPr>
            </a:p>
          </p:txBody>
        </p:sp>
        <p:grpSp>
          <p:nvGrpSpPr>
            <p:cNvPr id="37" name="组合 36"/>
            <p:cNvGrpSpPr/>
            <p:nvPr/>
          </p:nvGrpSpPr>
          <p:grpSpPr>
            <a:xfrm>
              <a:off x="4469126" y="3333862"/>
              <a:ext cx="355302" cy="341689"/>
              <a:chOff x="6159731" y="1864447"/>
              <a:chExt cx="469385" cy="451400"/>
            </a:xfrm>
            <a:gradFill>
              <a:gsLst>
                <a:gs pos="0">
                  <a:srgbClr val="FBF56F"/>
                </a:gs>
                <a:gs pos="100000">
                  <a:srgbClr val="DEB024"/>
                </a:gs>
              </a:gsLst>
              <a:lin ang="7200000" scaled="0"/>
            </a:gradFill>
            <a:effectLst/>
          </p:grpSpPr>
          <p:sp>
            <p:nvSpPr>
              <p:cNvPr id="38"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2100">
                  <a:solidFill>
                    <a:prstClr val="black"/>
                  </a:solidFill>
                  <a:cs typeface="+mn-ea"/>
                  <a:sym typeface="+mn-lt"/>
                </a:endParaRPr>
              </a:p>
            </p:txBody>
          </p:sp>
          <p:sp>
            <p:nvSpPr>
              <p:cNvPr id="39"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2100">
                  <a:solidFill>
                    <a:prstClr val="black"/>
                  </a:solidFill>
                  <a:cs typeface="+mn-ea"/>
                  <a:sym typeface="+mn-lt"/>
                </a:endParaRPr>
              </a:p>
            </p:txBody>
          </p:sp>
        </p:grpSp>
        <p:sp>
          <p:nvSpPr>
            <p:cNvPr id="53" name="任意多边形 52"/>
            <p:cNvSpPr/>
            <p:nvPr/>
          </p:nvSpPr>
          <p:spPr>
            <a:xfrm>
              <a:off x="2003033" y="3305013"/>
              <a:ext cx="1882125" cy="754829"/>
            </a:xfrm>
            <a:custGeom>
              <a:avLst/>
              <a:gdLst>
                <a:gd name="connsiteX0" fmla="*/ 472928 w 1882125"/>
                <a:gd name="connsiteY0" fmla="*/ 0 h 754829"/>
                <a:gd name="connsiteX1" fmla="*/ 1427530 w 1882125"/>
                <a:gd name="connsiteY1" fmla="*/ 0 h 754829"/>
                <a:gd name="connsiteX2" fmla="*/ 1865893 w 1882125"/>
                <a:gd name="connsiteY2" fmla="*/ 754828 h 754829"/>
                <a:gd name="connsiteX3" fmla="*/ 1869099 w 1882125"/>
                <a:gd name="connsiteY3" fmla="*/ 754828 h 754829"/>
                <a:gd name="connsiteX4" fmla="*/ 1877302 w 1882125"/>
                <a:gd name="connsiteY4" fmla="*/ 746391 h 754829"/>
                <a:gd name="connsiteX5" fmla="*/ 1882125 w 1882125"/>
                <a:gd name="connsiteY5" fmla="*/ 754829 h 754829"/>
                <a:gd name="connsiteX6" fmla="*/ 0 w 1882125"/>
                <a:gd name="connsiteY6" fmla="*/ 754829 h 754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2125" h="754829">
                  <a:moveTo>
                    <a:pt x="472928" y="0"/>
                  </a:moveTo>
                  <a:lnTo>
                    <a:pt x="1427530" y="0"/>
                  </a:lnTo>
                  <a:lnTo>
                    <a:pt x="1865893" y="754828"/>
                  </a:lnTo>
                  <a:lnTo>
                    <a:pt x="1869099" y="754828"/>
                  </a:lnTo>
                  <a:lnTo>
                    <a:pt x="1877302" y="746391"/>
                  </a:lnTo>
                  <a:lnTo>
                    <a:pt x="1882125" y="754829"/>
                  </a:lnTo>
                  <a:lnTo>
                    <a:pt x="0" y="754829"/>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54" name="任意多边形 53"/>
            <p:cNvSpPr/>
            <p:nvPr/>
          </p:nvSpPr>
          <p:spPr>
            <a:xfrm>
              <a:off x="3430563" y="3185389"/>
              <a:ext cx="687806" cy="874452"/>
            </a:xfrm>
            <a:custGeom>
              <a:avLst/>
              <a:gdLst>
                <a:gd name="connsiteX0" fmla="*/ 135121 w 687806"/>
                <a:gd name="connsiteY0" fmla="*/ 0 h 874452"/>
                <a:gd name="connsiteX1" fmla="*/ 687806 w 687806"/>
                <a:gd name="connsiteY1" fmla="*/ 621180 h 874452"/>
                <a:gd name="connsiteX2" fmla="*/ 441569 w 687806"/>
                <a:gd name="connsiteY2" fmla="*/ 874452 h 874452"/>
                <a:gd name="connsiteX3" fmla="*/ 438363 w 687806"/>
                <a:gd name="connsiteY3" fmla="*/ 874452 h 874452"/>
                <a:gd name="connsiteX4" fmla="*/ 0 w 687806"/>
                <a:gd name="connsiteY4" fmla="*/ 119624 h 874452"/>
                <a:gd name="connsiteX5" fmla="*/ 27074 w 687806"/>
                <a:gd name="connsiteY5" fmla="*/ 119624 h 874452"/>
                <a:gd name="connsiteX6" fmla="*/ 135121 w 687806"/>
                <a:gd name="connsiteY6" fmla="*/ 0 h 8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7806" h="874452">
                  <a:moveTo>
                    <a:pt x="135121" y="0"/>
                  </a:moveTo>
                  <a:lnTo>
                    <a:pt x="687806" y="621180"/>
                  </a:lnTo>
                  <a:lnTo>
                    <a:pt x="441569" y="874452"/>
                  </a:lnTo>
                  <a:lnTo>
                    <a:pt x="438363" y="874452"/>
                  </a:lnTo>
                  <a:lnTo>
                    <a:pt x="0" y="119624"/>
                  </a:lnTo>
                  <a:lnTo>
                    <a:pt x="27074" y="119624"/>
                  </a:lnTo>
                  <a:lnTo>
                    <a:pt x="135121"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grpSp>
        <p:nvGrpSpPr>
          <p:cNvPr id="2" name="组合 1"/>
          <p:cNvGrpSpPr/>
          <p:nvPr/>
        </p:nvGrpSpPr>
        <p:grpSpPr>
          <a:xfrm>
            <a:off x="1743281" y="1866710"/>
            <a:ext cx="1803617" cy="540473"/>
            <a:chOff x="2324375" y="2488946"/>
            <a:chExt cx="2404822" cy="720631"/>
          </a:xfrm>
        </p:grpSpPr>
        <p:sp>
          <p:nvSpPr>
            <p:cNvPr id="22" name="任意多边形 21"/>
            <p:cNvSpPr/>
            <p:nvPr/>
          </p:nvSpPr>
          <p:spPr>
            <a:xfrm>
              <a:off x="2986138" y="2488946"/>
              <a:ext cx="1743059" cy="626677"/>
            </a:xfrm>
            <a:custGeom>
              <a:avLst/>
              <a:gdLst>
                <a:gd name="connsiteX0" fmla="*/ 0 w 1743059"/>
                <a:gd name="connsiteY0" fmla="*/ 0 h 626677"/>
                <a:gd name="connsiteX1" fmla="*/ 1429721 w 1743059"/>
                <a:gd name="connsiteY1" fmla="*/ 0 h 626677"/>
                <a:gd name="connsiteX2" fmla="*/ 1743059 w 1743059"/>
                <a:gd name="connsiteY2" fmla="*/ 313339 h 626677"/>
                <a:gd name="connsiteX3" fmla="*/ 1429721 w 1743059"/>
                <a:gd name="connsiteY3" fmla="*/ 626677 h 626677"/>
                <a:gd name="connsiteX4" fmla="*/ 359317 w 1743059"/>
                <a:gd name="connsiteY4" fmla="*/ 626677 h 626677"/>
                <a:gd name="connsiteX5" fmla="*/ 1117 w 1743059"/>
                <a:gd name="connsiteY5" fmla="*/ 2 h 626677"/>
                <a:gd name="connsiteX6" fmla="*/ 0 w 1743059"/>
                <a:gd name="connsiteY6" fmla="*/ 1785 h 626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43059" h="626677">
                  <a:moveTo>
                    <a:pt x="0" y="0"/>
                  </a:moveTo>
                  <a:lnTo>
                    <a:pt x="1429721" y="0"/>
                  </a:lnTo>
                  <a:lnTo>
                    <a:pt x="1743059" y="313339"/>
                  </a:lnTo>
                  <a:lnTo>
                    <a:pt x="1429721" y="626677"/>
                  </a:lnTo>
                  <a:lnTo>
                    <a:pt x="359317" y="626677"/>
                  </a:lnTo>
                  <a:lnTo>
                    <a:pt x="1117" y="2"/>
                  </a:lnTo>
                  <a:lnTo>
                    <a:pt x="0" y="1785"/>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solidFill>
                  <a:prstClr val="white"/>
                </a:solidFill>
                <a:cs typeface="+mn-ea"/>
                <a:sym typeface="+mn-lt"/>
              </a:endParaRPr>
            </a:p>
          </p:txBody>
        </p:sp>
        <p:sp>
          <p:nvSpPr>
            <p:cNvPr id="23" name="任意多边形 22"/>
            <p:cNvSpPr/>
            <p:nvPr/>
          </p:nvSpPr>
          <p:spPr>
            <a:xfrm>
              <a:off x="2990626" y="2523251"/>
              <a:ext cx="538042" cy="686302"/>
            </a:xfrm>
            <a:custGeom>
              <a:avLst/>
              <a:gdLst>
                <a:gd name="connsiteX0" fmla="*/ 0 w 538042"/>
                <a:gd name="connsiteY0" fmla="*/ 0 h 686302"/>
                <a:gd name="connsiteX1" fmla="*/ 538042 w 538042"/>
                <a:gd name="connsiteY1" fmla="*/ 604723 h 686302"/>
                <a:gd name="connsiteX2" fmla="*/ 471031 w 538042"/>
                <a:gd name="connsiteY2" fmla="*/ 686302 h 686302"/>
                <a:gd name="connsiteX3" fmla="*/ 398567 w 538042"/>
                <a:gd name="connsiteY3" fmla="*/ 686302 h 686302"/>
                <a:gd name="connsiteX4" fmla="*/ 0 w 538042"/>
                <a:gd name="connsiteY4" fmla="*/ 0 h 686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042" h="686302">
                  <a:moveTo>
                    <a:pt x="0" y="0"/>
                  </a:moveTo>
                  <a:lnTo>
                    <a:pt x="538042" y="604723"/>
                  </a:lnTo>
                  <a:lnTo>
                    <a:pt x="471031" y="686302"/>
                  </a:lnTo>
                  <a:lnTo>
                    <a:pt x="398567" y="686302"/>
                  </a:lnTo>
                  <a:lnTo>
                    <a:pt x="0" y="0"/>
                  </a:lnTo>
                  <a:close/>
                </a:path>
              </a:pathLst>
            </a:custGeom>
            <a:gradFill>
              <a:gsLst>
                <a:gs pos="0">
                  <a:srgbClr val="FBF56F"/>
                </a:gs>
                <a:gs pos="100000">
                  <a:srgbClr val="DEB024"/>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0" name="矩形 29"/>
            <p:cNvSpPr/>
            <p:nvPr/>
          </p:nvSpPr>
          <p:spPr>
            <a:xfrm>
              <a:off x="2324375" y="2717134"/>
              <a:ext cx="1357442" cy="492443"/>
            </a:xfrm>
            <a:prstGeom prst="rect">
              <a:avLst/>
            </a:prstGeom>
            <a:effectLst/>
          </p:spPr>
          <p:txBody>
            <a:bodyPr wrap="square">
              <a:spAutoFit/>
            </a:bodyPr>
            <a:lstStyle/>
            <a:p>
              <a:pPr algn="ctr"/>
              <a:r>
                <a:rPr lang="en-US" altLang="zh-CN" sz="1800" dirty="0">
                  <a:gradFill>
                    <a:gsLst>
                      <a:gs pos="0">
                        <a:srgbClr val="FDFA75"/>
                      </a:gs>
                      <a:gs pos="100000">
                        <a:srgbClr val="D79E11"/>
                      </a:gs>
                    </a:gsLst>
                    <a:lin ang="2700000" scaled="1"/>
                  </a:gradFill>
                  <a:cs typeface="+mn-ea"/>
                  <a:sym typeface="+mn-lt"/>
                </a:rPr>
                <a:t>01</a:t>
              </a:r>
              <a:endParaRPr lang="zh-CN" altLang="en-US" sz="1800" dirty="0">
                <a:gradFill>
                  <a:gsLst>
                    <a:gs pos="0">
                      <a:srgbClr val="FDFA75"/>
                    </a:gs>
                    <a:gs pos="100000">
                      <a:srgbClr val="D79E11"/>
                    </a:gs>
                  </a:gsLst>
                  <a:lin ang="2700000" scaled="1"/>
                </a:gradFill>
                <a:cs typeface="+mn-ea"/>
                <a:sym typeface="+mn-lt"/>
              </a:endParaRPr>
            </a:p>
          </p:txBody>
        </p:sp>
        <p:grpSp>
          <p:nvGrpSpPr>
            <p:cNvPr id="45" name="组合 44"/>
            <p:cNvGrpSpPr/>
            <p:nvPr/>
          </p:nvGrpSpPr>
          <p:grpSpPr>
            <a:xfrm>
              <a:off x="3877758" y="2668300"/>
              <a:ext cx="295643" cy="292595"/>
              <a:chOff x="4270293" y="4090633"/>
              <a:chExt cx="390570" cy="386543"/>
            </a:xfrm>
            <a:gradFill>
              <a:gsLst>
                <a:gs pos="0">
                  <a:srgbClr val="FBF56F"/>
                </a:gs>
                <a:gs pos="100000">
                  <a:srgbClr val="DEB024"/>
                </a:gs>
              </a:gsLst>
              <a:lin ang="7200000" scaled="0"/>
            </a:gradFill>
            <a:effectLst/>
          </p:grpSpPr>
          <p:sp>
            <p:nvSpPr>
              <p:cNvPr id="46"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47"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sp>
          <p:nvSpPr>
            <p:cNvPr id="55" name="任意多边形 54"/>
            <p:cNvSpPr/>
            <p:nvPr/>
          </p:nvSpPr>
          <p:spPr>
            <a:xfrm>
              <a:off x="2535770" y="2488948"/>
              <a:ext cx="863373" cy="720604"/>
            </a:xfrm>
            <a:custGeom>
              <a:avLst/>
              <a:gdLst>
                <a:gd name="connsiteX0" fmla="*/ 451485 w 863373"/>
                <a:gd name="connsiteY0" fmla="*/ 0 h 720604"/>
                <a:gd name="connsiteX1" fmla="*/ 863373 w 863373"/>
                <a:gd name="connsiteY1" fmla="*/ 720604 h 720604"/>
                <a:gd name="connsiteX2" fmla="*/ 0 w 863373"/>
                <a:gd name="connsiteY2" fmla="*/ 720604 h 720604"/>
                <a:gd name="connsiteX3" fmla="*/ 451485 w 863373"/>
                <a:gd name="connsiteY3" fmla="*/ 0 h 720604"/>
              </a:gdLst>
              <a:ahLst/>
              <a:cxnLst>
                <a:cxn ang="0">
                  <a:pos x="connsiteX0" y="connsiteY0"/>
                </a:cxn>
                <a:cxn ang="0">
                  <a:pos x="connsiteX1" y="connsiteY1"/>
                </a:cxn>
                <a:cxn ang="0">
                  <a:pos x="connsiteX2" y="connsiteY2"/>
                </a:cxn>
                <a:cxn ang="0">
                  <a:pos x="connsiteX3" y="connsiteY3"/>
                </a:cxn>
              </a:cxnLst>
              <a:rect l="l" t="t" r="r" b="b"/>
              <a:pathLst>
                <a:path w="863373" h="720604">
                  <a:moveTo>
                    <a:pt x="451485" y="0"/>
                  </a:moveTo>
                  <a:lnTo>
                    <a:pt x="863373" y="720604"/>
                  </a:lnTo>
                  <a:lnTo>
                    <a:pt x="0" y="720604"/>
                  </a:lnTo>
                  <a:lnTo>
                    <a:pt x="451485" y="0"/>
                  </a:lnTo>
                  <a:close/>
                </a:path>
              </a:pathLst>
            </a:cu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left)">
                                      <p:cBhvr>
                                        <p:cTn id="16" dur="500"/>
                                        <p:tgtEl>
                                          <p:spTgt spid="48"/>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0-#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500"/>
                                        <p:tgtEl>
                                          <p:spTgt spid="50"/>
                                        </p:tgtEl>
                                      </p:cBhvr>
                                    </p:animEffect>
                                  </p:childTnLst>
                                </p:cTn>
                              </p:par>
                            </p:childTnLst>
                          </p:cTn>
                        </p:par>
                        <p:par>
                          <p:cTn id="43" fill="hold">
                            <p:stCondLst>
                              <p:cond delay="4500"/>
                            </p:stCondLst>
                            <p:childTnLst>
                              <p:par>
                                <p:cTn id="44" presetID="2" presetClass="entr" presetSubtype="8"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left)">
                                      <p:cBhvr>
                                        <p:cTn id="5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sp>
        <p:nvSpPr>
          <p:cNvPr id="16" name="矩形 15"/>
          <p:cNvSpPr/>
          <p:nvPr>
            <p:custDataLst>
              <p:tags r:id="rId2"/>
            </p:custDataLst>
          </p:nvPr>
        </p:nvSpPr>
        <p:spPr>
          <a:xfrm>
            <a:off x="1575" y="2215263"/>
            <a:ext cx="9142425" cy="850508"/>
          </a:xfrm>
          <a:prstGeom prst="rect">
            <a:avLst/>
          </a:prstGeom>
          <a:solidFill>
            <a:srgbClr val="FFD63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847500" rtlCol="0" anchor="ctr">
            <a:normAutofit/>
          </a:bodyPr>
          <a:lstStyle/>
          <a:p>
            <a:pPr algn="ctr"/>
            <a:endPar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1"/>
          <p:cNvSpPr txBox="1"/>
          <p:nvPr/>
        </p:nvSpPr>
        <p:spPr>
          <a:xfrm>
            <a:off x="5280653"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1"/>
          <p:cNvSpPr txBox="1"/>
          <p:nvPr/>
        </p:nvSpPr>
        <p:spPr>
          <a:xfrm>
            <a:off x="3462565" y="3200958"/>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1"/>
          <p:cNvSpPr txBox="1"/>
          <p:nvPr/>
        </p:nvSpPr>
        <p:spPr>
          <a:xfrm>
            <a:off x="5280653"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3462565" y="3494326"/>
            <a:ext cx="1609415" cy="215444"/>
          </a:xfrm>
          <a:prstGeom prst="rect">
            <a:avLst/>
          </a:prstGeom>
          <a:noFill/>
        </p:spPr>
        <p:txBody>
          <a:bodyPr wrap="none" lIns="0" tIns="0" rIns="0" bIns="0" rtlCol="0">
            <a:spAutoFit/>
          </a:bodyPr>
          <a:lstStyle/>
          <a:p>
            <a:pPr marL="171450" lvl="1" indent="-171450" algn="ctr">
              <a:buFont typeface="Arial" panose="020B0604020202020204" pitchFamily="34" charset="0"/>
              <a:buChar char="•"/>
            </a:pPr>
            <a:r>
              <a:rPr lang="zh-CN" altLang="en-US" sz="14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15"/>
          <p:cNvSpPr/>
          <p:nvPr/>
        </p:nvSpPr>
        <p:spPr bwMode="auto">
          <a:xfrm>
            <a:off x="1022406" y="1744929"/>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sp>
        <p:nvSpPr>
          <p:cNvPr id="34" name="Freeform 15"/>
          <p:cNvSpPr/>
          <p:nvPr/>
        </p:nvSpPr>
        <p:spPr bwMode="auto">
          <a:xfrm>
            <a:off x="1053256" y="1385323"/>
            <a:ext cx="2498648" cy="2134380"/>
          </a:xfrm>
          <a:custGeom>
            <a:avLst/>
            <a:gdLst>
              <a:gd name="T0" fmla="*/ 0 w 830"/>
              <a:gd name="T1" fmla="*/ 0 h 709"/>
              <a:gd name="T2" fmla="*/ 830 w 830"/>
              <a:gd name="T3" fmla="*/ 0 h 709"/>
              <a:gd name="T4" fmla="*/ 416 w 830"/>
              <a:gd name="T5" fmla="*/ 709 h 709"/>
              <a:gd name="T6" fmla="*/ 0 w 830"/>
              <a:gd name="T7" fmla="*/ 0 h 709"/>
            </a:gdLst>
            <a:ahLst/>
            <a:cxnLst>
              <a:cxn ang="0">
                <a:pos x="T0" y="T1"/>
              </a:cxn>
              <a:cxn ang="0">
                <a:pos x="T2" y="T3"/>
              </a:cxn>
              <a:cxn ang="0">
                <a:pos x="T4" y="T5"/>
              </a:cxn>
              <a:cxn ang="0">
                <a:pos x="T6" y="T7"/>
              </a:cxn>
            </a:cxnLst>
            <a:rect l="0" t="0" r="r" b="b"/>
            <a:pathLst>
              <a:path w="830" h="709">
                <a:moveTo>
                  <a:pt x="0" y="0"/>
                </a:moveTo>
                <a:lnTo>
                  <a:pt x="830" y="0"/>
                </a:lnTo>
                <a:lnTo>
                  <a:pt x="416" y="709"/>
                </a:lnTo>
                <a:lnTo>
                  <a:pt x="0" y="0"/>
                </a:lnTo>
                <a:close/>
              </a:path>
            </a:pathLst>
          </a:custGeom>
          <a:solidFill>
            <a:srgbClr val="FFD633">
              <a:alpha val="69804"/>
            </a:srgbClr>
          </a:solidFill>
          <a:ln w="0">
            <a:noFill/>
            <a:prstDash val="solid"/>
            <a:round/>
          </a:ln>
        </p:spPr>
        <p:txBody>
          <a:bodyPr vert="horz" wrap="square" lIns="91435" tIns="45717" rIns="91435" bIns="45717" numCol="1" anchor="t" anchorCtr="0" compatLnSpc="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100" b="0" i="0" u="none" strike="noStrike" kern="0" cap="none" spc="0" normalizeH="0" baseline="0" noProof="0" smtClean="0">
              <a:ln>
                <a:noFill/>
              </a:ln>
              <a:solidFill>
                <a:prstClr val="black"/>
              </a:solidFill>
              <a:effectLst/>
              <a:uLnTx/>
              <a:uFillTx/>
              <a:ea typeface="宋体" panose="02010600030101010101" pitchFamily="2" charset="-122"/>
            </a:endParaRPr>
          </a:p>
        </p:txBody>
      </p:sp>
      <p:grpSp>
        <p:nvGrpSpPr>
          <p:cNvPr id="3" name="组合 2"/>
          <p:cNvGrpSpPr/>
          <p:nvPr/>
        </p:nvGrpSpPr>
        <p:grpSpPr>
          <a:xfrm>
            <a:off x="1513357" y="1493873"/>
            <a:ext cx="1557444" cy="1116462"/>
            <a:chOff x="1513357" y="1493873"/>
            <a:chExt cx="1557444" cy="1116462"/>
          </a:xfrm>
        </p:grpSpPr>
        <p:sp>
          <p:nvSpPr>
            <p:cNvPr id="32" name="MH_Others_1"/>
            <p:cNvSpPr txBox="1"/>
            <p:nvPr>
              <p:custDataLst>
                <p:tags r:id="rId3"/>
              </p:custDataLst>
            </p:nvPr>
          </p:nvSpPr>
          <p:spPr>
            <a:xfrm>
              <a:off x="1548476" y="1493873"/>
              <a:ext cx="1487206" cy="830997"/>
            </a:xfrm>
            <a:prstGeom prst="rect">
              <a:avLst/>
            </a:prstGeom>
            <a:noFill/>
          </p:spPr>
          <p:txBody>
            <a:bodyPr vert="horz" wrap="square" lIns="0" tIns="0" rIns="0" bIns="0" rtlCol="0" anchor="t" anchorCtr="0">
              <a:spAutoFit/>
            </a:bodyPr>
            <a:lstStyle/>
            <a:p>
              <a:pPr algn="ctr" defTabSz="914400" fontAlgn="base">
                <a:spcBef>
                  <a:spcPct val="0"/>
                </a:spcBef>
                <a:spcAft>
                  <a:spcPct val="0"/>
                </a:spcAft>
              </a:pPr>
              <a:r>
                <a:rPr lang="en-US" altLang="zh-CN" sz="5400" b="1" dirty="0" smtClean="0">
                  <a:latin typeface="Arial" panose="020B0604020202020204" pitchFamily="34" charset="0"/>
                  <a:ea typeface="微软雅黑" panose="020B0503020204020204" pitchFamily="34" charset="-122"/>
                  <a:sym typeface="Arial" panose="020B0604020202020204" pitchFamily="34" charset="0"/>
                </a:rPr>
                <a:t>04</a:t>
              </a:r>
              <a:endParaRPr lang="zh-CN" altLang="en-US" sz="5400" b="1"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MH_Others_2"/>
            <p:cNvSpPr txBox="1"/>
            <p:nvPr>
              <p:custDataLst>
                <p:tags r:id="rId4"/>
              </p:custDataLst>
            </p:nvPr>
          </p:nvSpPr>
          <p:spPr>
            <a:xfrm>
              <a:off x="1513357" y="2333336"/>
              <a:ext cx="1557444" cy="276999"/>
            </a:xfrm>
            <a:prstGeom prst="rect">
              <a:avLst/>
            </a:prstGeom>
            <a:noFill/>
          </p:spPr>
          <p:txBody>
            <a:bodyPr wrap="square" lIns="0" tIns="0" rIns="0" bIns="0" anchor="t" anchorCtr="0">
              <a:spAutoFit/>
            </a:bodyPr>
            <a:lstStyle/>
            <a:p>
              <a:pPr algn="ctr" defTabSz="914400" fontAlgn="base">
                <a:spcBef>
                  <a:spcPct val="0"/>
                </a:spcBef>
                <a:spcAft>
                  <a:spcPct val="0"/>
                </a:spcAft>
                <a:defRPr/>
              </a:pPr>
              <a:r>
                <a:rPr lang="zh-CN" altLang="en-US" sz="1800" dirty="0" smtClean="0">
                  <a:latin typeface="Arial" panose="020B0604020202020204" pitchFamily="34" charset="0"/>
                  <a:ea typeface="微软雅黑" panose="020B0503020204020204" pitchFamily="34" charset="-122"/>
                  <a:sym typeface="Arial" panose="020B0604020202020204" pitchFamily="34" charset="0"/>
                </a:rPr>
                <a:t>第四部分</a:t>
              </a:r>
              <a:endParaRPr lang="zh-CN" altLang="en-US" sz="18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 name="文本框 3"/>
          <p:cNvSpPr txBox="1"/>
          <p:nvPr/>
        </p:nvSpPr>
        <p:spPr>
          <a:xfrm>
            <a:off x="3492026" y="2324870"/>
            <a:ext cx="4801314" cy="646331"/>
          </a:xfrm>
          <a:prstGeom prst="rect">
            <a:avLst/>
          </a:prstGeom>
          <a:noFill/>
        </p:spPr>
        <p:txBody>
          <a:bodyPr wrap="none" rtlCol="0">
            <a:spAutoFit/>
          </a:bodyPr>
          <a:lstStyle/>
          <a:p>
            <a:r>
              <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rPr>
              <a:t>单击此处添加文字</a:t>
            </a:r>
            <a:r>
              <a:rPr lang="zh-CN" altLang="en-US" sz="3600" b="1"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标题</a:t>
            </a:r>
            <a:endParaRPr lang="zh-CN" altLang="en-US" sz="3600" b="1"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14:presetBounceEnd="28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28000">
                                          <p:cBhvr additive="base">
                                            <p:cTn id="12" dur="1000" fill="hold"/>
                                            <p:tgtEl>
                                              <p:spTgt spid="34"/>
                                            </p:tgtEl>
                                            <p:attrNameLst>
                                              <p:attrName>ppt_x</p:attrName>
                                            </p:attrNameLst>
                                          </p:cBhvr>
                                          <p:tavLst>
                                            <p:tav tm="0">
                                              <p:val>
                                                <p:strVal val="#ppt_x"/>
                                              </p:val>
                                            </p:tav>
                                            <p:tav tm="100000">
                                              <p:val>
                                                <p:strVal val="#ppt_x"/>
                                              </p:val>
                                            </p:tav>
                                          </p:tavLst>
                                        </p:anim>
                                        <p:anim calcmode="lin" valueType="num" p14:bounceEnd="28000">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1000" fill="hold"/>
                                            <p:tgtEl>
                                              <p:spTgt spid="34"/>
                                            </p:tgtEl>
                                            <p:attrNameLst>
                                              <p:attrName>ppt_x</p:attrName>
                                            </p:attrNameLst>
                                          </p:cBhvr>
                                          <p:tavLst>
                                            <p:tav tm="0">
                                              <p:val>
                                                <p:strVal val="#ppt_x"/>
                                              </p:val>
                                            </p:tav>
                                            <p:tav tm="100000">
                                              <p:val>
                                                <p:strVal val="#ppt_x"/>
                                              </p:val>
                                            </p:tav>
                                          </p:tavLst>
                                        </p:anim>
                                        <p:anim calcmode="lin" valueType="num">
                                          <p:cBhvr additive="base">
                                            <p:cTn id="13" dur="10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childTnLst>
                              </p:cTn>
                            </p:par>
                            <p:par>
                              <p:cTn id="24" fill="hold">
                                <p:stCondLst>
                                  <p:cond delay="2500"/>
                                </p:stCondLst>
                                <p:childTnLst>
                                  <p:par>
                                    <p:cTn id="25" presetID="10" presetClass="entr" presetSubtype="0" fill="hold" grpId="0" nodeType="afterEffect">
                                      <p:stCondLst>
                                        <p:cond delay="0"/>
                                      </p:stCondLst>
                                      <p:iterate type="lt">
                                        <p:tmPct val="13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85"/>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585"/>
                                </p:stCondLst>
                                <p:childTnLst>
                                  <p:par>
                                    <p:cTn id="34" presetID="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childTnLst>
                              </p:cTn>
                            </p:par>
                            <p:par>
                              <p:cTn id="38" fill="hold">
                                <p:stCondLst>
                                  <p:cond delay="4085"/>
                                </p:stCondLst>
                                <p:childTnLst>
                                  <p:par>
                                    <p:cTn id="39" presetID="2" presetClass="entr" presetSubtype="4"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par>
                              <p:cTn id="43" fill="hold">
                                <p:stCondLst>
                                  <p:cond delay="4585"/>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p:bldP spid="22" grpId="0"/>
          <p:bldP spid="23" grpId="0" animBg="1"/>
          <p:bldP spid="34" grpId="0" animBg="1"/>
          <p:bldP spid="4"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819150" y="2071945"/>
            <a:ext cx="919709" cy="1159709"/>
            <a:chOff x="2743200" y="2324927"/>
            <a:chExt cx="496030" cy="625470"/>
          </a:xfrm>
          <a:gradFill>
            <a:gsLst>
              <a:gs pos="0">
                <a:srgbClr val="FDFA75"/>
              </a:gs>
              <a:gs pos="100000">
                <a:srgbClr val="D79E11"/>
              </a:gs>
            </a:gsLst>
            <a:lin ang="2700000" scaled="1"/>
          </a:gradFill>
        </p:grpSpPr>
        <p:sp>
          <p:nvSpPr>
            <p:cNvPr id="18" name="Freeform 5"/>
            <p:cNvSpPr/>
            <p:nvPr/>
          </p:nvSpPr>
          <p:spPr bwMode="auto">
            <a:xfrm>
              <a:off x="2743200" y="2709468"/>
              <a:ext cx="496030" cy="240929"/>
            </a:xfrm>
            <a:custGeom>
              <a:avLst/>
              <a:gdLst>
                <a:gd name="T0" fmla="*/ 40 w 222"/>
                <a:gd name="T1" fmla="*/ 0 h 108"/>
                <a:gd name="T2" fmla="*/ 68 w 222"/>
                <a:gd name="T3" fmla="*/ 0 h 108"/>
                <a:gd name="T4" fmla="*/ 93 w 222"/>
                <a:gd name="T5" fmla="*/ 82 h 108"/>
                <a:gd name="T6" fmla="*/ 97 w 222"/>
                <a:gd name="T7" fmla="*/ 84 h 108"/>
                <a:gd name="T8" fmla="*/ 103 w 222"/>
                <a:gd name="T9" fmla="*/ 36 h 108"/>
                <a:gd name="T10" fmla="*/ 98 w 222"/>
                <a:gd name="T11" fmla="*/ 24 h 108"/>
                <a:gd name="T12" fmla="*/ 107 w 222"/>
                <a:gd name="T13" fmla="*/ 16 h 108"/>
                <a:gd name="T14" fmla="*/ 114 w 222"/>
                <a:gd name="T15" fmla="*/ 16 h 108"/>
                <a:gd name="T16" fmla="*/ 123 w 222"/>
                <a:gd name="T17" fmla="*/ 24 h 108"/>
                <a:gd name="T18" fmla="*/ 118 w 222"/>
                <a:gd name="T19" fmla="*/ 36 h 108"/>
                <a:gd name="T20" fmla="*/ 125 w 222"/>
                <a:gd name="T21" fmla="*/ 84 h 108"/>
                <a:gd name="T22" fmla="*/ 128 w 222"/>
                <a:gd name="T23" fmla="*/ 83 h 108"/>
                <a:gd name="T24" fmla="*/ 153 w 222"/>
                <a:gd name="T25" fmla="*/ 0 h 108"/>
                <a:gd name="T26" fmla="*/ 182 w 222"/>
                <a:gd name="T27" fmla="*/ 0 h 108"/>
                <a:gd name="T28" fmla="*/ 222 w 222"/>
                <a:gd name="T29" fmla="*/ 40 h 108"/>
                <a:gd name="T30" fmla="*/ 222 w 222"/>
                <a:gd name="T31" fmla="*/ 83 h 108"/>
                <a:gd name="T32" fmla="*/ 196 w 222"/>
                <a:gd name="T33" fmla="*/ 108 h 108"/>
                <a:gd name="T34" fmla="*/ 25 w 222"/>
                <a:gd name="T35" fmla="*/ 108 h 108"/>
                <a:gd name="T36" fmla="*/ 0 w 222"/>
                <a:gd name="T37" fmla="*/ 83 h 108"/>
                <a:gd name="T38" fmla="*/ 0 w 222"/>
                <a:gd name="T39" fmla="*/ 40 h 108"/>
                <a:gd name="T40" fmla="*/ 40 w 222"/>
                <a:gd name="T4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2" h="108">
                  <a:moveTo>
                    <a:pt x="40" y="0"/>
                  </a:moveTo>
                  <a:cubicBezTo>
                    <a:pt x="68" y="0"/>
                    <a:pt x="68" y="0"/>
                    <a:pt x="68" y="0"/>
                  </a:cubicBezTo>
                  <a:cubicBezTo>
                    <a:pt x="93" y="82"/>
                    <a:pt x="93" y="82"/>
                    <a:pt x="93" y="82"/>
                  </a:cubicBezTo>
                  <a:cubicBezTo>
                    <a:pt x="97" y="84"/>
                    <a:pt x="97" y="84"/>
                    <a:pt x="97" y="84"/>
                  </a:cubicBezTo>
                  <a:cubicBezTo>
                    <a:pt x="103" y="36"/>
                    <a:pt x="103" y="36"/>
                    <a:pt x="103" y="36"/>
                  </a:cubicBezTo>
                  <a:cubicBezTo>
                    <a:pt x="98" y="24"/>
                    <a:pt x="98" y="24"/>
                    <a:pt x="98" y="24"/>
                  </a:cubicBezTo>
                  <a:cubicBezTo>
                    <a:pt x="107" y="16"/>
                    <a:pt x="107" y="16"/>
                    <a:pt x="107" y="16"/>
                  </a:cubicBezTo>
                  <a:cubicBezTo>
                    <a:pt x="114" y="16"/>
                    <a:pt x="114" y="16"/>
                    <a:pt x="114" y="16"/>
                  </a:cubicBezTo>
                  <a:cubicBezTo>
                    <a:pt x="123" y="24"/>
                    <a:pt x="123" y="24"/>
                    <a:pt x="123" y="24"/>
                  </a:cubicBezTo>
                  <a:cubicBezTo>
                    <a:pt x="118" y="36"/>
                    <a:pt x="118" y="36"/>
                    <a:pt x="118" y="36"/>
                  </a:cubicBezTo>
                  <a:cubicBezTo>
                    <a:pt x="125" y="84"/>
                    <a:pt x="125" y="84"/>
                    <a:pt x="125" y="84"/>
                  </a:cubicBezTo>
                  <a:cubicBezTo>
                    <a:pt x="128" y="83"/>
                    <a:pt x="128" y="83"/>
                    <a:pt x="128" y="83"/>
                  </a:cubicBezTo>
                  <a:cubicBezTo>
                    <a:pt x="153" y="0"/>
                    <a:pt x="153" y="0"/>
                    <a:pt x="153" y="0"/>
                  </a:cubicBezTo>
                  <a:cubicBezTo>
                    <a:pt x="182" y="0"/>
                    <a:pt x="182" y="0"/>
                    <a:pt x="182" y="0"/>
                  </a:cubicBezTo>
                  <a:cubicBezTo>
                    <a:pt x="204" y="0"/>
                    <a:pt x="222" y="18"/>
                    <a:pt x="222" y="40"/>
                  </a:cubicBezTo>
                  <a:cubicBezTo>
                    <a:pt x="222" y="83"/>
                    <a:pt x="222" y="83"/>
                    <a:pt x="222" y="83"/>
                  </a:cubicBezTo>
                  <a:cubicBezTo>
                    <a:pt x="222" y="97"/>
                    <a:pt x="210" y="108"/>
                    <a:pt x="196" y="108"/>
                  </a:cubicBezTo>
                  <a:cubicBezTo>
                    <a:pt x="25" y="108"/>
                    <a:pt x="25" y="108"/>
                    <a:pt x="25" y="108"/>
                  </a:cubicBezTo>
                  <a:cubicBezTo>
                    <a:pt x="11" y="108"/>
                    <a:pt x="0" y="97"/>
                    <a:pt x="0" y="83"/>
                  </a:cubicBezTo>
                  <a:cubicBezTo>
                    <a:pt x="0" y="40"/>
                    <a:pt x="0" y="40"/>
                    <a:pt x="0" y="40"/>
                  </a:cubicBezTo>
                  <a:cubicBezTo>
                    <a:pt x="0" y="18"/>
                    <a:pt x="18"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9" name="Freeform 6"/>
            <p:cNvSpPr/>
            <p:nvPr/>
          </p:nvSpPr>
          <p:spPr bwMode="auto">
            <a:xfrm>
              <a:off x="2823510" y="2324927"/>
              <a:ext cx="320294" cy="283446"/>
            </a:xfrm>
            <a:custGeom>
              <a:avLst/>
              <a:gdLst>
                <a:gd name="T0" fmla="*/ 28 w 143"/>
                <a:gd name="T1" fmla="*/ 127 h 127"/>
                <a:gd name="T2" fmla="*/ 21 w 143"/>
                <a:gd name="T3" fmla="*/ 43 h 127"/>
                <a:gd name="T4" fmla="*/ 111 w 143"/>
                <a:gd name="T5" fmla="*/ 38 h 127"/>
                <a:gd name="T6" fmla="*/ 134 w 143"/>
                <a:gd name="T7" fmla="*/ 54 h 127"/>
                <a:gd name="T8" fmla="*/ 117 w 143"/>
                <a:gd name="T9" fmla="*/ 123 h 127"/>
                <a:gd name="T10" fmla="*/ 113 w 143"/>
                <a:gd name="T11" fmla="*/ 87 h 127"/>
                <a:gd name="T12" fmla="*/ 110 w 143"/>
                <a:gd name="T13" fmla="*/ 101 h 127"/>
                <a:gd name="T14" fmla="*/ 105 w 143"/>
                <a:gd name="T15" fmla="*/ 79 h 127"/>
                <a:gd name="T16" fmla="*/ 83 w 143"/>
                <a:gd name="T17" fmla="*/ 91 h 127"/>
                <a:gd name="T18" fmla="*/ 91 w 143"/>
                <a:gd name="T19" fmla="*/ 81 h 127"/>
                <a:gd name="T20" fmla="*/ 41 w 143"/>
                <a:gd name="T21" fmla="*/ 98 h 127"/>
                <a:gd name="T22" fmla="*/ 61 w 143"/>
                <a:gd name="T23" fmla="*/ 87 h 127"/>
                <a:gd name="T24" fmla="*/ 28 w 143"/>
                <a:gd name="T25"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28" y="127"/>
                  </a:moveTo>
                  <a:cubicBezTo>
                    <a:pt x="28" y="127"/>
                    <a:pt x="0" y="85"/>
                    <a:pt x="21" y="43"/>
                  </a:cubicBezTo>
                  <a:cubicBezTo>
                    <a:pt x="41" y="0"/>
                    <a:pt x="108" y="20"/>
                    <a:pt x="111" y="38"/>
                  </a:cubicBezTo>
                  <a:cubicBezTo>
                    <a:pt x="111" y="38"/>
                    <a:pt x="128" y="38"/>
                    <a:pt x="134" y="54"/>
                  </a:cubicBezTo>
                  <a:cubicBezTo>
                    <a:pt x="143" y="77"/>
                    <a:pt x="131" y="105"/>
                    <a:pt x="117" y="123"/>
                  </a:cubicBezTo>
                  <a:cubicBezTo>
                    <a:pt x="122" y="110"/>
                    <a:pt x="118" y="99"/>
                    <a:pt x="113" y="87"/>
                  </a:cubicBezTo>
                  <a:cubicBezTo>
                    <a:pt x="110" y="101"/>
                    <a:pt x="110" y="101"/>
                    <a:pt x="110" y="101"/>
                  </a:cubicBezTo>
                  <a:cubicBezTo>
                    <a:pt x="110" y="101"/>
                    <a:pt x="112" y="87"/>
                    <a:pt x="105" y="79"/>
                  </a:cubicBezTo>
                  <a:cubicBezTo>
                    <a:pt x="101" y="82"/>
                    <a:pt x="95" y="88"/>
                    <a:pt x="83" y="91"/>
                  </a:cubicBezTo>
                  <a:cubicBezTo>
                    <a:pt x="87" y="88"/>
                    <a:pt x="91" y="85"/>
                    <a:pt x="91" y="81"/>
                  </a:cubicBezTo>
                  <a:cubicBezTo>
                    <a:pt x="74" y="90"/>
                    <a:pt x="61" y="96"/>
                    <a:pt x="41" y="98"/>
                  </a:cubicBezTo>
                  <a:cubicBezTo>
                    <a:pt x="49" y="95"/>
                    <a:pt x="56" y="92"/>
                    <a:pt x="61" y="87"/>
                  </a:cubicBezTo>
                  <a:cubicBezTo>
                    <a:pt x="33" y="87"/>
                    <a:pt x="26" y="103"/>
                    <a:pt x="28"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0" name="Freeform 7"/>
            <p:cNvSpPr>
              <a:spLocks noEditPoints="1"/>
            </p:cNvSpPr>
            <p:nvPr/>
          </p:nvSpPr>
          <p:spPr bwMode="auto">
            <a:xfrm>
              <a:off x="2908543" y="2562076"/>
              <a:ext cx="73696" cy="46296"/>
            </a:xfrm>
            <a:custGeom>
              <a:avLst/>
              <a:gdLst>
                <a:gd name="T0" fmla="*/ 10 w 33"/>
                <a:gd name="T1" fmla="*/ 0 h 21"/>
                <a:gd name="T2" fmla="*/ 22 w 33"/>
                <a:gd name="T3" fmla="*/ 0 h 21"/>
                <a:gd name="T4" fmla="*/ 30 w 33"/>
                <a:gd name="T5" fmla="*/ 3 h 21"/>
                <a:gd name="T6" fmla="*/ 30 w 33"/>
                <a:gd name="T7" fmla="*/ 3 h 21"/>
                <a:gd name="T8" fmla="*/ 33 w 33"/>
                <a:gd name="T9" fmla="*/ 11 h 21"/>
                <a:gd name="T10" fmla="*/ 33 w 33"/>
                <a:gd name="T11" fmla="*/ 11 h 21"/>
                <a:gd name="T12" fmla="*/ 30 w 33"/>
                <a:gd name="T13" fmla="*/ 18 h 21"/>
                <a:gd name="T14" fmla="*/ 22 w 33"/>
                <a:gd name="T15" fmla="*/ 21 h 21"/>
                <a:gd name="T16" fmla="*/ 10 w 33"/>
                <a:gd name="T17" fmla="*/ 21 h 21"/>
                <a:gd name="T18" fmla="*/ 3 w 33"/>
                <a:gd name="T19" fmla="*/ 18 h 21"/>
                <a:gd name="T20" fmla="*/ 0 w 33"/>
                <a:gd name="T21" fmla="*/ 11 h 21"/>
                <a:gd name="T22" fmla="*/ 0 w 33"/>
                <a:gd name="T23" fmla="*/ 11 h 21"/>
                <a:gd name="T24" fmla="*/ 3 w 33"/>
                <a:gd name="T25" fmla="*/ 3 h 21"/>
                <a:gd name="T26" fmla="*/ 3 w 33"/>
                <a:gd name="T27" fmla="*/ 3 h 21"/>
                <a:gd name="T28" fmla="*/ 10 w 33"/>
                <a:gd name="T29" fmla="*/ 0 h 21"/>
                <a:gd name="T30" fmla="*/ 22 w 33"/>
                <a:gd name="T31" fmla="*/ 4 h 21"/>
                <a:gd name="T32" fmla="*/ 10 w 33"/>
                <a:gd name="T33" fmla="*/ 4 h 21"/>
                <a:gd name="T34" fmla="*/ 6 w 33"/>
                <a:gd name="T35" fmla="*/ 6 h 21"/>
                <a:gd name="T36" fmla="*/ 6 w 33"/>
                <a:gd name="T37" fmla="*/ 6 h 21"/>
                <a:gd name="T38" fmla="*/ 3 w 33"/>
                <a:gd name="T39" fmla="*/ 11 h 21"/>
                <a:gd name="T40" fmla="*/ 3 w 33"/>
                <a:gd name="T41" fmla="*/ 11 h 21"/>
                <a:gd name="T42" fmla="*/ 6 w 33"/>
                <a:gd name="T43" fmla="*/ 16 h 21"/>
                <a:gd name="T44" fmla="*/ 10 w 33"/>
                <a:gd name="T45" fmla="*/ 18 h 21"/>
                <a:gd name="T46" fmla="*/ 22 w 33"/>
                <a:gd name="T47" fmla="*/ 18 h 21"/>
                <a:gd name="T48" fmla="*/ 27 w 33"/>
                <a:gd name="T49" fmla="*/ 16 h 21"/>
                <a:gd name="T50" fmla="*/ 29 w 33"/>
                <a:gd name="T51" fmla="*/ 11 h 21"/>
                <a:gd name="T52" fmla="*/ 29 w 33"/>
                <a:gd name="T53" fmla="*/ 11 h 21"/>
                <a:gd name="T54" fmla="*/ 27 w 33"/>
                <a:gd name="T55" fmla="*/ 6 h 21"/>
                <a:gd name="T56" fmla="*/ 27 w 33"/>
                <a:gd name="T57" fmla="*/ 6 h 21"/>
                <a:gd name="T58" fmla="*/ 22 w 33"/>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21">
                  <a:moveTo>
                    <a:pt x="10" y="0"/>
                  </a:moveTo>
                  <a:cubicBezTo>
                    <a:pt x="22" y="0"/>
                    <a:pt x="22" y="0"/>
                    <a:pt x="22" y="0"/>
                  </a:cubicBezTo>
                  <a:cubicBezTo>
                    <a:pt x="25" y="0"/>
                    <a:pt x="28" y="1"/>
                    <a:pt x="30" y="3"/>
                  </a:cubicBezTo>
                  <a:cubicBezTo>
                    <a:pt x="30" y="3"/>
                    <a:pt x="30" y="3"/>
                    <a:pt x="30" y="3"/>
                  </a:cubicBezTo>
                  <a:cubicBezTo>
                    <a:pt x="32" y="5"/>
                    <a:pt x="33" y="8"/>
                    <a:pt x="33" y="11"/>
                  </a:cubicBezTo>
                  <a:cubicBezTo>
                    <a:pt x="33" y="11"/>
                    <a:pt x="33" y="11"/>
                    <a:pt x="33" y="11"/>
                  </a:cubicBezTo>
                  <a:cubicBezTo>
                    <a:pt x="33" y="14"/>
                    <a:pt x="32" y="16"/>
                    <a:pt x="30" y="18"/>
                  </a:cubicBezTo>
                  <a:cubicBezTo>
                    <a:pt x="28" y="20"/>
                    <a:pt x="25" y="21"/>
                    <a:pt x="22" y="21"/>
                  </a:cubicBezTo>
                  <a:cubicBezTo>
                    <a:pt x="10" y="21"/>
                    <a:pt x="10" y="21"/>
                    <a:pt x="10" y="21"/>
                  </a:cubicBezTo>
                  <a:cubicBezTo>
                    <a:pt x="7" y="21"/>
                    <a:pt x="5" y="20"/>
                    <a:pt x="3" y="18"/>
                  </a:cubicBezTo>
                  <a:cubicBezTo>
                    <a:pt x="1" y="16"/>
                    <a:pt x="0" y="14"/>
                    <a:pt x="0" y="11"/>
                  </a:cubicBezTo>
                  <a:cubicBezTo>
                    <a:pt x="0" y="11"/>
                    <a:pt x="0" y="11"/>
                    <a:pt x="0" y="11"/>
                  </a:cubicBezTo>
                  <a:cubicBezTo>
                    <a:pt x="0" y="8"/>
                    <a:pt x="1" y="5"/>
                    <a:pt x="3" y="3"/>
                  </a:cubicBezTo>
                  <a:cubicBezTo>
                    <a:pt x="3" y="3"/>
                    <a:pt x="3" y="3"/>
                    <a:pt x="3" y="3"/>
                  </a:cubicBezTo>
                  <a:cubicBezTo>
                    <a:pt x="5" y="1"/>
                    <a:pt x="7" y="0"/>
                    <a:pt x="10" y="0"/>
                  </a:cubicBezTo>
                  <a:close/>
                  <a:moveTo>
                    <a:pt x="22" y="4"/>
                  </a:moveTo>
                  <a:cubicBezTo>
                    <a:pt x="10" y="4"/>
                    <a:pt x="10" y="4"/>
                    <a:pt x="10" y="4"/>
                  </a:cubicBezTo>
                  <a:cubicBezTo>
                    <a:pt x="8" y="4"/>
                    <a:pt x="7" y="5"/>
                    <a:pt x="6" y="6"/>
                  </a:cubicBezTo>
                  <a:cubicBezTo>
                    <a:pt x="6" y="6"/>
                    <a:pt x="6" y="6"/>
                    <a:pt x="6" y="6"/>
                  </a:cubicBezTo>
                  <a:cubicBezTo>
                    <a:pt x="4" y="7"/>
                    <a:pt x="3" y="9"/>
                    <a:pt x="3" y="11"/>
                  </a:cubicBezTo>
                  <a:cubicBezTo>
                    <a:pt x="3" y="11"/>
                    <a:pt x="3" y="11"/>
                    <a:pt x="3" y="11"/>
                  </a:cubicBezTo>
                  <a:cubicBezTo>
                    <a:pt x="3" y="13"/>
                    <a:pt x="4" y="14"/>
                    <a:pt x="6" y="16"/>
                  </a:cubicBezTo>
                  <a:cubicBezTo>
                    <a:pt x="7" y="17"/>
                    <a:pt x="8" y="18"/>
                    <a:pt x="10" y="18"/>
                  </a:cubicBezTo>
                  <a:cubicBezTo>
                    <a:pt x="22" y="18"/>
                    <a:pt x="22" y="18"/>
                    <a:pt x="22" y="18"/>
                  </a:cubicBezTo>
                  <a:cubicBezTo>
                    <a:pt x="24" y="18"/>
                    <a:pt x="26" y="17"/>
                    <a:pt x="27" y="16"/>
                  </a:cubicBezTo>
                  <a:cubicBezTo>
                    <a:pt x="29" y="14"/>
                    <a:pt x="29" y="13"/>
                    <a:pt x="29" y="11"/>
                  </a:cubicBezTo>
                  <a:cubicBezTo>
                    <a:pt x="29" y="11"/>
                    <a:pt x="29" y="11"/>
                    <a:pt x="29" y="11"/>
                  </a:cubicBezTo>
                  <a:cubicBezTo>
                    <a:pt x="29" y="9"/>
                    <a:pt x="29" y="7"/>
                    <a:pt x="27" y="6"/>
                  </a:cubicBezTo>
                  <a:cubicBezTo>
                    <a:pt x="27" y="6"/>
                    <a:pt x="27" y="6"/>
                    <a:pt x="27" y="6"/>
                  </a:cubicBezTo>
                  <a:cubicBezTo>
                    <a:pt x="26" y="5"/>
                    <a:pt x="24" y="4"/>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1" name="Freeform 8"/>
            <p:cNvSpPr>
              <a:spLocks noEditPoints="1"/>
            </p:cNvSpPr>
            <p:nvPr/>
          </p:nvSpPr>
          <p:spPr bwMode="auto">
            <a:xfrm>
              <a:off x="2996411" y="2562076"/>
              <a:ext cx="75585" cy="46296"/>
            </a:xfrm>
            <a:custGeom>
              <a:avLst/>
              <a:gdLst>
                <a:gd name="T0" fmla="*/ 11 w 34"/>
                <a:gd name="T1" fmla="*/ 0 h 21"/>
                <a:gd name="T2" fmla="*/ 23 w 34"/>
                <a:gd name="T3" fmla="*/ 0 h 21"/>
                <a:gd name="T4" fmla="*/ 31 w 34"/>
                <a:gd name="T5" fmla="*/ 3 h 21"/>
                <a:gd name="T6" fmla="*/ 31 w 34"/>
                <a:gd name="T7" fmla="*/ 3 h 21"/>
                <a:gd name="T8" fmla="*/ 34 w 34"/>
                <a:gd name="T9" fmla="*/ 11 h 21"/>
                <a:gd name="T10" fmla="*/ 34 w 34"/>
                <a:gd name="T11" fmla="*/ 11 h 21"/>
                <a:gd name="T12" fmla="*/ 31 w 34"/>
                <a:gd name="T13" fmla="*/ 18 h 21"/>
                <a:gd name="T14" fmla="*/ 23 w 34"/>
                <a:gd name="T15" fmla="*/ 21 h 21"/>
                <a:gd name="T16" fmla="*/ 11 w 34"/>
                <a:gd name="T17" fmla="*/ 21 h 21"/>
                <a:gd name="T18" fmla="*/ 4 w 34"/>
                <a:gd name="T19" fmla="*/ 18 h 21"/>
                <a:gd name="T20" fmla="*/ 0 w 34"/>
                <a:gd name="T21" fmla="*/ 11 h 21"/>
                <a:gd name="T22" fmla="*/ 0 w 34"/>
                <a:gd name="T23" fmla="*/ 11 h 21"/>
                <a:gd name="T24" fmla="*/ 4 w 34"/>
                <a:gd name="T25" fmla="*/ 3 h 21"/>
                <a:gd name="T26" fmla="*/ 4 w 34"/>
                <a:gd name="T27" fmla="*/ 3 h 21"/>
                <a:gd name="T28" fmla="*/ 11 w 34"/>
                <a:gd name="T29" fmla="*/ 0 h 21"/>
                <a:gd name="T30" fmla="*/ 23 w 34"/>
                <a:gd name="T31" fmla="*/ 4 h 21"/>
                <a:gd name="T32" fmla="*/ 11 w 34"/>
                <a:gd name="T33" fmla="*/ 4 h 21"/>
                <a:gd name="T34" fmla="*/ 6 w 34"/>
                <a:gd name="T35" fmla="*/ 6 h 21"/>
                <a:gd name="T36" fmla="*/ 6 w 34"/>
                <a:gd name="T37" fmla="*/ 6 h 21"/>
                <a:gd name="T38" fmla="*/ 4 w 34"/>
                <a:gd name="T39" fmla="*/ 11 h 21"/>
                <a:gd name="T40" fmla="*/ 4 w 34"/>
                <a:gd name="T41" fmla="*/ 11 h 21"/>
                <a:gd name="T42" fmla="*/ 6 w 34"/>
                <a:gd name="T43" fmla="*/ 16 h 21"/>
                <a:gd name="T44" fmla="*/ 11 w 34"/>
                <a:gd name="T45" fmla="*/ 18 h 21"/>
                <a:gd name="T46" fmla="*/ 23 w 34"/>
                <a:gd name="T47" fmla="*/ 18 h 21"/>
                <a:gd name="T48" fmla="*/ 28 w 34"/>
                <a:gd name="T49" fmla="*/ 16 h 21"/>
                <a:gd name="T50" fmla="*/ 30 w 34"/>
                <a:gd name="T51" fmla="*/ 11 h 21"/>
                <a:gd name="T52" fmla="*/ 30 w 34"/>
                <a:gd name="T53" fmla="*/ 11 h 21"/>
                <a:gd name="T54" fmla="*/ 28 w 34"/>
                <a:gd name="T55" fmla="*/ 6 h 21"/>
                <a:gd name="T56" fmla="*/ 28 w 34"/>
                <a:gd name="T57" fmla="*/ 6 h 21"/>
                <a:gd name="T58" fmla="*/ 23 w 34"/>
                <a:gd name="T59" fmla="*/ 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1">
                  <a:moveTo>
                    <a:pt x="11" y="0"/>
                  </a:moveTo>
                  <a:cubicBezTo>
                    <a:pt x="23" y="0"/>
                    <a:pt x="23" y="0"/>
                    <a:pt x="23" y="0"/>
                  </a:cubicBezTo>
                  <a:cubicBezTo>
                    <a:pt x="26" y="0"/>
                    <a:pt x="29" y="1"/>
                    <a:pt x="31" y="3"/>
                  </a:cubicBezTo>
                  <a:cubicBezTo>
                    <a:pt x="31" y="3"/>
                    <a:pt x="31" y="3"/>
                    <a:pt x="31" y="3"/>
                  </a:cubicBezTo>
                  <a:cubicBezTo>
                    <a:pt x="33" y="5"/>
                    <a:pt x="34" y="8"/>
                    <a:pt x="34" y="11"/>
                  </a:cubicBezTo>
                  <a:cubicBezTo>
                    <a:pt x="34" y="11"/>
                    <a:pt x="34" y="11"/>
                    <a:pt x="34" y="11"/>
                  </a:cubicBezTo>
                  <a:cubicBezTo>
                    <a:pt x="34" y="14"/>
                    <a:pt x="33" y="16"/>
                    <a:pt x="31" y="18"/>
                  </a:cubicBezTo>
                  <a:cubicBezTo>
                    <a:pt x="29" y="20"/>
                    <a:pt x="26" y="21"/>
                    <a:pt x="23" y="21"/>
                  </a:cubicBezTo>
                  <a:cubicBezTo>
                    <a:pt x="11" y="21"/>
                    <a:pt x="11" y="21"/>
                    <a:pt x="11" y="21"/>
                  </a:cubicBezTo>
                  <a:cubicBezTo>
                    <a:pt x="8" y="21"/>
                    <a:pt x="5" y="20"/>
                    <a:pt x="4" y="18"/>
                  </a:cubicBezTo>
                  <a:cubicBezTo>
                    <a:pt x="2" y="16"/>
                    <a:pt x="0" y="14"/>
                    <a:pt x="0" y="11"/>
                  </a:cubicBezTo>
                  <a:cubicBezTo>
                    <a:pt x="0" y="11"/>
                    <a:pt x="0" y="11"/>
                    <a:pt x="0" y="11"/>
                  </a:cubicBezTo>
                  <a:cubicBezTo>
                    <a:pt x="0" y="8"/>
                    <a:pt x="2" y="5"/>
                    <a:pt x="4" y="3"/>
                  </a:cubicBezTo>
                  <a:cubicBezTo>
                    <a:pt x="4" y="3"/>
                    <a:pt x="4" y="3"/>
                    <a:pt x="4" y="3"/>
                  </a:cubicBezTo>
                  <a:cubicBezTo>
                    <a:pt x="5" y="1"/>
                    <a:pt x="8" y="0"/>
                    <a:pt x="11" y="0"/>
                  </a:cubicBezTo>
                  <a:close/>
                  <a:moveTo>
                    <a:pt x="23" y="4"/>
                  </a:moveTo>
                  <a:cubicBezTo>
                    <a:pt x="11" y="4"/>
                    <a:pt x="11" y="4"/>
                    <a:pt x="11" y="4"/>
                  </a:cubicBezTo>
                  <a:cubicBezTo>
                    <a:pt x="9" y="4"/>
                    <a:pt x="7" y="5"/>
                    <a:pt x="6" y="6"/>
                  </a:cubicBezTo>
                  <a:cubicBezTo>
                    <a:pt x="6" y="6"/>
                    <a:pt x="6" y="6"/>
                    <a:pt x="6" y="6"/>
                  </a:cubicBezTo>
                  <a:cubicBezTo>
                    <a:pt x="5" y="7"/>
                    <a:pt x="4" y="9"/>
                    <a:pt x="4" y="11"/>
                  </a:cubicBezTo>
                  <a:cubicBezTo>
                    <a:pt x="4" y="11"/>
                    <a:pt x="4" y="11"/>
                    <a:pt x="4" y="11"/>
                  </a:cubicBezTo>
                  <a:cubicBezTo>
                    <a:pt x="4" y="13"/>
                    <a:pt x="5" y="14"/>
                    <a:pt x="6" y="16"/>
                  </a:cubicBezTo>
                  <a:cubicBezTo>
                    <a:pt x="7" y="17"/>
                    <a:pt x="9" y="18"/>
                    <a:pt x="11" y="18"/>
                  </a:cubicBezTo>
                  <a:cubicBezTo>
                    <a:pt x="23" y="18"/>
                    <a:pt x="23" y="18"/>
                    <a:pt x="23" y="18"/>
                  </a:cubicBezTo>
                  <a:cubicBezTo>
                    <a:pt x="25" y="18"/>
                    <a:pt x="27" y="17"/>
                    <a:pt x="28" y="16"/>
                  </a:cubicBezTo>
                  <a:cubicBezTo>
                    <a:pt x="29" y="14"/>
                    <a:pt x="30" y="13"/>
                    <a:pt x="30" y="11"/>
                  </a:cubicBezTo>
                  <a:cubicBezTo>
                    <a:pt x="30" y="11"/>
                    <a:pt x="30" y="11"/>
                    <a:pt x="30" y="11"/>
                  </a:cubicBezTo>
                  <a:cubicBezTo>
                    <a:pt x="30" y="9"/>
                    <a:pt x="29" y="7"/>
                    <a:pt x="28" y="6"/>
                  </a:cubicBezTo>
                  <a:cubicBezTo>
                    <a:pt x="28" y="6"/>
                    <a:pt x="28" y="6"/>
                    <a:pt x="28" y="6"/>
                  </a:cubicBezTo>
                  <a:cubicBezTo>
                    <a:pt x="27" y="5"/>
                    <a:pt x="25" y="4"/>
                    <a:pt x="2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2" name="Freeform 9"/>
            <p:cNvSpPr/>
            <p:nvPr/>
          </p:nvSpPr>
          <p:spPr bwMode="auto">
            <a:xfrm>
              <a:off x="2883978" y="2575304"/>
              <a:ext cx="29289" cy="13227"/>
            </a:xfrm>
            <a:custGeom>
              <a:avLst/>
              <a:gdLst>
                <a:gd name="T0" fmla="*/ 29 w 31"/>
                <a:gd name="T1" fmla="*/ 14 h 14"/>
                <a:gd name="T2" fmla="*/ 0 w 31"/>
                <a:gd name="T3" fmla="*/ 7 h 14"/>
                <a:gd name="T4" fmla="*/ 3 w 31"/>
                <a:gd name="T5" fmla="*/ 0 h 14"/>
                <a:gd name="T6" fmla="*/ 31 w 31"/>
                <a:gd name="T7" fmla="*/ 7 h 14"/>
                <a:gd name="T8" fmla="*/ 29 w 31"/>
                <a:gd name="T9" fmla="*/ 14 h 14"/>
              </a:gdLst>
              <a:ahLst/>
              <a:cxnLst>
                <a:cxn ang="0">
                  <a:pos x="T0" y="T1"/>
                </a:cxn>
                <a:cxn ang="0">
                  <a:pos x="T2" y="T3"/>
                </a:cxn>
                <a:cxn ang="0">
                  <a:pos x="T4" y="T5"/>
                </a:cxn>
                <a:cxn ang="0">
                  <a:pos x="T6" y="T7"/>
                </a:cxn>
                <a:cxn ang="0">
                  <a:pos x="T8" y="T9"/>
                </a:cxn>
              </a:cxnLst>
              <a:rect l="0" t="0" r="r" b="b"/>
              <a:pathLst>
                <a:path w="31" h="14">
                  <a:moveTo>
                    <a:pt x="29" y="14"/>
                  </a:moveTo>
                  <a:lnTo>
                    <a:pt x="0" y="7"/>
                  </a:lnTo>
                  <a:lnTo>
                    <a:pt x="3" y="0"/>
                  </a:lnTo>
                  <a:lnTo>
                    <a:pt x="31" y="7"/>
                  </a:lnTo>
                  <a:lnTo>
                    <a:pt x="2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3" name="Freeform 10"/>
            <p:cNvSpPr/>
            <p:nvPr/>
          </p:nvSpPr>
          <p:spPr bwMode="auto">
            <a:xfrm>
              <a:off x="3065383" y="2575304"/>
              <a:ext cx="31179" cy="13227"/>
            </a:xfrm>
            <a:custGeom>
              <a:avLst/>
              <a:gdLst>
                <a:gd name="T0" fmla="*/ 0 w 33"/>
                <a:gd name="T1" fmla="*/ 7 h 14"/>
                <a:gd name="T2" fmla="*/ 31 w 33"/>
                <a:gd name="T3" fmla="*/ 0 h 14"/>
                <a:gd name="T4" fmla="*/ 33 w 33"/>
                <a:gd name="T5" fmla="*/ 7 h 14"/>
                <a:gd name="T6" fmla="*/ 2 w 33"/>
                <a:gd name="T7" fmla="*/ 14 h 14"/>
                <a:gd name="T8" fmla="*/ 0 w 33"/>
                <a:gd name="T9" fmla="*/ 7 h 14"/>
              </a:gdLst>
              <a:ahLst/>
              <a:cxnLst>
                <a:cxn ang="0">
                  <a:pos x="T0" y="T1"/>
                </a:cxn>
                <a:cxn ang="0">
                  <a:pos x="T2" y="T3"/>
                </a:cxn>
                <a:cxn ang="0">
                  <a:pos x="T4" y="T5"/>
                </a:cxn>
                <a:cxn ang="0">
                  <a:pos x="T6" y="T7"/>
                </a:cxn>
                <a:cxn ang="0">
                  <a:pos x="T8" y="T9"/>
                </a:cxn>
              </a:cxnLst>
              <a:rect l="0" t="0" r="r" b="b"/>
              <a:pathLst>
                <a:path w="33" h="14">
                  <a:moveTo>
                    <a:pt x="0" y="7"/>
                  </a:moveTo>
                  <a:lnTo>
                    <a:pt x="31" y="0"/>
                  </a:lnTo>
                  <a:lnTo>
                    <a:pt x="33" y="7"/>
                  </a:lnTo>
                  <a:lnTo>
                    <a:pt x="2" y="14"/>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Rectangle 11"/>
            <p:cNvSpPr>
              <a:spLocks noChangeArrowheads="1"/>
            </p:cNvSpPr>
            <p:nvPr/>
          </p:nvSpPr>
          <p:spPr bwMode="auto">
            <a:xfrm>
              <a:off x="2978460" y="2581918"/>
              <a:ext cx="21731" cy="850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25" name="组合 24"/>
          <p:cNvGrpSpPr/>
          <p:nvPr/>
        </p:nvGrpSpPr>
        <p:grpSpPr>
          <a:xfrm>
            <a:off x="4902335" y="2068392"/>
            <a:ext cx="898688" cy="1164966"/>
            <a:chOff x="5865825" y="1325309"/>
            <a:chExt cx="484692" cy="628305"/>
          </a:xfrm>
          <a:gradFill>
            <a:gsLst>
              <a:gs pos="0">
                <a:srgbClr val="FDFA75"/>
              </a:gs>
              <a:gs pos="100000">
                <a:srgbClr val="D79E11"/>
              </a:gs>
            </a:gsLst>
            <a:lin ang="2700000" scaled="1"/>
          </a:gradFill>
        </p:grpSpPr>
        <p:sp>
          <p:nvSpPr>
            <p:cNvPr id="26" name="Freeform 12"/>
            <p:cNvSpPr/>
            <p:nvPr/>
          </p:nvSpPr>
          <p:spPr bwMode="auto">
            <a:xfrm>
              <a:off x="5865825" y="1711740"/>
              <a:ext cx="484692" cy="241874"/>
            </a:xfrm>
            <a:custGeom>
              <a:avLst/>
              <a:gdLst>
                <a:gd name="T0" fmla="*/ 217 w 217"/>
                <a:gd name="T1" fmla="*/ 83 h 108"/>
                <a:gd name="T2" fmla="*/ 192 w 217"/>
                <a:gd name="T3" fmla="*/ 108 h 108"/>
                <a:gd name="T4" fmla="*/ 25 w 217"/>
                <a:gd name="T5" fmla="*/ 108 h 108"/>
                <a:gd name="T6" fmla="*/ 0 w 217"/>
                <a:gd name="T7" fmla="*/ 83 h 108"/>
                <a:gd name="T8" fmla="*/ 0 w 217"/>
                <a:gd name="T9" fmla="*/ 53 h 108"/>
                <a:gd name="T10" fmla="*/ 75 w 217"/>
                <a:gd name="T11" fmla="*/ 0 h 108"/>
                <a:gd name="T12" fmla="*/ 109 w 217"/>
                <a:gd name="T13" fmla="*/ 13 h 108"/>
                <a:gd name="T14" fmla="*/ 142 w 217"/>
                <a:gd name="T15" fmla="*/ 0 h 108"/>
                <a:gd name="T16" fmla="*/ 217 w 217"/>
                <a:gd name="T17" fmla="*/ 53 h 108"/>
                <a:gd name="T18" fmla="*/ 217 w 217"/>
                <a:gd name="T19" fmla="*/ 8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7" h="108">
                  <a:moveTo>
                    <a:pt x="217" y="83"/>
                  </a:moveTo>
                  <a:cubicBezTo>
                    <a:pt x="217" y="97"/>
                    <a:pt x="206" y="108"/>
                    <a:pt x="192" y="108"/>
                  </a:cubicBezTo>
                  <a:cubicBezTo>
                    <a:pt x="25" y="108"/>
                    <a:pt x="25" y="108"/>
                    <a:pt x="25" y="108"/>
                  </a:cubicBezTo>
                  <a:cubicBezTo>
                    <a:pt x="11" y="108"/>
                    <a:pt x="0" y="97"/>
                    <a:pt x="0" y="83"/>
                  </a:cubicBezTo>
                  <a:cubicBezTo>
                    <a:pt x="0" y="73"/>
                    <a:pt x="0" y="63"/>
                    <a:pt x="0" y="53"/>
                  </a:cubicBezTo>
                  <a:cubicBezTo>
                    <a:pt x="0" y="26"/>
                    <a:pt x="39" y="8"/>
                    <a:pt x="75" y="0"/>
                  </a:cubicBezTo>
                  <a:cubicBezTo>
                    <a:pt x="83" y="8"/>
                    <a:pt x="95" y="13"/>
                    <a:pt x="109" y="13"/>
                  </a:cubicBezTo>
                  <a:cubicBezTo>
                    <a:pt x="122" y="13"/>
                    <a:pt x="134" y="8"/>
                    <a:pt x="142" y="0"/>
                  </a:cubicBezTo>
                  <a:cubicBezTo>
                    <a:pt x="178" y="8"/>
                    <a:pt x="217" y="26"/>
                    <a:pt x="217" y="53"/>
                  </a:cubicBezTo>
                  <a:cubicBezTo>
                    <a:pt x="217" y="63"/>
                    <a:pt x="217" y="73"/>
                    <a:pt x="217"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13"/>
            <p:cNvSpPr/>
            <p:nvPr/>
          </p:nvSpPr>
          <p:spPr bwMode="auto">
            <a:xfrm>
              <a:off x="5939521" y="1325309"/>
              <a:ext cx="321238" cy="281556"/>
            </a:xfrm>
            <a:custGeom>
              <a:avLst/>
              <a:gdLst>
                <a:gd name="T0" fmla="*/ 29 w 144"/>
                <a:gd name="T1" fmla="*/ 126 h 126"/>
                <a:gd name="T2" fmla="*/ 21 w 144"/>
                <a:gd name="T3" fmla="*/ 42 h 126"/>
                <a:gd name="T4" fmla="*/ 112 w 144"/>
                <a:gd name="T5" fmla="*/ 37 h 126"/>
                <a:gd name="T6" fmla="*/ 135 w 144"/>
                <a:gd name="T7" fmla="*/ 53 h 126"/>
                <a:gd name="T8" fmla="*/ 118 w 144"/>
                <a:gd name="T9" fmla="*/ 122 h 126"/>
                <a:gd name="T10" fmla="*/ 113 w 144"/>
                <a:gd name="T11" fmla="*/ 86 h 126"/>
                <a:gd name="T12" fmla="*/ 110 w 144"/>
                <a:gd name="T13" fmla="*/ 100 h 126"/>
                <a:gd name="T14" fmla="*/ 105 w 144"/>
                <a:gd name="T15" fmla="*/ 78 h 126"/>
                <a:gd name="T16" fmla="*/ 83 w 144"/>
                <a:gd name="T17" fmla="*/ 91 h 126"/>
                <a:gd name="T18" fmla="*/ 92 w 144"/>
                <a:gd name="T19" fmla="*/ 81 h 126"/>
                <a:gd name="T20" fmla="*/ 42 w 144"/>
                <a:gd name="T21" fmla="*/ 98 h 126"/>
                <a:gd name="T22" fmla="*/ 62 w 144"/>
                <a:gd name="T23" fmla="*/ 87 h 126"/>
                <a:gd name="T24" fmla="*/ 29 w 144"/>
                <a:gd name="T25" fmla="*/ 1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 h="126">
                  <a:moveTo>
                    <a:pt x="29" y="126"/>
                  </a:moveTo>
                  <a:cubicBezTo>
                    <a:pt x="29" y="126"/>
                    <a:pt x="0" y="85"/>
                    <a:pt x="21" y="42"/>
                  </a:cubicBezTo>
                  <a:cubicBezTo>
                    <a:pt x="42" y="0"/>
                    <a:pt x="108" y="20"/>
                    <a:pt x="112" y="37"/>
                  </a:cubicBezTo>
                  <a:cubicBezTo>
                    <a:pt x="112" y="37"/>
                    <a:pt x="129" y="37"/>
                    <a:pt x="135" y="53"/>
                  </a:cubicBezTo>
                  <a:cubicBezTo>
                    <a:pt x="144" y="76"/>
                    <a:pt x="131" y="104"/>
                    <a:pt x="118" y="122"/>
                  </a:cubicBezTo>
                  <a:cubicBezTo>
                    <a:pt x="123" y="110"/>
                    <a:pt x="119" y="98"/>
                    <a:pt x="113" y="86"/>
                  </a:cubicBezTo>
                  <a:cubicBezTo>
                    <a:pt x="110" y="100"/>
                    <a:pt x="110" y="100"/>
                    <a:pt x="110" y="100"/>
                  </a:cubicBezTo>
                  <a:cubicBezTo>
                    <a:pt x="110" y="100"/>
                    <a:pt x="112" y="86"/>
                    <a:pt x="105" y="78"/>
                  </a:cubicBezTo>
                  <a:cubicBezTo>
                    <a:pt x="101" y="81"/>
                    <a:pt x="96" y="87"/>
                    <a:pt x="83" y="91"/>
                  </a:cubicBezTo>
                  <a:cubicBezTo>
                    <a:pt x="88" y="87"/>
                    <a:pt x="92" y="84"/>
                    <a:pt x="92" y="81"/>
                  </a:cubicBezTo>
                  <a:cubicBezTo>
                    <a:pt x="74" y="90"/>
                    <a:pt x="61" y="95"/>
                    <a:pt x="42" y="98"/>
                  </a:cubicBezTo>
                  <a:cubicBezTo>
                    <a:pt x="50" y="95"/>
                    <a:pt x="57" y="91"/>
                    <a:pt x="62" y="87"/>
                  </a:cubicBezTo>
                  <a:cubicBezTo>
                    <a:pt x="34" y="87"/>
                    <a:pt x="26" y="102"/>
                    <a:pt x="29" y="1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9" name="组合 8"/>
          <p:cNvGrpSpPr/>
          <p:nvPr/>
        </p:nvGrpSpPr>
        <p:grpSpPr>
          <a:xfrm>
            <a:off x="6972985" y="2183538"/>
            <a:ext cx="831440" cy="1063006"/>
            <a:chOff x="9297313" y="2911384"/>
            <a:chExt cx="1108587" cy="1417341"/>
          </a:xfrm>
        </p:grpSpPr>
        <p:sp>
          <p:nvSpPr>
            <p:cNvPr id="72" name="任意多边形 71"/>
            <p:cNvSpPr/>
            <p:nvPr/>
          </p:nvSpPr>
          <p:spPr bwMode="auto">
            <a:xfrm>
              <a:off x="9398093" y="2911384"/>
              <a:ext cx="894023" cy="878474"/>
            </a:xfrm>
            <a:custGeom>
              <a:avLst/>
              <a:gdLst>
                <a:gd name="connsiteX0" fmla="*/ 392078 w 894023"/>
                <a:gd name="connsiteY0" fmla="*/ 171301 h 878474"/>
                <a:gd name="connsiteX1" fmla="*/ 215760 w 894023"/>
                <a:gd name="connsiteY1" fmla="*/ 425614 h 878474"/>
                <a:gd name="connsiteX2" fmla="*/ 215760 w 894023"/>
                <a:gd name="connsiteY2" fmla="*/ 435337 h 878474"/>
                <a:gd name="connsiteX3" fmla="*/ 186602 w 894023"/>
                <a:gd name="connsiteY3" fmla="*/ 440198 h 878474"/>
                <a:gd name="connsiteX4" fmla="*/ 210900 w 894023"/>
                <a:gd name="connsiteY4" fmla="*/ 576318 h 878474"/>
                <a:gd name="connsiteX5" fmla="*/ 225480 w 894023"/>
                <a:gd name="connsiteY5" fmla="*/ 581179 h 878474"/>
                <a:gd name="connsiteX6" fmla="*/ 308096 w 894023"/>
                <a:gd name="connsiteY6" fmla="*/ 770774 h 878474"/>
                <a:gd name="connsiteX7" fmla="*/ 444169 w 894023"/>
                <a:gd name="connsiteY7" fmla="*/ 824250 h 878474"/>
                <a:gd name="connsiteX8" fmla="*/ 449029 w 894023"/>
                <a:gd name="connsiteY8" fmla="*/ 824250 h 878474"/>
                <a:gd name="connsiteX9" fmla="*/ 604541 w 894023"/>
                <a:gd name="connsiteY9" fmla="*/ 746467 h 878474"/>
                <a:gd name="connsiteX10" fmla="*/ 662858 w 894023"/>
                <a:gd name="connsiteY10" fmla="*/ 595763 h 878474"/>
                <a:gd name="connsiteX11" fmla="*/ 711456 w 894023"/>
                <a:gd name="connsiteY11" fmla="*/ 537426 h 878474"/>
                <a:gd name="connsiteX12" fmla="*/ 424730 w 894023"/>
                <a:gd name="connsiteY12" fmla="*/ 172820 h 878474"/>
                <a:gd name="connsiteX13" fmla="*/ 392078 w 894023"/>
                <a:gd name="connsiteY13" fmla="*/ 171301 h 878474"/>
                <a:gd name="connsiteX14" fmla="*/ 380893 w 894023"/>
                <a:gd name="connsiteY14" fmla="*/ 728 h 878474"/>
                <a:gd name="connsiteX15" fmla="*/ 486764 w 894023"/>
                <a:gd name="connsiteY15" fmla="*/ 12285 h 878474"/>
                <a:gd name="connsiteX16" fmla="*/ 837235 w 894023"/>
                <a:gd name="connsiteY16" fmla="*/ 664360 h 878474"/>
                <a:gd name="connsiteX17" fmla="*/ 442955 w 894023"/>
                <a:gd name="connsiteY17" fmla="*/ 878474 h 878474"/>
                <a:gd name="connsiteX18" fmla="*/ 0 w 894023"/>
                <a:gd name="connsiteY18" fmla="*/ 605965 h 878474"/>
                <a:gd name="connsiteX19" fmla="*/ 165500 w 894023"/>
                <a:gd name="connsiteY19" fmla="*/ 109609 h 878474"/>
                <a:gd name="connsiteX20" fmla="*/ 380893 w 894023"/>
                <a:gd name="connsiteY20" fmla="*/ 728 h 878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94023" h="878474">
                  <a:moveTo>
                    <a:pt x="392078" y="171301"/>
                  </a:moveTo>
                  <a:cubicBezTo>
                    <a:pt x="333306" y="174036"/>
                    <a:pt x="215760" y="206850"/>
                    <a:pt x="215760" y="425614"/>
                  </a:cubicBezTo>
                  <a:cubicBezTo>
                    <a:pt x="215760" y="430475"/>
                    <a:pt x="215760" y="435337"/>
                    <a:pt x="215760" y="435337"/>
                  </a:cubicBezTo>
                  <a:cubicBezTo>
                    <a:pt x="206041" y="430475"/>
                    <a:pt x="196321" y="430475"/>
                    <a:pt x="186602" y="440198"/>
                  </a:cubicBezTo>
                  <a:cubicBezTo>
                    <a:pt x="176882" y="459644"/>
                    <a:pt x="191461" y="561733"/>
                    <a:pt x="210900" y="576318"/>
                  </a:cubicBezTo>
                  <a:cubicBezTo>
                    <a:pt x="215760" y="581179"/>
                    <a:pt x="220620" y="581179"/>
                    <a:pt x="225480" y="581179"/>
                  </a:cubicBezTo>
                  <a:cubicBezTo>
                    <a:pt x="240059" y="634655"/>
                    <a:pt x="264358" y="731883"/>
                    <a:pt x="308096" y="770774"/>
                  </a:cubicBezTo>
                  <a:cubicBezTo>
                    <a:pt x="346974" y="799943"/>
                    <a:pt x="395571" y="824250"/>
                    <a:pt x="444169" y="824250"/>
                  </a:cubicBezTo>
                  <a:cubicBezTo>
                    <a:pt x="449029" y="824250"/>
                    <a:pt x="449029" y="824250"/>
                    <a:pt x="449029" y="824250"/>
                  </a:cubicBezTo>
                  <a:cubicBezTo>
                    <a:pt x="507346" y="829111"/>
                    <a:pt x="565663" y="790220"/>
                    <a:pt x="604541" y="746467"/>
                  </a:cubicBezTo>
                  <a:cubicBezTo>
                    <a:pt x="638559" y="707576"/>
                    <a:pt x="662858" y="654100"/>
                    <a:pt x="662858" y="595763"/>
                  </a:cubicBezTo>
                  <a:cubicBezTo>
                    <a:pt x="662858" y="595763"/>
                    <a:pt x="726035" y="586041"/>
                    <a:pt x="711456" y="537426"/>
                  </a:cubicBezTo>
                  <a:cubicBezTo>
                    <a:pt x="643419" y="513119"/>
                    <a:pt x="424730" y="406168"/>
                    <a:pt x="424730" y="172820"/>
                  </a:cubicBezTo>
                  <a:cubicBezTo>
                    <a:pt x="424730" y="172820"/>
                    <a:pt x="411669" y="170390"/>
                    <a:pt x="392078" y="171301"/>
                  </a:cubicBezTo>
                  <a:close/>
                  <a:moveTo>
                    <a:pt x="380893" y="728"/>
                  </a:moveTo>
                  <a:cubicBezTo>
                    <a:pt x="442955" y="-3530"/>
                    <a:pt x="486764" y="12285"/>
                    <a:pt x="486764" y="12285"/>
                  </a:cubicBezTo>
                  <a:cubicBezTo>
                    <a:pt x="715543" y="-65575"/>
                    <a:pt x="1022205" y="435647"/>
                    <a:pt x="837235" y="664360"/>
                  </a:cubicBezTo>
                  <a:cubicBezTo>
                    <a:pt x="764220" y="756818"/>
                    <a:pt x="700941" y="849277"/>
                    <a:pt x="442955" y="878474"/>
                  </a:cubicBezTo>
                  <a:cubicBezTo>
                    <a:pt x="121691" y="820079"/>
                    <a:pt x="0" y="605965"/>
                    <a:pt x="0" y="605965"/>
                  </a:cubicBezTo>
                  <a:cubicBezTo>
                    <a:pt x="0" y="605965"/>
                    <a:pt x="24338" y="265329"/>
                    <a:pt x="165500" y="109609"/>
                  </a:cubicBezTo>
                  <a:cubicBezTo>
                    <a:pt x="238515" y="29317"/>
                    <a:pt x="318831" y="4986"/>
                    <a:pt x="380893" y="728"/>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1" name="Freeform 16"/>
            <p:cNvSpPr/>
            <p:nvPr/>
          </p:nvSpPr>
          <p:spPr bwMode="auto">
            <a:xfrm>
              <a:off x="9297313" y="3789858"/>
              <a:ext cx="1108587" cy="538867"/>
            </a:xfrm>
            <a:custGeom>
              <a:avLst/>
              <a:gdLst>
                <a:gd name="T0" fmla="*/ 114 w 228"/>
                <a:gd name="T1" fmla="*/ 81 h 111"/>
                <a:gd name="T2" fmla="*/ 120 w 228"/>
                <a:gd name="T3" fmla="*/ 66 h 111"/>
                <a:gd name="T4" fmla="*/ 115 w 228"/>
                <a:gd name="T5" fmla="*/ 56 h 111"/>
                <a:gd name="T6" fmla="*/ 145 w 228"/>
                <a:gd name="T7" fmla="*/ 0 h 111"/>
                <a:gd name="T8" fmla="*/ 228 w 228"/>
                <a:gd name="T9" fmla="*/ 27 h 111"/>
                <a:gd name="T10" fmla="*/ 228 w 228"/>
                <a:gd name="T11" fmla="*/ 96 h 111"/>
                <a:gd name="T12" fmla="*/ 212 w 228"/>
                <a:gd name="T13" fmla="*/ 111 h 111"/>
                <a:gd name="T14" fmla="*/ 16 w 228"/>
                <a:gd name="T15" fmla="*/ 111 h 111"/>
                <a:gd name="T16" fmla="*/ 0 w 228"/>
                <a:gd name="T17" fmla="*/ 96 h 111"/>
                <a:gd name="T18" fmla="*/ 0 w 228"/>
                <a:gd name="T19" fmla="*/ 27 h 111"/>
                <a:gd name="T20" fmla="*/ 83 w 228"/>
                <a:gd name="T21" fmla="*/ 0 h 111"/>
                <a:gd name="T22" fmla="*/ 113 w 228"/>
                <a:gd name="T23" fmla="*/ 56 h 111"/>
                <a:gd name="T24" fmla="*/ 108 w 228"/>
                <a:gd name="T25" fmla="*/ 66 h 111"/>
                <a:gd name="T26" fmla="*/ 114 w 228"/>
                <a:gd name="T27" fmla="*/ 8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8" h="111">
                  <a:moveTo>
                    <a:pt x="114" y="81"/>
                  </a:moveTo>
                  <a:cubicBezTo>
                    <a:pt x="123" y="81"/>
                    <a:pt x="127" y="71"/>
                    <a:pt x="120" y="66"/>
                  </a:cubicBezTo>
                  <a:cubicBezTo>
                    <a:pt x="117" y="64"/>
                    <a:pt x="115" y="61"/>
                    <a:pt x="115" y="56"/>
                  </a:cubicBezTo>
                  <a:cubicBezTo>
                    <a:pt x="115" y="30"/>
                    <a:pt x="149" y="36"/>
                    <a:pt x="145" y="0"/>
                  </a:cubicBezTo>
                  <a:cubicBezTo>
                    <a:pt x="212" y="2"/>
                    <a:pt x="228" y="14"/>
                    <a:pt x="228" y="27"/>
                  </a:cubicBezTo>
                  <a:cubicBezTo>
                    <a:pt x="228" y="62"/>
                    <a:pt x="228" y="61"/>
                    <a:pt x="228" y="96"/>
                  </a:cubicBezTo>
                  <a:cubicBezTo>
                    <a:pt x="228" y="104"/>
                    <a:pt x="221" y="111"/>
                    <a:pt x="212" y="111"/>
                  </a:cubicBezTo>
                  <a:cubicBezTo>
                    <a:pt x="16" y="111"/>
                    <a:pt x="16" y="111"/>
                    <a:pt x="16" y="111"/>
                  </a:cubicBezTo>
                  <a:cubicBezTo>
                    <a:pt x="7" y="111"/>
                    <a:pt x="0" y="104"/>
                    <a:pt x="0" y="96"/>
                  </a:cubicBezTo>
                  <a:cubicBezTo>
                    <a:pt x="0" y="61"/>
                    <a:pt x="0" y="62"/>
                    <a:pt x="0" y="27"/>
                  </a:cubicBezTo>
                  <a:cubicBezTo>
                    <a:pt x="0" y="14"/>
                    <a:pt x="16" y="2"/>
                    <a:pt x="83" y="0"/>
                  </a:cubicBezTo>
                  <a:cubicBezTo>
                    <a:pt x="79" y="36"/>
                    <a:pt x="113" y="30"/>
                    <a:pt x="113" y="56"/>
                  </a:cubicBezTo>
                  <a:cubicBezTo>
                    <a:pt x="113" y="61"/>
                    <a:pt x="110" y="64"/>
                    <a:pt x="108" y="66"/>
                  </a:cubicBezTo>
                  <a:cubicBezTo>
                    <a:pt x="100" y="71"/>
                    <a:pt x="104" y="81"/>
                    <a:pt x="114" y="81"/>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17"/>
            <p:cNvSpPr/>
            <p:nvPr/>
          </p:nvSpPr>
          <p:spPr bwMode="auto">
            <a:xfrm>
              <a:off x="9681925" y="3687020"/>
              <a:ext cx="339363" cy="495676"/>
            </a:xfrm>
            <a:custGeom>
              <a:avLst/>
              <a:gdLst>
                <a:gd name="T0" fmla="*/ 4 w 70"/>
                <a:gd name="T1" fmla="*/ 21 h 102"/>
                <a:gd name="T2" fmla="*/ 34 w 70"/>
                <a:gd name="T3" fmla="*/ 77 h 102"/>
                <a:gd name="T4" fmla="*/ 29 w 70"/>
                <a:gd name="T5" fmla="*/ 87 h 102"/>
                <a:gd name="T6" fmla="*/ 35 w 70"/>
                <a:gd name="T7" fmla="*/ 102 h 102"/>
                <a:gd name="T8" fmla="*/ 41 w 70"/>
                <a:gd name="T9" fmla="*/ 87 h 102"/>
                <a:gd name="T10" fmla="*/ 36 w 70"/>
                <a:gd name="T11" fmla="*/ 77 h 102"/>
                <a:gd name="T12" fmla="*/ 66 w 70"/>
                <a:gd name="T13" fmla="*/ 21 h 102"/>
                <a:gd name="T14" fmla="*/ 66 w 70"/>
                <a:gd name="T15" fmla="*/ 0 h 102"/>
                <a:gd name="T16" fmla="*/ 34 w 70"/>
                <a:gd name="T17" fmla="*/ 15 h 102"/>
                <a:gd name="T18" fmla="*/ 4 w 70"/>
                <a:gd name="T19" fmla="*/ 2 h 102"/>
                <a:gd name="T20" fmla="*/ 4 w 70"/>
                <a:gd name="T21" fmla="*/ 2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02">
                  <a:moveTo>
                    <a:pt x="4" y="21"/>
                  </a:moveTo>
                  <a:cubicBezTo>
                    <a:pt x="0" y="57"/>
                    <a:pt x="34" y="51"/>
                    <a:pt x="34" y="77"/>
                  </a:cubicBezTo>
                  <a:cubicBezTo>
                    <a:pt x="34" y="82"/>
                    <a:pt x="31" y="85"/>
                    <a:pt x="29" y="87"/>
                  </a:cubicBezTo>
                  <a:cubicBezTo>
                    <a:pt x="21" y="92"/>
                    <a:pt x="25" y="102"/>
                    <a:pt x="35" y="102"/>
                  </a:cubicBezTo>
                  <a:cubicBezTo>
                    <a:pt x="44" y="102"/>
                    <a:pt x="48" y="92"/>
                    <a:pt x="41" y="87"/>
                  </a:cubicBezTo>
                  <a:cubicBezTo>
                    <a:pt x="38" y="85"/>
                    <a:pt x="36" y="82"/>
                    <a:pt x="36" y="77"/>
                  </a:cubicBezTo>
                  <a:cubicBezTo>
                    <a:pt x="36" y="51"/>
                    <a:pt x="70" y="57"/>
                    <a:pt x="66" y="21"/>
                  </a:cubicBezTo>
                  <a:cubicBezTo>
                    <a:pt x="66" y="0"/>
                    <a:pt x="66" y="0"/>
                    <a:pt x="66" y="0"/>
                  </a:cubicBezTo>
                  <a:cubicBezTo>
                    <a:pt x="56" y="9"/>
                    <a:pt x="45" y="15"/>
                    <a:pt x="34" y="15"/>
                  </a:cubicBezTo>
                  <a:cubicBezTo>
                    <a:pt x="22" y="14"/>
                    <a:pt x="12" y="10"/>
                    <a:pt x="4" y="2"/>
                  </a:cubicBezTo>
                  <a:lnTo>
                    <a:pt x="4" y="21"/>
                  </a:ln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8"/>
            <p:cNvSpPr>
              <a:spLocks noEditPoints="1"/>
            </p:cNvSpPr>
            <p:nvPr/>
          </p:nvSpPr>
          <p:spPr bwMode="auto">
            <a:xfrm>
              <a:off x="9611995" y="3322975"/>
              <a:ext cx="477166" cy="135745"/>
            </a:xfrm>
            <a:custGeom>
              <a:avLst/>
              <a:gdLst>
                <a:gd name="T0" fmla="*/ 40 w 98"/>
                <a:gd name="T1" fmla="*/ 8 h 28"/>
                <a:gd name="T2" fmla="*/ 34 w 98"/>
                <a:gd name="T3" fmla="*/ 4 h 28"/>
                <a:gd name="T4" fmla="*/ 7 w 98"/>
                <a:gd name="T5" fmla="*/ 4 h 28"/>
                <a:gd name="T6" fmla="*/ 5 w 98"/>
                <a:gd name="T7" fmla="*/ 7 h 28"/>
                <a:gd name="T8" fmla="*/ 9 w 98"/>
                <a:gd name="T9" fmla="*/ 19 h 28"/>
                <a:gd name="T10" fmla="*/ 20 w 98"/>
                <a:gd name="T11" fmla="*/ 23 h 28"/>
                <a:gd name="T12" fmla="*/ 27 w 98"/>
                <a:gd name="T13" fmla="*/ 23 h 28"/>
                <a:gd name="T14" fmla="*/ 37 w 98"/>
                <a:gd name="T15" fmla="*/ 19 h 28"/>
                <a:gd name="T16" fmla="*/ 40 w 98"/>
                <a:gd name="T17" fmla="*/ 10 h 28"/>
                <a:gd name="T18" fmla="*/ 40 w 98"/>
                <a:gd name="T19" fmla="*/ 10 h 28"/>
                <a:gd name="T20" fmla="*/ 40 w 98"/>
                <a:gd name="T21" fmla="*/ 8 h 28"/>
                <a:gd name="T22" fmla="*/ 54 w 98"/>
                <a:gd name="T23" fmla="*/ 5 h 28"/>
                <a:gd name="T24" fmla="*/ 63 w 98"/>
                <a:gd name="T25" fmla="*/ 0 h 28"/>
                <a:gd name="T26" fmla="*/ 91 w 98"/>
                <a:gd name="T27" fmla="*/ 0 h 28"/>
                <a:gd name="T28" fmla="*/ 91 w 98"/>
                <a:gd name="T29" fmla="*/ 0 h 28"/>
                <a:gd name="T30" fmla="*/ 98 w 98"/>
                <a:gd name="T31" fmla="*/ 7 h 28"/>
                <a:gd name="T32" fmla="*/ 97 w 98"/>
                <a:gd name="T33" fmla="*/ 13 h 28"/>
                <a:gd name="T34" fmla="*/ 92 w 98"/>
                <a:gd name="T35" fmla="*/ 22 h 28"/>
                <a:gd name="T36" fmla="*/ 77 w 98"/>
                <a:gd name="T37" fmla="*/ 28 h 28"/>
                <a:gd name="T38" fmla="*/ 70 w 98"/>
                <a:gd name="T39" fmla="*/ 27 h 28"/>
                <a:gd name="T40" fmla="*/ 57 w 98"/>
                <a:gd name="T41" fmla="*/ 22 h 28"/>
                <a:gd name="T42" fmla="*/ 53 w 98"/>
                <a:gd name="T43" fmla="*/ 10 h 28"/>
                <a:gd name="T44" fmla="*/ 53 w 98"/>
                <a:gd name="T45" fmla="*/ 10 h 28"/>
                <a:gd name="T46" fmla="*/ 53 w 98"/>
                <a:gd name="T47" fmla="*/ 9 h 28"/>
                <a:gd name="T48" fmla="*/ 45 w 98"/>
                <a:gd name="T49" fmla="*/ 9 h 28"/>
                <a:gd name="T50" fmla="*/ 45 w 98"/>
                <a:gd name="T51" fmla="*/ 10 h 28"/>
                <a:gd name="T52" fmla="*/ 45 w 98"/>
                <a:gd name="T53" fmla="*/ 10 h 28"/>
                <a:gd name="T54" fmla="*/ 40 w 98"/>
                <a:gd name="T55" fmla="*/ 22 h 28"/>
                <a:gd name="T56" fmla="*/ 27 w 98"/>
                <a:gd name="T57" fmla="*/ 27 h 28"/>
                <a:gd name="T58" fmla="*/ 20 w 98"/>
                <a:gd name="T59" fmla="*/ 28 h 28"/>
                <a:gd name="T60" fmla="*/ 6 w 98"/>
                <a:gd name="T61" fmla="*/ 22 h 28"/>
                <a:gd name="T62" fmla="*/ 2 w 98"/>
                <a:gd name="T63" fmla="*/ 16 h 28"/>
                <a:gd name="T64" fmla="*/ 0 w 98"/>
                <a:gd name="T65" fmla="*/ 7 h 28"/>
                <a:gd name="T66" fmla="*/ 6 w 98"/>
                <a:gd name="T67" fmla="*/ 0 h 28"/>
                <a:gd name="T68" fmla="*/ 7 w 98"/>
                <a:gd name="T69" fmla="*/ 0 h 28"/>
                <a:gd name="T70" fmla="*/ 34 w 98"/>
                <a:gd name="T71" fmla="*/ 0 h 28"/>
                <a:gd name="T72" fmla="*/ 43 w 98"/>
                <a:gd name="T73" fmla="*/ 5 h 28"/>
                <a:gd name="T74" fmla="*/ 54 w 98"/>
                <a:gd name="T75" fmla="*/ 5 h 28"/>
                <a:gd name="T76" fmla="*/ 63 w 98"/>
                <a:gd name="T77" fmla="*/ 4 h 28"/>
                <a:gd name="T78" fmla="*/ 58 w 98"/>
                <a:gd name="T79" fmla="*/ 8 h 28"/>
                <a:gd name="T80" fmla="*/ 58 w 98"/>
                <a:gd name="T81" fmla="*/ 10 h 28"/>
                <a:gd name="T82" fmla="*/ 58 w 98"/>
                <a:gd name="T83" fmla="*/ 10 h 28"/>
                <a:gd name="T84" fmla="*/ 61 w 98"/>
                <a:gd name="T85" fmla="*/ 19 h 28"/>
                <a:gd name="T86" fmla="*/ 71 w 98"/>
                <a:gd name="T87" fmla="*/ 23 h 28"/>
                <a:gd name="T88" fmla="*/ 77 w 98"/>
                <a:gd name="T89" fmla="*/ 23 h 28"/>
                <a:gd name="T90" fmla="*/ 89 w 98"/>
                <a:gd name="T91" fmla="*/ 19 h 28"/>
                <a:gd name="T92" fmla="*/ 93 w 98"/>
                <a:gd name="T93" fmla="*/ 7 h 28"/>
                <a:gd name="T94" fmla="*/ 90 w 98"/>
                <a:gd name="T95" fmla="*/ 4 h 28"/>
                <a:gd name="T96" fmla="*/ 63 w 98"/>
                <a:gd name="T9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28">
                  <a:moveTo>
                    <a:pt x="40" y="8"/>
                  </a:moveTo>
                  <a:cubicBezTo>
                    <a:pt x="39" y="7"/>
                    <a:pt x="37" y="4"/>
                    <a:pt x="34" y="4"/>
                  </a:cubicBezTo>
                  <a:cubicBezTo>
                    <a:pt x="7" y="4"/>
                    <a:pt x="7" y="4"/>
                    <a:pt x="7" y="4"/>
                  </a:cubicBezTo>
                  <a:cubicBezTo>
                    <a:pt x="7" y="5"/>
                    <a:pt x="5" y="5"/>
                    <a:pt x="5" y="7"/>
                  </a:cubicBezTo>
                  <a:cubicBezTo>
                    <a:pt x="5" y="9"/>
                    <a:pt x="5" y="15"/>
                    <a:pt x="9" y="19"/>
                  </a:cubicBezTo>
                  <a:cubicBezTo>
                    <a:pt x="11" y="21"/>
                    <a:pt x="15" y="23"/>
                    <a:pt x="20" y="23"/>
                  </a:cubicBezTo>
                  <a:cubicBezTo>
                    <a:pt x="23" y="23"/>
                    <a:pt x="25" y="23"/>
                    <a:pt x="27" y="23"/>
                  </a:cubicBezTo>
                  <a:cubicBezTo>
                    <a:pt x="31" y="22"/>
                    <a:pt x="35" y="21"/>
                    <a:pt x="37" y="19"/>
                  </a:cubicBezTo>
                  <a:cubicBezTo>
                    <a:pt x="39" y="17"/>
                    <a:pt x="40" y="14"/>
                    <a:pt x="40" y="10"/>
                  </a:cubicBezTo>
                  <a:cubicBezTo>
                    <a:pt x="40" y="10"/>
                    <a:pt x="40" y="10"/>
                    <a:pt x="40" y="10"/>
                  </a:cubicBezTo>
                  <a:cubicBezTo>
                    <a:pt x="40" y="10"/>
                    <a:pt x="40" y="9"/>
                    <a:pt x="40" y="8"/>
                  </a:cubicBezTo>
                  <a:close/>
                  <a:moveTo>
                    <a:pt x="54" y="5"/>
                  </a:moveTo>
                  <a:cubicBezTo>
                    <a:pt x="56" y="3"/>
                    <a:pt x="60" y="0"/>
                    <a:pt x="63" y="0"/>
                  </a:cubicBezTo>
                  <a:cubicBezTo>
                    <a:pt x="91" y="0"/>
                    <a:pt x="91" y="0"/>
                    <a:pt x="91" y="0"/>
                  </a:cubicBezTo>
                  <a:cubicBezTo>
                    <a:pt x="91" y="0"/>
                    <a:pt x="91" y="0"/>
                    <a:pt x="91" y="0"/>
                  </a:cubicBezTo>
                  <a:cubicBezTo>
                    <a:pt x="91" y="0"/>
                    <a:pt x="98" y="1"/>
                    <a:pt x="98" y="7"/>
                  </a:cubicBezTo>
                  <a:cubicBezTo>
                    <a:pt x="98" y="8"/>
                    <a:pt x="97" y="11"/>
                    <a:pt x="97" y="13"/>
                  </a:cubicBezTo>
                  <a:cubicBezTo>
                    <a:pt x="96" y="16"/>
                    <a:pt x="95" y="19"/>
                    <a:pt x="92" y="22"/>
                  </a:cubicBezTo>
                  <a:cubicBezTo>
                    <a:pt x="89" y="26"/>
                    <a:pt x="84" y="28"/>
                    <a:pt x="77" y="28"/>
                  </a:cubicBezTo>
                  <a:cubicBezTo>
                    <a:pt x="75" y="28"/>
                    <a:pt x="73" y="28"/>
                    <a:pt x="70" y="27"/>
                  </a:cubicBezTo>
                  <a:cubicBezTo>
                    <a:pt x="65" y="27"/>
                    <a:pt x="60" y="25"/>
                    <a:pt x="57" y="22"/>
                  </a:cubicBezTo>
                  <a:cubicBezTo>
                    <a:pt x="54" y="19"/>
                    <a:pt x="53" y="15"/>
                    <a:pt x="53" y="10"/>
                  </a:cubicBezTo>
                  <a:cubicBezTo>
                    <a:pt x="53" y="10"/>
                    <a:pt x="53" y="10"/>
                    <a:pt x="53" y="10"/>
                  </a:cubicBezTo>
                  <a:cubicBezTo>
                    <a:pt x="53" y="10"/>
                    <a:pt x="53" y="10"/>
                    <a:pt x="53" y="9"/>
                  </a:cubicBezTo>
                  <a:cubicBezTo>
                    <a:pt x="45" y="9"/>
                    <a:pt x="45" y="9"/>
                    <a:pt x="45" y="9"/>
                  </a:cubicBezTo>
                  <a:cubicBezTo>
                    <a:pt x="45" y="10"/>
                    <a:pt x="45" y="10"/>
                    <a:pt x="45" y="10"/>
                  </a:cubicBezTo>
                  <a:cubicBezTo>
                    <a:pt x="45" y="10"/>
                    <a:pt x="45" y="10"/>
                    <a:pt x="45" y="10"/>
                  </a:cubicBezTo>
                  <a:cubicBezTo>
                    <a:pt x="45" y="15"/>
                    <a:pt x="43" y="19"/>
                    <a:pt x="40" y="22"/>
                  </a:cubicBezTo>
                  <a:cubicBezTo>
                    <a:pt x="37" y="25"/>
                    <a:pt x="33" y="27"/>
                    <a:pt x="27" y="27"/>
                  </a:cubicBezTo>
                  <a:cubicBezTo>
                    <a:pt x="25" y="28"/>
                    <a:pt x="23" y="28"/>
                    <a:pt x="20" y="28"/>
                  </a:cubicBezTo>
                  <a:cubicBezTo>
                    <a:pt x="13" y="28"/>
                    <a:pt x="9" y="26"/>
                    <a:pt x="6" y="22"/>
                  </a:cubicBezTo>
                  <a:cubicBezTo>
                    <a:pt x="4" y="20"/>
                    <a:pt x="2" y="18"/>
                    <a:pt x="2" y="16"/>
                  </a:cubicBezTo>
                  <a:cubicBezTo>
                    <a:pt x="1" y="13"/>
                    <a:pt x="0" y="9"/>
                    <a:pt x="0" y="7"/>
                  </a:cubicBezTo>
                  <a:cubicBezTo>
                    <a:pt x="0" y="1"/>
                    <a:pt x="6" y="0"/>
                    <a:pt x="6" y="0"/>
                  </a:cubicBezTo>
                  <a:cubicBezTo>
                    <a:pt x="7" y="0"/>
                    <a:pt x="7" y="0"/>
                    <a:pt x="7" y="0"/>
                  </a:cubicBezTo>
                  <a:cubicBezTo>
                    <a:pt x="34" y="0"/>
                    <a:pt x="34" y="0"/>
                    <a:pt x="34" y="0"/>
                  </a:cubicBezTo>
                  <a:cubicBezTo>
                    <a:pt x="38" y="0"/>
                    <a:pt x="42" y="3"/>
                    <a:pt x="43" y="5"/>
                  </a:cubicBezTo>
                  <a:cubicBezTo>
                    <a:pt x="54" y="5"/>
                    <a:pt x="54" y="5"/>
                    <a:pt x="54" y="5"/>
                  </a:cubicBezTo>
                  <a:close/>
                  <a:moveTo>
                    <a:pt x="63" y="4"/>
                  </a:moveTo>
                  <a:cubicBezTo>
                    <a:pt x="61" y="4"/>
                    <a:pt x="59" y="7"/>
                    <a:pt x="58" y="8"/>
                  </a:cubicBezTo>
                  <a:cubicBezTo>
                    <a:pt x="58" y="9"/>
                    <a:pt x="58" y="10"/>
                    <a:pt x="58" y="10"/>
                  </a:cubicBezTo>
                  <a:cubicBezTo>
                    <a:pt x="58" y="10"/>
                    <a:pt x="58" y="10"/>
                    <a:pt x="58" y="10"/>
                  </a:cubicBezTo>
                  <a:cubicBezTo>
                    <a:pt x="58" y="14"/>
                    <a:pt x="59" y="17"/>
                    <a:pt x="61" y="19"/>
                  </a:cubicBezTo>
                  <a:cubicBezTo>
                    <a:pt x="63" y="21"/>
                    <a:pt x="66" y="22"/>
                    <a:pt x="71" y="23"/>
                  </a:cubicBezTo>
                  <a:cubicBezTo>
                    <a:pt x="73" y="23"/>
                    <a:pt x="75" y="23"/>
                    <a:pt x="77" y="23"/>
                  </a:cubicBezTo>
                  <a:cubicBezTo>
                    <a:pt x="83" y="23"/>
                    <a:pt x="86" y="21"/>
                    <a:pt x="89" y="19"/>
                  </a:cubicBezTo>
                  <a:cubicBezTo>
                    <a:pt x="92" y="15"/>
                    <a:pt x="93" y="9"/>
                    <a:pt x="93" y="7"/>
                  </a:cubicBezTo>
                  <a:cubicBezTo>
                    <a:pt x="93" y="5"/>
                    <a:pt x="91" y="5"/>
                    <a:pt x="90" y="4"/>
                  </a:cubicBezTo>
                  <a:lnTo>
                    <a:pt x="63" y="4"/>
                  </a:ln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grpSp>
        <p:nvGrpSpPr>
          <p:cNvPr id="8" name="组合 7"/>
          <p:cNvGrpSpPr/>
          <p:nvPr/>
        </p:nvGrpSpPr>
        <p:grpSpPr>
          <a:xfrm>
            <a:off x="2915902" y="2117923"/>
            <a:ext cx="814472" cy="1113730"/>
            <a:chOff x="3887868" y="2823897"/>
            <a:chExt cx="1085963" cy="1484973"/>
          </a:xfrm>
        </p:grpSpPr>
        <p:sp>
          <p:nvSpPr>
            <p:cNvPr id="34" name="Freeform 19"/>
            <p:cNvSpPr/>
            <p:nvPr/>
          </p:nvSpPr>
          <p:spPr bwMode="auto">
            <a:xfrm>
              <a:off x="3887868" y="2823897"/>
              <a:ext cx="1085963" cy="1079794"/>
            </a:xfrm>
            <a:custGeom>
              <a:avLst/>
              <a:gdLst>
                <a:gd name="T0" fmla="*/ 223 w 223"/>
                <a:gd name="T1" fmla="*/ 143 h 222"/>
                <a:gd name="T2" fmla="*/ 195 w 223"/>
                <a:gd name="T3" fmla="*/ 135 h 222"/>
                <a:gd name="T4" fmla="*/ 198 w 223"/>
                <a:gd name="T5" fmla="*/ 144 h 222"/>
                <a:gd name="T6" fmla="*/ 197 w 223"/>
                <a:gd name="T7" fmla="*/ 151 h 222"/>
                <a:gd name="T8" fmla="*/ 191 w 223"/>
                <a:gd name="T9" fmla="*/ 150 h 222"/>
                <a:gd name="T10" fmla="*/ 190 w 223"/>
                <a:gd name="T11" fmla="*/ 151 h 222"/>
                <a:gd name="T12" fmla="*/ 187 w 223"/>
                <a:gd name="T13" fmla="*/ 151 h 222"/>
                <a:gd name="T14" fmla="*/ 183 w 223"/>
                <a:gd name="T15" fmla="*/ 158 h 222"/>
                <a:gd name="T16" fmla="*/ 182 w 223"/>
                <a:gd name="T17" fmla="*/ 172 h 222"/>
                <a:gd name="T18" fmla="*/ 177 w 223"/>
                <a:gd name="T19" fmla="*/ 165 h 222"/>
                <a:gd name="T20" fmla="*/ 175 w 223"/>
                <a:gd name="T21" fmla="*/ 167 h 222"/>
                <a:gd name="T22" fmla="*/ 173 w 223"/>
                <a:gd name="T23" fmla="*/ 176 h 222"/>
                <a:gd name="T24" fmla="*/ 172 w 223"/>
                <a:gd name="T25" fmla="*/ 174 h 222"/>
                <a:gd name="T26" fmla="*/ 170 w 223"/>
                <a:gd name="T27" fmla="*/ 180 h 222"/>
                <a:gd name="T28" fmla="*/ 168 w 223"/>
                <a:gd name="T29" fmla="*/ 181 h 222"/>
                <a:gd name="T30" fmla="*/ 166 w 223"/>
                <a:gd name="T31" fmla="*/ 182 h 222"/>
                <a:gd name="T32" fmla="*/ 164 w 223"/>
                <a:gd name="T33" fmla="*/ 185 h 222"/>
                <a:gd name="T34" fmla="*/ 162 w 223"/>
                <a:gd name="T35" fmla="*/ 187 h 222"/>
                <a:gd name="T36" fmla="*/ 159 w 223"/>
                <a:gd name="T37" fmla="*/ 193 h 222"/>
                <a:gd name="T38" fmla="*/ 157 w 223"/>
                <a:gd name="T39" fmla="*/ 193 h 222"/>
                <a:gd name="T40" fmla="*/ 155 w 223"/>
                <a:gd name="T41" fmla="*/ 191 h 222"/>
                <a:gd name="T42" fmla="*/ 136 w 223"/>
                <a:gd name="T43" fmla="*/ 221 h 222"/>
                <a:gd name="T44" fmla="*/ 87 w 223"/>
                <a:gd name="T45" fmla="*/ 221 h 222"/>
                <a:gd name="T46" fmla="*/ 68 w 223"/>
                <a:gd name="T47" fmla="*/ 191 h 222"/>
                <a:gd name="T48" fmla="*/ 66 w 223"/>
                <a:gd name="T49" fmla="*/ 193 h 222"/>
                <a:gd name="T50" fmla="*/ 63 w 223"/>
                <a:gd name="T51" fmla="*/ 192 h 222"/>
                <a:gd name="T52" fmla="*/ 60 w 223"/>
                <a:gd name="T53" fmla="*/ 189 h 222"/>
                <a:gd name="T54" fmla="*/ 59 w 223"/>
                <a:gd name="T55" fmla="*/ 185 h 222"/>
                <a:gd name="T56" fmla="*/ 57 w 223"/>
                <a:gd name="T57" fmla="*/ 183 h 222"/>
                <a:gd name="T58" fmla="*/ 54 w 223"/>
                <a:gd name="T59" fmla="*/ 180 h 222"/>
                <a:gd name="T60" fmla="*/ 53 w 223"/>
                <a:gd name="T61" fmla="*/ 181 h 222"/>
                <a:gd name="T62" fmla="*/ 49 w 223"/>
                <a:gd name="T63" fmla="*/ 180 h 222"/>
                <a:gd name="T64" fmla="*/ 49 w 223"/>
                <a:gd name="T65" fmla="*/ 179 h 222"/>
                <a:gd name="T66" fmla="*/ 48 w 223"/>
                <a:gd name="T67" fmla="*/ 167 h 222"/>
                <a:gd name="T68" fmla="*/ 46 w 223"/>
                <a:gd name="T69" fmla="*/ 174 h 222"/>
                <a:gd name="T70" fmla="*/ 41 w 223"/>
                <a:gd name="T71" fmla="*/ 180 h 222"/>
                <a:gd name="T72" fmla="*/ 40 w 223"/>
                <a:gd name="T73" fmla="*/ 174 h 222"/>
                <a:gd name="T74" fmla="*/ 33 w 223"/>
                <a:gd name="T75" fmla="*/ 171 h 222"/>
                <a:gd name="T76" fmla="*/ 30 w 223"/>
                <a:gd name="T77" fmla="*/ 157 h 222"/>
                <a:gd name="T78" fmla="*/ 28 w 223"/>
                <a:gd name="T79" fmla="*/ 157 h 222"/>
                <a:gd name="T80" fmla="*/ 21 w 223"/>
                <a:gd name="T81" fmla="*/ 158 h 222"/>
                <a:gd name="T82" fmla="*/ 16 w 223"/>
                <a:gd name="T83" fmla="*/ 159 h 222"/>
                <a:gd name="T84" fmla="*/ 10 w 223"/>
                <a:gd name="T85" fmla="*/ 147 h 222"/>
                <a:gd name="T86" fmla="*/ 28 w 223"/>
                <a:gd name="T87" fmla="*/ 132 h 222"/>
                <a:gd name="T88" fmla="*/ 47 w 223"/>
                <a:gd name="T89" fmla="*/ 67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3" h="222">
                  <a:moveTo>
                    <a:pt x="175" y="67"/>
                  </a:moveTo>
                  <a:cubicBezTo>
                    <a:pt x="192" y="120"/>
                    <a:pt x="195" y="133"/>
                    <a:pt x="223" y="143"/>
                  </a:cubicBezTo>
                  <a:cubicBezTo>
                    <a:pt x="223" y="143"/>
                    <a:pt x="199" y="143"/>
                    <a:pt x="194" y="132"/>
                  </a:cubicBezTo>
                  <a:cubicBezTo>
                    <a:pt x="194" y="132"/>
                    <a:pt x="195" y="133"/>
                    <a:pt x="195" y="135"/>
                  </a:cubicBezTo>
                  <a:cubicBezTo>
                    <a:pt x="199" y="140"/>
                    <a:pt x="205" y="144"/>
                    <a:pt x="213" y="147"/>
                  </a:cubicBezTo>
                  <a:cubicBezTo>
                    <a:pt x="213" y="147"/>
                    <a:pt x="205" y="147"/>
                    <a:pt x="198" y="144"/>
                  </a:cubicBezTo>
                  <a:cubicBezTo>
                    <a:pt x="201" y="149"/>
                    <a:pt x="203" y="156"/>
                    <a:pt x="207" y="159"/>
                  </a:cubicBezTo>
                  <a:cubicBezTo>
                    <a:pt x="207" y="159"/>
                    <a:pt x="201" y="156"/>
                    <a:pt x="197" y="151"/>
                  </a:cubicBezTo>
                  <a:cubicBezTo>
                    <a:pt x="198" y="154"/>
                    <a:pt x="200" y="157"/>
                    <a:pt x="201" y="158"/>
                  </a:cubicBezTo>
                  <a:cubicBezTo>
                    <a:pt x="201" y="158"/>
                    <a:pt x="194" y="154"/>
                    <a:pt x="191" y="150"/>
                  </a:cubicBezTo>
                  <a:cubicBezTo>
                    <a:pt x="192" y="152"/>
                    <a:pt x="193" y="155"/>
                    <a:pt x="194" y="157"/>
                  </a:cubicBezTo>
                  <a:cubicBezTo>
                    <a:pt x="190" y="151"/>
                    <a:pt x="190" y="151"/>
                    <a:pt x="190" y="151"/>
                  </a:cubicBezTo>
                  <a:cubicBezTo>
                    <a:pt x="190" y="153"/>
                    <a:pt x="191" y="155"/>
                    <a:pt x="192" y="157"/>
                  </a:cubicBezTo>
                  <a:cubicBezTo>
                    <a:pt x="187" y="151"/>
                    <a:pt x="187" y="151"/>
                    <a:pt x="187" y="151"/>
                  </a:cubicBezTo>
                  <a:cubicBezTo>
                    <a:pt x="189" y="171"/>
                    <a:pt x="189" y="171"/>
                    <a:pt x="189" y="171"/>
                  </a:cubicBezTo>
                  <a:cubicBezTo>
                    <a:pt x="189" y="171"/>
                    <a:pt x="185" y="164"/>
                    <a:pt x="183" y="158"/>
                  </a:cubicBezTo>
                  <a:cubicBezTo>
                    <a:pt x="182" y="174"/>
                    <a:pt x="182" y="174"/>
                    <a:pt x="182" y="174"/>
                  </a:cubicBezTo>
                  <a:cubicBezTo>
                    <a:pt x="182" y="174"/>
                    <a:pt x="182" y="173"/>
                    <a:pt x="182" y="172"/>
                  </a:cubicBezTo>
                  <a:cubicBezTo>
                    <a:pt x="181" y="180"/>
                    <a:pt x="181" y="180"/>
                    <a:pt x="181" y="180"/>
                  </a:cubicBezTo>
                  <a:cubicBezTo>
                    <a:pt x="181" y="180"/>
                    <a:pt x="178" y="171"/>
                    <a:pt x="177" y="165"/>
                  </a:cubicBezTo>
                  <a:cubicBezTo>
                    <a:pt x="177" y="168"/>
                    <a:pt x="176" y="172"/>
                    <a:pt x="176" y="174"/>
                  </a:cubicBezTo>
                  <a:cubicBezTo>
                    <a:pt x="175" y="167"/>
                    <a:pt x="175" y="167"/>
                    <a:pt x="175" y="167"/>
                  </a:cubicBezTo>
                  <a:cubicBezTo>
                    <a:pt x="175" y="167"/>
                    <a:pt x="173" y="176"/>
                    <a:pt x="174" y="179"/>
                  </a:cubicBezTo>
                  <a:cubicBezTo>
                    <a:pt x="173" y="176"/>
                    <a:pt x="173" y="176"/>
                    <a:pt x="173" y="176"/>
                  </a:cubicBezTo>
                  <a:cubicBezTo>
                    <a:pt x="173" y="177"/>
                    <a:pt x="173" y="178"/>
                    <a:pt x="173" y="180"/>
                  </a:cubicBezTo>
                  <a:cubicBezTo>
                    <a:pt x="172" y="174"/>
                    <a:pt x="172" y="174"/>
                    <a:pt x="172" y="174"/>
                  </a:cubicBezTo>
                  <a:cubicBezTo>
                    <a:pt x="170" y="181"/>
                    <a:pt x="170" y="181"/>
                    <a:pt x="170" y="181"/>
                  </a:cubicBezTo>
                  <a:cubicBezTo>
                    <a:pt x="170" y="180"/>
                    <a:pt x="170" y="180"/>
                    <a:pt x="170" y="180"/>
                  </a:cubicBezTo>
                  <a:cubicBezTo>
                    <a:pt x="170" y="183"/>
                    <a:pt x="169" y="186"/>
                    <a:pt x="170" y="187"/>
                  </a:cubicBezTo>
                  <a:cubicBezTo>
                    <a:pt x="168" y="181"/>
                    <a:pt x="168" y="181"/>
                    <a:pt x="168" y="181"/>
                  </a:cubicBezTo>
                  <a:cubicBezTo>
                    <a:pt x="167" y="188"/>
                    <a:pt x="167" y="188"/>
                    <a:pt x="167" y="188"/>
                  </a:cubicBezTo>
                  <a:cubicBezTo>
                    <a:pt x="166" y="182"/>
                    <a:pt x="166" y="182"/>
                    <a:pt x="166" y="182"/>
                  </a:cubicBezTo>
                  <a:cubicBezTo>
                    <a:pt x="164" y="190"/>
                    <a:pt x="164" y="190"/>
                    <a:pt x="164" y="190"/>
                  </a:cubicBezTo>
                  <a:cubicBezTo>
                    <a:pt x="164" y="185"/>
                    <a:pt x="164" y="185"/>
                    <a:pt x="164" y="185"/>
                  </a:cubicBezTo>
                  <a:cubicBezTo>
                    <a:pt x="163" y="187"/>
                    <a:pt x="162" y="190"/>
                    <a:pt x="163" y="192"/>
                  </a:cubicBezTo>
                  <a:cubicBezTo>
                    <a:pt x="163" y="192"/>
                    <a:pt x="162" y="190"/>
                    <a:pt x="162" y="187"/>
                  </a:cubicBezTo>
                  <a:cubicBezTo>
                    <a:pt x="161" y="199"/>
                    <a:pt x="161" y="199"/>
                    <a:pt x="161" y="199"/>
                  </a:cubicBezTo>
                  <a:cubicBezTo>
                    <a:pt x="159" y="193"/>
                    <a:pt x="159" y="193"/>
                    <a:pt x="159" y="193"/>
                  </a:cubicBezTo>
                  <a:cubicBezTo>
                    <a:pt x="159" y="195"/>
                    <a:pt x="158" y="197"/>
                    <a:pt x="157" y="199"/>
                  </a:cubicBezTo>
                  <a:cubicBezTo>
                    <a:pt x="157" y="193"/>
                    <a:pt x="157" y="193"/>
                    <a:pt x="157" y="193"/>
                  </a:cubicBezTo>
                  <a:cubicBezTo>
                    <a:pt x="155" y="196"/>
                    <a:pt x="154" y="200"/>
                    <a:pt x="155" y="205"/>
                  </a:cubicBezTo>
                  <a:cubicBezTo>
                    <a:pt x="155" y="205"/>
                    <a:pt x="152" y="196"/>
                    <a:pt x="155" y="191"/>
                  </a:cubicBezTo>
                  <a:cubicBezTo>
                    <a:pt x="155" y="191"/>
                    <a:pt x="149" y="195"/>
                    <a:pt x="150" y="202"/>
                  </a:cubicBezTo>
                  <a:cubicBezTo>
                    <a:pt x="151" y="208"/>
                    <a:pt x="146" y="219"/>
                    <a:pt x="136" y="221"/>
                  </a:cubicBezTo>
                  <a:cubicBezTo>
                    <a:pt x="130" y="222"/>
                    <a:pt x="119" y="222"/>
                    <a:pt x="111" y="222"/>
                  </a:cubicBezTo>
                  <a:cubicBezTo>
                    <a:pt x="103" y="222"/>
                    <a:pt x="92" y="222"/>
                    <a:pt x="87" y="221"/>
                  </a:cubicBezTo>
                  <a:cubicBezTo>
                    <a:pt x="76" y="219"/>
                    <a:pt x="71" y="208"/>
                    <a:pt x="72" y="202"/>
                  </a:cubicBezTo>
                  <a:cubicBezTo>
                    <a:pt x="74" y="195"/>
                    <a:pt x="68" y="191"/>
                    <a:pt x="68" y="191"/>
                  </a:cubicBezTo>
                  <a:cubicBezTo>
                    <a:pt x="70" y="196"/>
                    <a:pt x="68" y="205"/>
                    <a:pt x="68" y="205"/>
                  </a:cubicBezTo>
                  <a:cubicBezTo>
                    <a:pt x="69" y="201"/>
                    <a:pt x="67" y="196"/>
                    <a:pt x="66" y="193"/>
                  </a:cubicBezTo>
                  <a:cubicBezTo>
                    <a:pt x="66" y="199"/>
                    <a:pt x="66" y="199"/>
                    <a:pt x="66" y="199"/>
                  </a:cubicBezTo>
                  <a:cubicBezTo>
                    <a:pt x="64" y="197"/>
                    <a:pt x="63" y="194"/>
                    <a:pt x="63" y="192"/>
                  </a:cubicBezTo>
                  <a:cubicBezTo>
                    <a:pt x="62" y="199"/>
                    <a:pt x="62" y="199"/>
                    <a:pt x="62" y="199"/>
                  </a:cubicBezTo>
                  <a:cubicBezTo>
                    <a:pt x="60" y="189"/>
                    <a:pt x="60" y="189"/>
                    <a:pt x="60" y="189"/>
                  </a:cubicBezTo>
                  <a:cubicBezTo>
                    <a:pt x="60" y="191"/>
                    <a:pt x="60" y="192"/>
                    <a:pt x="60" y="192"/>
                  </a:cubicBezTo>
                  <a:cubicBezTo>
                    <a:pt x="60" y="190"/>
                    <a:pt x="60" y="187"/>
                    <a:pt x="59" y="185"/>
                  </a:cubicBezTo>
                  <a:cubicBezTo>
                    <a:pt x="58" y="190"/>
                    <a:pt x="58" y="190"/>
                    <a:pt x="58" y="190"/>
                  </a:cubicBezTo>
                  <a:cubicBezTo>
                    <a:pt x="57" y="183"/>
                    <a:pt x="57" y="183"/>
                    <a:pt x="57" y="183"/>
                  </a:cubicBezTo>
                  <a:cubicBezTo>
                    <a:pt x="55" y="188"/>
                    <a:pt x="55" y="188"/>
                    <a:pt x="55" y="188"/>
                  </a:cubicBezTo>
                  <a:cubicBezTo>
                    <a:pt x="54" y="180"/>
                    <a:pt x="54" y="180"/>
                    <a:pt x="54" y="180"/>
                  </a:cubicBezTo>
                  <a:cubicBezTo>
                    <a:pt x="52" y="187"/>
                    <a:pt x="52" y="187"/>
                    <a:pt x="52" y="187"/>
                  </a:cubicBezTo>
                  <a:cubicBezTo>
                    <a:pt x="53" y="186"/>
                    <a:pt x="53" y="183"/>
                    <a:pt x="53" y="181"/>
                  </a:cubicBezTo>
                  <a:cubicBezTo>
                    <a:pt x="51" y="173"/>
                    <a:pt x="51" y="173"/>
                    <a:pt x="51" y="173"/>
                  </a:cubicBezTo>
                  <a:cubicBezTo>
                    <a:pt x="49" y="180"/>
                    <a:pt x="49" y="180"/>
                    <a:pt x="49" y="180"/>
                  </a:cubicBezTo>
                  <a:cubicBezTo>
                    <a:pt x="49" y="179"/>
                    <a:pt x="49" y="178"/>
                    <a:pt x="49" y="177"/>
                  </a:cubicBezTo>
                  <a:cubicBezTo>
                    <a:pt x="49" y="179"/>
                    <a:pt x="49" y="179"/>
                    <a:pt x="49" y="179"/>
                  </a:cubicBezTo>
                  <a:cubicBezTo>
                    <a:pt x="49" y="177"/>
                    <a:pt x="48" y="168"/>
                    <a:pt x="48" y="167"/>
                  </a:cubicBezTo>
                  <a:cubicBezTo>
                    <a:pt x="48" y="167"/>
                    <a:pt x="48" y="167"/>
                    <a:pt x="48" y="167"/>
                  </a:cubicBezTo>
                  <a:cubicBezTo>
                    <a:pt x="48" y="167"/>
                    <a:pt x="48" y="167"/>
                    <a:pt x="48" y="167"/>
                  </a:cubicBezTo>
                  <a:cubicBezTo>
                    <a:pt x="46" y="174"/>
                    <a:pt x="46" y="174"/>
                    <a:pt x="46" y="174"/>
                  </a:cubicBezTo>
                  <a:cubicBezTo>
                    <a:pt x="47" y="171"/>
                    <a:pt x="46" y="167"/>
                    <a:pt x="45" y="164"/>
                  </a:cubicBezTo>
                  <a:cubicBezTo>
                    <a:pt x="44" y="171"/>
                    <a:pt x="41" y="180"/>
                    <a:pt x="41" y="180"/>
                  </a:cubicBezTo>
                  <a:cubicBezTo>
                    <a:pt x="41" y="173"/>
                    <a:pt x="41" y="173"/>
                    <a:pt x="41" y="173"/>
                  </a:cubicBezTo>
                  <a:cubicBezTo>
                    <a:pt x="40" y="174"/>
                    <a:pt x="40" y="174"/>
                    <a:pt x="40" y="174"/>
                  </a:cubicBezTo>
                  <a:cubicBezTo>
                    <a:pt x="39" y="157"/>
                    <a:pt x="39" y="157"/>
                    <a:pt x="39" y="157"/>
                  </a:cubicBezTo>
                  <a:cubicBezTo>
                    <a:pt x="38" y="163"/>
                    <a:pt x="33" y="171"/>
                    <a:pt x="33" y="171"/>
                  </a:cubicBezTo>
                  <a:cubicBezTo>
                    <a:pt x="35" y="151"/>
                    <a:pt x="35" y="151"/>
                    <a:pt x="35" y="151"/>
                  </a:cubicBezTo>
                  <a:cubicBezTo>
                    <a:pt x="30" y="157"/>
                    <a:pt x="30" y="157"/>
                    <a:pt x="30" y="157"/>
                  </a:cubicBezTo>
                  <a:cubicBezTo>
                    <a:pt x="32" y="155"/>
                    <a:pt x="33" y="153"/>
                    <a:pt x="33" y="151"/>
                  </a:cubicBezTo>
                  <a:cubicBezTo>
                    <a:pt x="28" y="157"/>
                    <a:pt x="28" y="157"/>
                    <a:pt x="28" y="157"/>
                  </a:cubicBezTo>
                  <a:cubicBezTo>
                    <a:pt x="29" y="155"/>
                    <a:pt x="30" y="153"/>
                    <a:pt x="31" y="150"/>
                  </a:cubicBezTo>
                  <a:cubicBezTo>
                    <a:pt x="28" y="155"/>
                    <a:pt x="21" y="158"/>
                    <a:pt x="21" y="158"/>
                  </a:cubicBezTo>
                  <a:cubicBezTo>
                    <a:pt x="23" y="157"/>
                    <a:pt x="25" y="154"/>
                    <a:pt x="26" y="151"/>
                  </a:cubicBezTo>
                  <a:cubicBezTo>
                    <a:pt x="21" y="155"/>
                    <a:pt x="16" y="159"/>
                    <a:pt x="16" y="159"/>
                  </a:cubicBezTo>
                  <a:cubicBezTo>
                    <a:pt x="19" y="156"/>
                    <a:pt x="22" y="150"/>
                    <a:pt x="24" y="144"/>
                  </a:cubicBezTo>
                  <a:cubicBezTo>
                    <a:pt x="18" y="147"/>
                    <a:pt x="10" y="147"/>
                    <a:pt x="10" y="147"/>
                  </a:cubicBezTo>
                  <a:cubicBezTo>
                    <a:pt x="18" y="144"/>
                    <a:pt x="23" y="141"/>
                    <a:pt x="27" y="135"/>
                  </a:cubicBezTo>
                  <a:cubicBezTo>
                    <a:pt x="28" y="133"/>
                    <a:pt x="28" y="132"/>
                    <a:pt x="28" y="132"/>
                  </a:cubicBezTo>
                  <a:cubicBezTo>
                    <a:pt x="23" y="143"/>
                    <a:pt x="0" y="143"/>
                    <a:pt x="0" y="143"/>
                  </a:cubicBezTo>
                  <a:cubicBezTo>
                    <a:pt x="27" y="133"/>
                    <a:pt x="30" y="120"/>
                    <a:pt x="47" y="67"/>
                  </a:cubicBezTo>
                  <a:cubicBezTo>
                    <a:pt x="68" y="0"/>
                    <a:pt x="154" y="0"/>
                    <a:pt x="175" y="67"/>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5" name="Freeform 20"/>
            <p:cNvSpPr/>
            <p:nvPr/>
          </p:nvSpPr>
          <p:spPr bwMode="auto">
            <a:xfrm>
              <a:off x="4161416" y="2998722"/>
              <a:ext cx="563548" cy="808303"/>
            </a:xfrm>
            <a:custGeom>
              <a:avLst/>
              <a:gdLst>
                <a:gd name="T0" fmla="*/ 0 w 116"/>
                <a:gd name="T1" fmla="*/ 78 h 166"/>
                <a:gd name="T2" fmla="*/ 52 w 116"/>
                <a:gd name="T3" fmla="*/ 164 h 166"/>
                <a:gd name="T4" fmla="*/ 106 w 116"/>
                <a:gd name="T5" fmla="*/ 83 h 166"/>
                <a:gd name="T6" fmla="*/ 0 w 116"/>
                <a:gd name="T7" fmla="*/ 78 h 166"/>
              </a:gdLst>
              <a:ahLst/>
              <a:cxnLst>
                <a:cxn ang="0">
                  <a:pos x="T0" y="T1"/>
                </a:cxn>
                <a:cxn ang="0">
                  <a:pos x="T2" y="T3"/>
                </a:cxn>
                <a:cxn ang="0">
                  <a:pos x="T4" y="T5"/>
                </a:cxn>
                <a:cxn ang="0">
                  <a:pos x="T6" y="T7"/>
                </a:cxn>
              </a:cxnLst>
              <a:rect l="0" t="0" r="r" b="b"/>
              <a:pathLst>
                <a:path w="116" h="166">
                  <a:moveTo>
                    <a:pt x="0" y="78"/>
                  </a:moveTo>
                  <a:cubicBezTo>
                    <a:pt x="0" y="78"/>
                    <a:pt x="2" y="145"/>
                    <a:pt x="52" y="164"/>
                  </a:cubicBezTo>
                  <a:cubicBezTo>
                    <a:pt x="52" y="164"/>
                    <a:pt x="96" y="166"/>
                    <a:pt x="106" y="83"/>
                  </a:cubicBezTo>
                  <a:cubicBezTo>
                    <a:pt x="116" y="0"/>
                    <a:pt x="31" y="18"/>
                    <a:pt x="0" y="78"/>
                  </a:cubicBez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6" name="Freeform 21"/>
            <p:cNvSpPr/>
            <p:nvPr/>
          </p:nvSpPr>
          <p:spPr bwMode="auto">
            <a:xfrm>
              <a:off x="4253970" y="3305177"/>
              <a:ext cx="324966" cy="559436"/>
            </a:xfrm>
            <a:custGeom>
              <a:avLst/>
              <a:gdLst>
                <a:gd name="T0" fmla="*/ 67 w 67"/>
                <a:gd name="T1" fmla="*/ 65 h 115"/>
                <a:gd name="T2" fmla="*/ 65 w 67"/>
                <a:gd name="T3" fmla="*/ 115 h 115"/>
                <a:gd name="T4" fmla="*/ 5 w 67"/>
                <a:gd name="T5" fmla="*/ 115 h 115"/>
                <a:gd name="T6" fmla="*/ 4 w 67"/>
                <a:gd name="T7" fmla="*/ 71 h 115"/>
                <a:gd name="T8" fmla="*/ 67 w 67"/>
                <a:gd name="T9" fmla="*/ 65 h 115"/>
              </a:gdLst>
              <a:ahLst/>
              <a:cxnLst>
                <a:cxn ang="0">
                  <a:pos x="T0" y="T1"/>
                </a:cxn>
                <a:cxn ang="0">
                  <a:pos x="T2" y="T3"/>
                </a:cxn>
                <a:cxn ang="0">
                  <a:pos x="T4" y="T5"/>
                </a:cxn>
                <a:cxn ang="0">
                  <a:pos x="T6" y="T7"/>
                </a:cxn>
                <a:cxn ang="0">
                  <a:pos x="T8" y="T9"/>
                </a:cxn>
              </a:cxnLst>
              <a:rect l="0" t="0" r="r" b="b"/>
              <a:pathLst>
                <a:path w="67" h="115">
                  <a:moveTo>
                    <a:pt x="67" y="65"/>
                  </a:moveTo>
                  <a:cubicBezTo>
                    <a:pt x="67" y="65"/>
                    <a:pt x="61" y="94"/>
                    <a:pt x="65" y="115"/>
                  </a:cubicBezTo>
                  <a:cubicBezTo>
                    <a:pt x="5" y="115"/>
                    <a:pt x="5" y="115"/>
                    <a:pt x="5" y="115"/>
                  </a:cubicBezTo>
                  <a:cubicBezTo>
                    <a:pt x="6" y="105"/>
                    <a:pt x="6" y="91"/>
                    <a:pt x="4" y="71"/>
                  </a:cubicBezTo>
                  <a:cubicBezTo>
                    <a:pt x="0" y="0"/>
                    <a:pt x="67" y="65"/>
                    <a:pt x="67" y="65"/>
                  </a:cubicBez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7" name="Freeform 22"/>
            <p:cNvSpPr/>
            <p:nvPr/>
          </p:nvSpPr>
          <p:spPr bwMode="auto">
            <a:xfrm>
              <a:off x="4054466" y="2823897"/>
              <a:ext cx="822699" cy="709578"/>
            </a:xfrm>
            <a:custGeom>
              <a:avLst/>
              <a:gdLst>
                <a:gd name="T0" fmla="*/ 141 w 169"/>
                <a:gd name="T1" fmla="*/ 67 h 146"/>
                <a:gd name="T2" fmla="*/ 169 w 169"/>
                <a:gd name="T3" fmla="*/ 132 h 146"/>
                <a:gd name="T4" fmla="*/ 106 w 169"/>
                <a:gd name="T5" fmla="*/ 77 h 146"/>
                <a:gd name="T6" fmla="*/ 0 w 169"/>
                <a:gd name="T7" fmla="*/ 106 h 146"/>
                <a:gd name="T8" fmla="*/ 13 w 169"/>
                <a:gd name="T9" fmla="*/ 67 h 146"/>
                <a:gd name="T10" fmla="*/ 141 w 169"/>
                <a:gd name="T11" fmla="*/ 67 h 146"/>
              </a:gdLst>
              <a:ahLst/>
              <a:cxnLst>
                <a:cxn ang="0">
                  <a:pos x="T0" y="T1"/>
                </a:cxn>
                <a:cxn ang="0">
                  <a:pos x="T2" y="T3"/>
                </a:cxn>
                <a:cxn ang="0">
                  <a:pos x="T4" y="T5"/>
                </a:cxn>
                <a:cxn ang="0">
                  <a:pos x="T6" y="T7"/>
                </a:cxn>
                <a:cxn ang="0">
                  <a:pos x="T8" y="T9"/>
                </a:cxn>
                <a:cxn ang="0">
                  <a:pos x="T10" y="T11"/>
                </a:cxn>
              </a:cxnLst>
              <a:rect l="0" t="0" r="r" b="b"/>
              <a:pathLst>
                <a:path w="169" h="146">
                  <a:moveTo>
                    <a:pt x="141" y="67"/>
                  </a:moveTo>
                  <a:cubicBezTo>
                    <a:pt x="153" y="104"/>
                    <a:pt x="158" y="121"/>
                    <a:pt x="169" y="132"/>
                  </a:cubicBezTo>
                  <a:cubicBezTo>
                    <a:pt x="141" y="129"/>
                    <a:pt x="112" y="116"/>
                    <a:pt x="106" y="77"/>
                  </a:cubicBezTo>
                  <a:cubicBezTo>
                    <a:pt x="106" y="77"/>
                    <a:pt x="65" y="146"/>
                    <a:pt x="0" y="106"/>
                  </a:cubicBezTo>
                  <a:cubicBezTo>
                    <a:pt x="4" y="96"/>
                    <a:pt x="8" y="84"/>
                    <a:pt x="13" y="67"/>
                  </a:cubicBezTo>
                  <a:cubicBezTo>
                    <a:pt x="34" y="0"/>
                    <a:pt x="120" y="0"/>
                    <a:pt x="141" y="67"/>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8" name="Freeform 23"/>
            <p:cNvSpPr/>
            <p:nvPr/>
          </p:nvSpPr>
          <p:spPr bwMode="auto">
            <a:xfrm>
              <a:off x="3887868" y="3782341"/>
              <a:ext cx="1081851" cy="526529"/>
            </a:xfrm>
            <a:custGeom>
              <a:avLst/>
              <a:gdLst>
                <a:gd name="T0" fmla="*/ 40 w 222"/>
                <a:gd name="T1" fmla="*/ 0 h 108"/>
                <a:gd name="T2" fmla="*/ 182 w 222"/>
                <a:gd name="T3" fmla="*/ 0 h 108"/>
                <a:gd name="T4" fmla="*/ 222 w 222"/>
                <a:gd name="T5" fmla="*/ 40 h 108"/>
                <a:gd name="T6" fmla="*/ 222 w 222"/>
                <a:gd name="T7" fmla="*/ 82 h 108"/>
                <a:gd name="T8" fmla="*/ 196 w 222"/>
                <a:gd name="T9" fmla="*/ 108 h 108"/>
                <a:gd name="T10" fmla="*/ 26 w 222"/>
                <a:gd name="T11" fmla="*/ 108 h 108"/>
                <a:gd name="T12" fmla="*/ 0 w 222"/>
                <a:gd name="T13" fmla="*/ 82 h 108"/>
                <a:gd name="T14" fmla="*/ 0 w 222"/>
                <a:gd name="T15" fmla="*/ 40 h 108"/>
                <a:gd name="T16" fmla="*/ 40 w 222"/>
                <a:gd name="T17"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108">
                  <a:moveTo>
                    <a:pt x="40" y="0"/>
                  </a:moveTo>
                  <a:cubicBezTo>
                    <a:pt x="182" y="0"/>
                    <a:pt x="182" y="0"/>
                    <a:pt x="182" y="0"/>
                  </a:cubicBezTo>
                  <a:cubicBezTo>
                    <a:pt x="204" y="0"/>
                    <a:pt x="222" y="18"/>
                    <a:pt x="222" y="40"/>
                  </a:cubicBezTo>
                  <a:cubicBezTo>
                    <a:pt x="222" y="82"/>
                    <a:pt x="222" y="82"/>
                    <a:pt x="222" y="82"/>
                  </a:cubicBezTo>
                  <a:cubicBezTo>
                    <a:pt x="222" y="96"/>
                    <a:pt x="210" y="108"/>
                    <a:pt x="196" y="108"/>
                  </a:cubicBezTo>
                  <a:cubicBezTo>
                    <a:pt x="26" y="108"/>
                    <a:pt x="26" y="108"/>
                    <a:pt x="26" y="108"/>
                  </a:cubicBezTo>
                  <a:cubicBezTo>
                    <a:pt x="11" y="108"/>
                    <a:pt x="0" y="96"/>
                    <a:pt x="0" y="82"/>
                  </a:cubicBezTo>
                  <a:cubicBezTo>
                    <a:pt x="0" y="40"/>
                    <a:pt x="0" y="40"/>
                    <a:pt x="0" y="40"/>
                  </a:cubicBezTo>
                  <a:cubicBezTo>
                    <a:pt x="0" y="18"/>
                    <a:pt x="18" y="0"/>
                    <a:pt x="40" y="0"/>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9" name="Freeform 24"/>
            <p:cNvSpPr/>
            <p:nvPr/>
          </p:nvSpPr>
          <p:spPr bwMode="auto">
            <a:xfrm>
              <a:off x="4204609" y="3782341"/>
              <a:ext cx="448371" cy="370214"/>
            </a:xfrm>
            <a:custGeom>
              <a:avLst/>
              <a:gdLst>
                <a:gd name="T0" fmla="*/ 5 w 92"/>
                <a:gd name="T1" fmla="*/ 0 h 76"/>
                <a:gd name="T2" fmla="*/ 87 w 92"/>
                <a:gd name="T3" fmla="*/ 0 h 76"/>
                <a:gd name="T4" fmla="*/ 92 w 92"/>
                <a:gd name="T5" fmla="*/ 42 h 76"/>
                <a:gd name="T6" fmla="*/ 65 w 92"/>
                <a:gd name="T7" fmla="*/ 42 h 76"/>
                <a:gd name="T8" fmla="*/ 46 w 92"/>
                <a:gd name="T9" fmla="*/ 76 h 76"/>
                <a:gd name="T10" fmla="*/ 27 w 92"/>
                <a:gd name="T11" fmla="*/ 42 h 76"/>
                <a:gd name="T12" fmla="*/ 0 w 92"/>
                <a:gd name="T13" fmla="*/ 42 h 76"/>
                <a:gd name="T14" fmla="*/ 5 w 92"/>
                <a:gd name="T15" fmla="*/ 0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6">
                  <a:moveTo>
                    <a:pt x="5" y="0"/>
                  </a:moveTo>
                  <a:cubicBezTo>
                    <a:pt x="31" y="0"/>
                    <a:pt x="63" y="0"/>
                    <a:pt x="87" y="0"/>
                  </a:cubicBezTo>
                  <a:cubicBezTo>
                    <a:pt x="92" y="42"/>
                    <a:pt x="92" y="42"/>
                    <a:pt x="92" y="42"/>
                  </a:cubicBezTo>
                  <a:cubicBezTo>
                    <a:pt x="65" y="42"/>
                    <a:pt x="65" y="42"/>
                    <a:pt x="65" y="42"/>
                  </a:cubicBezTo>
                  <a:cubicBezTo>
                    <a:pt x="46" y="76"/>
                    <a:pt x="46" y="76"/>
                    <a:pt x="46" y="76"/>
                  </a:cubicBezTo>
                  <a:cubicBezTo>
                    <a:pt x="27" y="42"/>
                    <a:pt x="27" y="42"/>
                    <a:pt x="27" y="42"/>
                  </a:cubicBezTo>
                  <a:cubicBezTo>
                    <a:pt x="0" y="42"/>
                    <a:pt x="0" y="42"/>
                    <a:pt x="0" y="42"/>
                  </a:cubicBezTo>
                  <a:lnTo>
                    <a:pt x="5" y="0"/>
                  </a:lnTo>
                  <a:close/>
                </a:path>
              </a:pathLst>
            </a:cu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0" name="Oval 25"/>
            <p:cNvSpPr>
              <a:spLocks noChangeArrowheads="1"/>
            </p:cNvSpPr>
            <p:nvPr/>
          </p:nvSpPr>
          <p:spPr bwMode="auto">
            <a:xfrm>
              <a:off x="4399999" y="3879009"/>
              <a:ext cx="53475" cy="49362"/>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1" name="Oval 26"/>
            <p:cNvSpPr>
              <a:spLocks noChangeArrowheads="1"/>
            </p:cNvSpPr>
            <p:nvPr/>
          </p:nvSpPr>
          <p:spPr bwMode="auto">
            <a:xfrm>
              <a:off x="4471986" y="3854329"/>
              <a:ext cx="45249" cy="45249"/>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2" name="Oval 27"/>
            <p:cNvSpPr>
              <a:spLocks noChangeArrowheads="1"/>
            </p:cNvSpPr>
            <p:nvPr/>
          </p:nvSpPr>
          <p:spPr bwMode="auto">
            <a:xfrm>
              <a:off x="4531632" y="3817306"/>
              <a:ext cx="28794" cy="32908"/>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3" name="Oval 28"/>
            <p:cNvSpPr>
              <a:spLocks noChangeArrowheads="1"/>
            </p:cNvSpPr>
            <p:nvPr/>
          </p:nvSpPr>
          <p:spPr bwMode="auto">
            <a:xfrm>
              <a:off x="4336240" y="3854329"/>
              <a:ext cx="43192" cy="45249"/>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4" name="Oval 29"/>
            <p:cNvSpPr>
              <a:spLocks noChangeArrowheads="1"/>
            </p:cNvSpPr>
            <p:nvPr/>
          </p:nvSpPr>
          <p:spPr bwMode="auto">
            <a:xfrm>
              <a:off x="4286878" y="3817306"/>
              <a:ext cx="34965" cy="32908"/>
            </a:xfrm>
            <a:prstGeom prst="ellipse">
              <a:avLst/>
            </a:prstGeom>
            <a:solidFill>
              <a:srgbClr val="43454B"/>
            </a:soli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61" name="燕尾形 60"/>
          <p:cNvSpPr/>
          <p:nvPr/>
        </p:nvSpPr>
        <p:spPr>
          <a:xfrm rot="10800000">
            <a:off x="6205340" y="2650106"/>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sp>
        <p:nvSpPr>
          <p:cNvPr id="62" name="燕尾形 61"/>
          <p:cNvSpPr/>
          <p:nvPr/>
        </p:nvSpPr>
        <p:spPr>
          <a:xfrm rot="10800000">
            <a:off x="4261284" y="2655019"/>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sp>
        <p:nvSpPr>
          <p:cNvPr id="63" name="燕尾形 62"/>
          <p:cNvSpPr/>
          <p:nvPr/>
        </p:nvSpPr>
        <p:spPr>
          <a:xfrm rot="10800000">
            <a:off x="2172909" y="2650641"/>
            <a:ext cx="363474" cy="363474"/>
          </a:xfrm>
          <a:prstGeom prst="chevron">
            <a:avLst/>
          </a:prstGeom>
          <a:noFill/>
          <a:ln>
            <a:solidFill>
              <a:srgbClr val="EBCF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black"/>
              </a:solidFill>
              <a:cs typeface="+mn-ea"/>
              <a:sym typeface="+mn-lt"/>
            </a:endParaRPr>
          </a:p>
        </p:txBody>
      </p:sp>
      <p:grpSp>
        <p:nvGrpSpPr>
          <p:cNvPr id="2" name="组合 1"/>
          <p:cNvGrpSpPr/>
          <p:nvPr/>
        </p:nvGrpSpPr>
        <p:grpSpPr>
          <a:xfrm>
            <a:off x="1474333" y="1783134"/>
            <a:ext cx="979970" cy="514644"/>
            <a:chOff x="1965776" y="2377512"/>
            <a:chExt cx="1306627" cy="686192"/>
          </a:xfrm>
        </p:grpSpPr>
        <p:grpSp>
          <p:nvGrpSpPr>
            <p:cNvPr id="45" name="组合 44"/>
            <p:cNvGrpSpPr/>
            <p:nvPr/>
          </p:nvGrpSpPr>
          <p:grpSpPr>
            <a:xfrm>
              <a:off x="1965776" y="2377512"/>
              <a:ext cx="1212762" cy="686192"/>
              <a:chOff x="2340394" y="1644277"/>
              <a:chExt cx="755922" cy="427708"/>
            </a:xfrm>
            <a:noFill/>
          </p:grpSpPr>
          <p:sp>
            <p:nvSpPr>
              <p:cNvPr id="46" name="椭圆 45"/>
              <p:cNvSpPr/>
              <p:nvPr/>
            </p:nvSpPr>
            <p:spPr>
              <a:xfrm>
                <a:off x="2340394" y="1932739"/>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7" name="椭圆 46"/>
              <p:cNvSpPr/>
              <p:nvPr/>
            </p:nvSpPr>
            <p:spPr>
              <a:xfrm>
                <a:off x="2440052" y="1797332"/>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8" name="椭圆 47"/>
              <p:cNvSpPr/>
              <p:nvPr/>
            </p:nvSpPr>
            <p:spPr>
              <a:xfrm>
                <a:off x="2668608" y="1644277"/>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4" name="矩形 63"/>
            <p:cNvSpPr/>
            <p:nvPr/>
          </p:nvSpPr>
          <p:spPr>
            <a:xfrm>
              <a:off x="2432215" y="2482245"/>
              <a:ext cx="840188" cy="430887"/>
            </a:xfrm>
            <a:prstGeom prst="rect">
              <a:avLst/>
            </a:prstGeom>
          </p:spPr>
          <p:txBody>
            <a:bodyPr wrap="square">
              <a:spAutoFit/>
            </a:bodyPr>
            <a:lstStyle/>
            <a:p>
              <a:pPr algn="ctr"/>
              <a:r>
                <a:rPr lang="en-US" altLang="zh-CN" sz="1500" b="1" dirty="0">
                  <a:solidFill>
                    <a:schemeClr val="bg1"/>
                  </a:solidFill>
                  <a:cs typeface="+mn-ea"/>
                  <a:sym typeface="+mn-lt"/>
                </a:rPr>
                <a:t>50%</a:t>
              </a:r>
              <a:endParaRPr lang="zh-CN" altLang="en-US" sz="1500" b="1" dirty="0">
                <a:solidFill>
                  <a:schemeClr val="bg1"/>
                </a:solidFill>
                <a:cs typeface="+mn-ea"/>
                <a:sym typeface="+mn-lt"/>
              </a:endParaRPr>
            </a:p>
          </p:txBody>
        </p:sp>
      </p:grpSp>
      <p:grpSp>
        <p:nvGrpSpPr>
          <p:cNvPr id="3" name="组合 2"/>
          <p:cNvGrpSpPr/>
          <p:nvPr/>
        </p:nvGrpSpPr>
        <p:grpSpPr>
          <a:xfrm>
            <a:off x="3476358" y="1779305"/>
            <a:ext cx="965106" cy="514644"/>
            <a:chOff x="4635144" y="2372407"/>
            <a:chExt cx="1286808" cy="686192"/>
          </a:xfrm>
        </p:grpSpPr>
        <p:grpSp>
          <p:nvGrpSpPr>
            <p:cNvPr id="49" name="组合 48"/>
            <p:cNvGrpSpPr/>
            <p:nvPr/>
          </p:nvGrpSpPr>
          <p:grpSpPr>
            <a:xfrm>
              <a:off x="4635144" y="2372407"/>
              <a:ext cx="1212762" cy="686192"/>
              <a:chOff x="5009762" y="1639172"/>
              <a:chExt cx="755922" cy="427708"/>
            </a:xfrm>
            <a:noFill/>
          </p:grpSpPr>
          <p:sp>
            <p:nvSpPr>
              <p:cNvPr id="50" name="椭圆 49"/>
              <p:cNvSpPr/>
              <p:nvPr/>
            </p:nvSpPr>
            <p:spPr>
              <a:xfrm>
                <a:off x="5009762" y="1927634"/>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1" name="椭圆 50"/>
              <p:cNvSpPr/>
              <p:nvPr/>
            </p:nvSpPr>
            <p:spPr>
              <a:xfrm>
                <a:off x="5109420" y="1792227"/>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2" name="椭圆 51"/>
              <p:cNvSpPr/>
              <p:nvPr/>
            </p:nvSpPr>
            <p:spPr>
              <a:xfrm>
                <a:off x="5337976" y="1639172"/>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5" name="矩形 64"/>
            <p:cNvSpPr/>
            <p:nvPr/>
          </p:nvSpPr>
          <p:spPr>
            <a:xfrm>
              <a:off x="5081764" y="2490560"/>
              <a:ext cx="840188" cy="430887"/>
            </a:xfrm>
            <a:prstGeom prst="rect">
              <a:avLst/>
            </a:prstGeom>
          </p:spPr>
          <p:txBody>
            <a:bodyPr wrap="square">
              <a:spAutoFit/>
            </a:bodyPr>
            <a:lstStyle/>
            <a:p>
              <a:pPr algn="ctr"/>
              <a:r>
                <a:rPr lang="en-US" altLang="zh-CN" sz="1500" b="1" dirty="0">
                  <a:solidFill>
                    <a:schemeClr val="bg1"/>
                  </a:solidFill>
                  <a:cs typeface="+mn-ea"/>
                  <a:sym typeface="+mn-lt"/>
                </a:rPr>
                <a:t>70%</a:t>
              </a:r>
              <a:endParaRPr lang="zh-CN" altLang="en-US" sz="1500" b="1" dirty="0">
                <a:solidFill>
                  <a:schemeClr val="bg1"/>
                </a:solidFill>
                <a:cs typeface="+mn-ea"/>
                <a:sym typeface="+mn-lt"/>
              </a:endParaRPr>
            </a:p>
          </p:txBody>
        </p:sp>
      </p:grpSp>
      <p:grpSp>
        <p:nvGrpSpPr>
          <p:cNvPr id="6" name="组合 5"/>
          <p:cNvGrpSpPr/>
          <p:nvPr/>
        </p:nvGrpSpPr>
        <p:grpSpPr>
          <a:xfrm>
            <a:off x="5475767" y="1786963"/>
            <a:ext cx="965548" cy="514644"/>
            <a:chOff x="7301022" y="2382617"/>
            <a:chExt cx="1287397" cy="686192"/>
          </a:xfrm>
        </p:grpSpPr>
        <p:grpSp>
          <p:nvGrpSpPr>
            <p:cNvPr id="53" name="组合 52"/>
            <p:cNvGrpSpPr/>
            <p:nvPr/>
          </p:nvGrpSpPr>
          <p:grpSpPr>
            <a:xfrm>
              <a:off x="7301022" y="2382617"/>
              <a:ext cx="1212762" cy="686192"/>
              <a:chOff x="7675640" y="1649382"/>
              <a:chExt cx="755922" cy="427708"/>
            </a:xfrm>
            <a:noFill/>
          </p:grpSpPr>
          <p:sp>
            <p:nvSpPr>
              <p:cNvPr id="54" name="椭圆 53"/>
              <p:cNvSpPr/>
              <p:nvPr/>
            </p:nvSpPr>
            <p:spPr>
              <a:xfrm>
                <a:off x="7675640" y="1937844"/>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5" name="椭圆 54"/>
              <p:cNvSpPr/>
              <p:nvPr/>
            </p:nvSpPr>
            <p:spPr>
              <a:xfrm>
                <a:off x="7775298" y="1802437"/>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6" name="椭圆 55"/>
              <p:cNvSpPr/>
              <p:nvPr/>
            </p:nvSpPr>
            <p:spPr>
              <a:xfrm>
                <a:off x="8003854" y="1649382"/>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6" name="矩形 65"/>
            <p:cNvSpPr/>
            <p:nvPr/>
          </p:nvSpPr>
          <p:spPr>
            <a:xfrm>
              <a:off x="7748231" y="2496312"/>
              <a:ext cx="840188" cy="430887"/>
            </a:xfrm>
            <a:prstGeom prst="rect">
              <a:avLst/>
            </a:prstGeom>
          </p:spPr>
          <p:txBody>
            <a:bodyPr wrap="square">
              <a:spAutoFit/>
            </a:bodyPr>
            <a:lstStyle/>
            <a:p>
              <a:pPr algn="ctr"/>
              <a:r>
                <a:rPr lang="en-US" altLang="zh-CN" sz="1500" b="1" dirty="0">
                  <a:solidFill>
                    <a:schemeClr val="bg1"/>
                  </a:solidFill>
                  <a:cs typeface="+mn-ea"/>
                  <a:sym typeface="+mn-lt"/>
                </a:rPr>
                <a:t>65%</a:t>
              </a:r>
              <a:endParaRPr lang="zh-CN" altLang="en-US" sz="1500" b="1" dirty="0">
                <a:solidFill>
                  <a:schemeClr val="bg1"/>
                </a:solidFill>
                <a:cs typeface="+mn-ea"/>
                <a:sym typeface="+mn-lt"/>
              </a:endParaRPr>
            </a:p>
          </p:txBody>
        </p:sp>
      </p:grpSp>
      <p:grpSp>
        <p:nvGrpSpPr>
          <p:cNvPr id="7" name="组合 6"/>
          <p:cNvGrpSpPr/>
          <p:nvPr/>
        </p:nvGrpSpPr>
        <p:grpSpPr>
          <a:xfrm>
            <a:off x="7515966" y="1750830"/>
            <a:ext cx="974735" cy="514644"/>
            <a:chOff x="10021288" y="2334440"/>
            <a:chExt cx="1299646" cy="686192"/>
          </a:xfrm>
        </p:grpSpPr>
        <p:grpSp>
          <p:nvGrpSpPr>
            <p:cNvPr id="57" name="组合 56"/>
            <p:cNvGrpSpPr/>
            <p:nvPr/>
          </p:nvGrpSpPr>
          <p:grpSpPr>
            <a:xfrm>
              <a:off x="10021288" y="2334440"/>
              <a:ext cx="1212762" cy="686192"/>
              <a:chOff x="10345008" y="1644277"/>
              <a:chExt cx="755922" cy="427708"/>
            </a:xfrm>
            <a:noFill/>
          </p:grpSpPr>
          <p:sp>
            <p:nvSpPr>
              <p:cNvPr id="58" name="椭圆 57"/>
              <p:cNvSpPr/>
              <p:nvPr/>
            </p:nvSpPr>
            <p:spPr>
              <a:xfrm>
                <a:off x="10345008" y="1932739"/>
                <a:ext cx="87367" cy="87367"/>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9" name="椭圆 58"/>
              <p:cNvSpPr/>
              <p:nvPr/>
            </p:nvSpPr>
            <p:spPr>
              <a:xfrm>
                <a:off x="10444666" y="1797332"/>
                <a:ext cx="179090" cy="179090"/>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60" name="椭圆 59"/>
              <p:cNvSpPr/>
              <p:nvPr/>
            </p:nvSpPr>
            <p:spPr>
              <a:xfrm>
                <a:off x="10673222" y="1644277"/>
                <a:ext cx="427708" cy="427708"/>
              </a:xfrm>
              <a:prstGeom prst="ellipse">
                <a:avLst/>
              </a:prstGeom>
              <a:grpFill/>
              <a:ln>
                <a:solidFill>
                  <a:srgbClr val="FBF6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67" name="矩形 66"/>
            <p:cNvSpPr/>
            <p:nvPr/>
          </p:nvSpPr>
          <p:spPr>
            <a:xfrm>
              <a:off x="10480746" y="2457685"/>
              <a:ext cx="840188" cy="430887"/>
            </a:xfrm>
            <a:prstGeom prst="rect">
              <a:avLst/>
            </a:prstGeom>
          </p:spPr>
          <p:txBody>
            <a:bodyPr wrap="square">
              <a:spAutoFit/>
            </a:bodyPr>
            <a:lstStyle/>
            <a:p>
              <a:pPr algn="ctr"/>
              <a:r>
                <a:rPr lang="en-US" altLang="zh-CN" sz="1500" b="1" dirty="0">
                  <a:solidFill>
                    <a:schemeClr val="bg1"/>
                  </a:solidFill>
                  <a:cs typeface="+mn-ea"/>
                  <a:sym typeface="+mn-lt"/>
                </a:rPr>
                <a:t>45%</a:t>
              </a:r>
              <a:endParaRPr lang="zh-CN" altLang="en-US" sz="1500" b="1" dirty="0">
                <a:solidFill>
                  <a:schemeClr val="bg1"/>
                </a:solidFill>
                <a:cs typeface="+mn-ea"/>
                <a:sym typeface="+mn-lt"/>
              </a:endParaRPr>
            </a:p>
          </p:txBody>
        </p:sp>
      </p:grpSp>
      <p:sp>
        <p:nvSpPr>
          <p:cNvPr id="68" name="文本框 67"/>
          <p:cNvSpPr txBox="1"/>
          <p:nvPr/>
        </p:nvSpPr>
        <p:spPr>
          <a:xfrm>
            <a:off x="636888"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69" name="文本框 68"/>
          <p:cNvSpPr txBox="1"/>
          <p:nvPr/>
        </p:nvSpPr>
        <p:spPr>
          <a:xfrm>
            <a:off x="2592314"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70" name="文本框 69"/>
          <p:cNvSpPr txBox="1"/>
          <p:nvPr/>
        </p:nvSpPr>
        <p:spPr>
          <a:xfrm>
            <a:off x="4624758"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
        <p:nvSpPr>
          <p:cNvPr id="71" name="文本框 70"/>
          <p:cNvSpPr txBox="1"/>
          <p:nvPr/>
        </p:nvSpPr>
        <p:spPr>
          <a:xfrm>
            <a:off x="6657203" y="3574102"/>
            <a:ext cx="1915909" cy="95795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825" dirty="0">
              <a:solidFill>
                <a:srgbClr val="FCFCFC"/>
              </a:solidFill>
              <a:cs typeface="+mn-ea"/>
              <a:sym typeface="+mn-lt"/>
            </a:endParaRPr>
          </a:p>
          <a:p>
            <a:endParaRPr lang="en-US" altLang="zh-CN" sz="105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500"/>
                                        <p:tgtEl>
                                          <p:spTgt spid="1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1+#ppt_w/2"/>
                                          </p:val>
                                        </p:tav>
                                        <p:tav tm="100000">
                                          <p:val>
                                            <p:strVal val="#ppt_x"/>
                                          </p:val>
                                        </p:tav>
                                      </p:tavLst>
                                    </p:anim>
                                    <p:anim calcmode="lin" valueType="num">
                                      <p:cBhvr additive="base">
                                        <p:cTn id="20" dur="500" fill="hold"/>
                                        <p:tgtEl>
                                          <p:spTgt spid="6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9"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ssolve">
                                      <p:cBhvr>
                                        <p:cTn id="24" dur="500"/>
                                        <p:tgtEl>
                                          <p:spTgt spid="8"/>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500"/>
                                        <p:tgtEl>
                                          <p:spTgt spid="69"/>
                                        </p:tgtEl>
                                      </p:cBhvr>
                                    </p:animEffect>
                                  </p:childTnLst>
                                </p:cTn>
                              </p:par>
                            </p:childTnLst>
                          </p:cTn>
                        </p:par>
                        <p:par>
                          <p:cTn id="33" fill="hold">
                            <p:stCondLst>
                              <p:cond delay="3500"/>
                            </p:stCondLst>
                            <p:childTnLst>
                              <p:par>
                                <p:cTn id="34" presetID="2" presetClass="entr" presetSubtype="2" fill="hold" grpId="0" nodeType="afterEffect">
                                  <p:stCondLst>
                                    <p:cond delay="0"/>
                                  </p:stCondLst>
                                  <p:childTnLst>
                                    <p:set>
                                      <p:cBhvr>
                                        <p:cTn id="35" dur="1" fill="hold">
                                          <p:stCondLst>
                                            <p:cond delay="0"/>
                                          </p:stCondLst>
                                        </p:cTn>
                                        <p:tgtEl>
                                          <p:spTgt spid="62"/>
                                        </p:tgtEl>
                                        <p:attrNameLst>
                                          <p:attrName>style.visibility</p:attrName>
                                        </p:attrNameLst>
                                      </p:cBhvr>
                                      <p:to>
                                        <p:strVal val="visible"/>
                                      </p:to>
                                    </p:set>
                                    <p:anim calcmode="lin" valueType="num">
                                      <p:cBhvr additive="base">
                                        <p:cTn id="36" dur="500" fill="hold"/>
                                        <p:tgtEl>
                                          <p:spTgt spid="62"/>
                                        </p:tgtEl>
                                        <p:attrNameLst>
                                          <p:attrName>ppt_x</p:attrName>
                                        </p:attrNameLst>
                                      </p:cBhvr>
                                      <p:tavLst>
                                        <p:tav tm="0">
                                          <p:val>
                                            <p:strVal val="1+#ppt_w/2"/>
                                          </p:val>
                                        </p:tav>
                                        <p:tav tm="100000">
                                          <p:val>
                                            <p:strVal val="#ppt_x"/>
                                          </p:val>
                                        </p:tav>
                                      </p:tavLst>
                                    </p:anim>
                                    <p:anim calcmode="lin" valueType="num">
                                      <p:cBhvr additive="base">
                                        <p:cTn id="37" dur="500" fill="hold"/>
                                        <p:tgtEl>
                                          <p:spTgt spid="62"/>
                                        </p:tgtEl>
                                        <p:attrNameLst>
                                          <p:attrName>ppt_y</p:attrName>
                                        </p:attrNameLst>
                                      </p:cBhvr>
                                      <p:tavLst>
                                        <p:tav tm="0">
                                          <p:val>
                                            <p:strVal val="#ppt_y"/>
                                          </p:val>
                                        </p:tav>
                                        <p:tav tm="100000">
                                          <p:val>
                                            <p:strVal val="#ppt_y"/>
                                          </p:val>
                                        </p:tav>
                                      </p:tavLst>
                                    </p:anim>
                                  </p:childTnLst>
                                </p:cTn>
                              </p:par>
                            </p:childTnLst>
                          </p:cTn>
                        </p:par>
                        <p:par>
                          <p:cTn id="38" fill="hold">
                            <p:stCondLst>
                              <p:cond delay="4000"/>
                            </p:stCondLst>
                            <p:childTnLst>
                              <p:par>
                                <p:cTn id="39" presetID="9"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dissolve">
                                      <p:cBhvr>
                                        <p:cTn id="41" dur="500"/>
                                        <p:tgtEl>
                                          <p:spTgt spid="25"/>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fade">
                                      <p:cBhvr>
                                        <p:cTn id="49" dur="500"/>
                                        <p:tgtEl>
                                          <p:spTgt spid="70"/>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1+#ppt_w/2"/>
                                          </p:val>
                                        </p:tav>
                                        <p:tav tm="100000">
                                          <p:val>
                                            <p:strVal val="#ppt_x"/>
                                          </p:val>
                                        </p:tav>
                                      </p:tavLst>
                                    </p:anim>
                                    <p:anim calcmode="lin" valueType="num">
                                      <p:cBhvr additive="base">
                                        <p:cTn id="54" dur="500" fill="hold"/>
                                        <p:tgtEl>
                                          <p:spTgt spid="61"/>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9" presetClass="entr" presetSubtype="0"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dissolve">
                                      <p:cBhvr>
                                        <p:cTn id="58" dur="500"/>
                                        <p:tgtEl>
                                          <p:spTgt spid="9"/>
                                        </p:tgtEl>
                                      </p:cBhvr>
                                    </p:animEffect>
                                  </p:childTnLst>
                                </p:cTn>
                              </p:par>
                            </p:childTnLst>
                          </p:cTn>
                        </p:par>
                        <p:par>
                          <p:cTn id="59" fill="hold">
                            <p:stCondLst>
                              <p:cond delay="6500"/>
                            </p:stCondLst>
                            <p:childTnLst>
                              <p:par>
                                <p:cTn id="60" presetID="22" presetClass="entr" presetSubtype="8" fill="hold"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wipe(left)">
                                      <p:cBhvr>
                                        <p:cTn id="62" dur="500"/>
                                        <p:tgtEl>
                                          <p:spTgt spid="7"/>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71"/>
                                        </p:tgtEl>
                                        <p:attrNameLst>
                                          <p:attrName>style.visibility</p:attrName>
                                        </p:attrNameLst>
                                      </p:cBhvr>
                                      <p:to>
                                        <p:strVal val="visible"/>
                                      </p:to>
                                    </p:set>
                                    <p:animEffect transition="in" filter="fade">
                                      <p:cBhvr>
                                        <p:cTn id="6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8" grpId="0"/>
      <p:bldP spid="69" grpId="0"/>
      <p:bldP spid="70" grpId="0"/>
      <p:bldP spid="7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a:off x="834894"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chemeClr val="tx1">
                  <a:lumMod val="85000"/>
                  <a:lumOff val="15000"/>
                </a:schemeClr>
              </a:solidFill>
              <a:cs typeface="+mn-ea"/>
              <a:sym typeface="+mn-lt"/>
            </a:endParaRPr>
          </a:p>
          <a:p>
            <a:endParaRPr lang="en-US" altLang="zh-CN" sz="900" dirty="0">
              <a:solidFill>
                <a:schemeClr val="tx1">
                  <a:lumMod val="85000"/>
                  <a:lumOff val="15000"/>
                </a:schemeClr>
              </a:solidFill>
              <a:cs typeface="+mn-ea"/>
              <a:sym typeface="+mn-lt"/>
            </a:endParaRPr>
          </a:p>
        </p:txBody>
      </p:sp>
      <p:sp>
        <p:nvSpPr>
          <p:cNvPr id="34" name="文本框 33"/>
          <p:cNvSpPr txBox="1"/>
          <p:nvPr/>
        </p:nvSpPr>
        <p:spPr>
          <a:xfrm>
            <a:off x="2788467"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sp>
        <p:nvSpPr>
          <p:cNvPr id="35" name="文本框 34"/>
          <p:cNvSpPr txBox="1"/>
          <p:nvPr/>
        </p:nvSpPr>
        <p:spPr>
          <a:xfrm>
            <a:off x="4745819" y="3822941"/>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sp>
        <p:nvSpPr>
          <p:cNvPr id="36" name="文本框 35"/>
          <p:cNvSpPr txBox="1"/>
          <p:nvPr/>
        </p:nvSpPr>
        <p:spPr>
          <a:xfrm>
            <a:off x="6700817" y="3826169"/>
            <a:ext cx="1915909" cy="929165"/>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790" dirty="0">
              <a:solidFill>
                <a:srgbClr val="FEFEFE"/>
              </a:solidFill>
              <a:cs typeface="+mn-ea"/>
              <a:sym typeface="+mn-lt"/>
            </a:endParaRPr>
          </a:p>
          <a:p>
            <a:endParaRPr lang="en-US" altLang="zh-CN" sz="900" dirty="0">
              <a:solidFill>
                <a:srgbClr val="FEFEFE"/>
              </a:solidFill>
              <a:cs typeface="+mn-ea"/>
              <a:sym typeface="+mn-lt"/>
            </a:endParaRPr>
          </a:p>
        </p:txBody>
      </p:sp>
      <p:grpSp>
        <p:nvGrpSpPr>
          <p:cNvPr id="6" name="组合 5"/>
          <p:cNvGrpSpPr/>
          <p:nvPr/>
        </p:nvGrpSpPr>
        <p:grpSpPr>
          <a:xfrm>
            <a:off x="4686481" y="1613948"/>
            <a:ext cx="1691329" cy="1993936"/>
            <a:chOff x="6248641" y="2151930"/>
            <a:chExt cx="2255105" cy="2658581"/>
          </a:xfrm>
        </p:grpSpPr>
        <p:sp>
          <p:nvSpPr>
            <p:cNvPr id="17" name="任意多边形 16"/>
            <p:cNvSpPr/>
            <p:nvPr/>
          </p:nvSpPr>
          <p:spPr>
            <a:xfrm flipH="1">
              <a:off x="8063373" y="317556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8" name="任意多边形 17"/>
            <p:cNvSpPr/>
            <p:nvPr/>
          </p:nvSpPr>
          <p:spPr>
            <a:xfrm>
              <a:off x="6248641" y="317556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19" name="任意多边形 18"/>
            <p:cNvSpPr/>
            <p:nvPr/>
          </p:nvSpPr>
          <p:spPr>
            <a:xfrm>
              <a:off x="6682909" y="468918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1" name="Freeform 223"/>
            <p:cNvSpPr>
              <a:spLocks noChangeAspect="1"/>
            </p:cNvSpPr>
            <p:nvPr/>
          </p:nvSpPr>
          <p:spPr bwMode="auto">
            <a:xfrm>
              <a:off x="7099764" y="2752986"/>
              <a:ext cx="585099" cy="47452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gradFill>
              <a:gsLst>
                <a:gs pos="0">
                  <a:srgbClr val="FDFA75"/>
                </a:gs>
                <a:gs pos="100000">
                  <a:srgbClr val="D79E11"/>
                </a:gs>
              </a:gsLst>
              <a:lin ang="2700000" scaled="1"/>
            </a:gradFill>
            <a:ln>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文本框 31"/>
            <p:cNvSpPr txBox="1"/>
            <p:nvPr/>
          </p:nvSpPr>
          <p:spPr>
            <a:xfrm>
              <a:off x="6712480" y="3919198"/>
              <a:ext cx="1272142" cy="328295"/>
            </a:xfrm>
            <a:prstGeom prst="rect">
              <a:avLst/>
            </a:prstGeom>
            <a:noFill/>
            <a:effectLst/>
          </p:spPr>
          <p:txBody>
            <a:bodyPr wrap="none" rtlCol="0">
              <a:spAutoFit/>
            </a:bodyPr>
            <a:lstStyle/>
            <a:p>
              <a:r>
                <a:rPr lang="zh-CN" altLang="en-US" sz="1000" b="1" dirty="0" smtClean="0">
                  <a:gradFill>
                    <a:gsLst>
                      <a:gs pos="0">
                        <a:srgbClr val="FDFA75"/>
                      </a:gs>
                      <a:gs pos="100000">
                        <a:srgbClr val="D79E11"/>
                      </a:gs>
                    </a:gsLst>
                    <a:lin ang="2700000" scaled="1"/>
                  </a:gradFill>
                  <a:cs typeface="+mn-ea"/>
                  <a:sym typeface="+mn-lt"/>
                </a:rPr>
                <a:t>点此替换文本</a:t>
              </a:r>
              <a:endParaRPr lang="en-US" altLang="zh-CN" sz="1000" b="1" dirty="0">
                <a:gradFill>
                  <a:gsLst>
                    <a:gs pos="0">
                      <a:srgbClr val="FDFA75"/>
                    </a:gs>
                    <a:gs pos="100000">
                      <a:srgbClr val="D79E11"/>
                    </a:gs>
                  </a:gsLst>
                  <a:lin ang="2700000" scaled="1"/>
                </a:gradFill>
                <a:cs typeface="+mn-ea"/>
                <a:sym typeface="+mn-lt"/>
              </a:endParaRPr>
            </a:p>
          </p:txBody>
        </p:sp>
        <p:sp>
          <p:nvSpPr>
            <p:cNvPr id="37" name="上箭头 36"/>
            <p:cNvSpPr/>
            <p:nvPr/>
          </p:nvSpPr>
          <p:spPr>
            <a:xfrm>
              <a:off x="6262497" y="215193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3" name="组合 2"/>
          <p:cNvGrpSpPr/>
          <p:nvPr/>
        </p:nvGrpSpPr>
        <p:grpSpPr>
          <a:xfrm>
            <a:off x="2744679" y="1593165"/>
            <a:ext cx="1691329" cy="1993936"/>
            <a:chOff x="3659571" y="2124220"/>
            <a:chExt cx="2255105" cy="2658581"/>
          </a:xfrm>
        </p:grpSpPr>
        <p:grpSp>
          <p:nvGrpSpPr>
            <p:cNvPr id="20" name="组合 19"/>
            <p:cNvGrpSpPr>
              <a:grpSpLocks noChangeAspect="1"/>
            </p:cNvGrpSpPr>
            <p:nvPr/>
          </p:nvGrpSpPr>
          <p:grpSpPr>
            <a:xfrm>
              <a:off x="4457328" y="2782142"/>
              <a:ext cx="655404" cy="497982"/>
              <a:chOff x="4268086" y="4221191"/>
              <a:chExt cx="509646" cy="387231"/>
            </a:xfrm>
            <a:gradFill>
              <a:gsLst>
                <a:gs pos="0">
                  <a:srgbClr val="FDFA75"/>
                </a:gs>
                <a:gs pos="100000">
                  <a:srgbClr val="D79E11"/>
                </a:gs>
              </a:gsLst>
              <a:lin ang="2700000" scaled="1"/>
            </a:gradFill>
          </p:grpSpPr>
          <p:sp>
            <p:nvSpPr>
              <p:cNvPr id="21"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22"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grpSp>
        <p:sp>
          <p:nvSpPr>
            <p:cNvPr id="38" name="任意多边形 37"/>
            <p:cNvSpPr/>
            <p:nvPr/>
          </p:nvSpPr>
          <p:spPr>
            <a:xfrm flipH="1">
              <a:off x="5474303" y="314785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9" name="任意多边形 38"/>
            <p:cNvSpPr/>
            <p:nvPr/>
          </p:nvSpPr>
          <p:spPr>
            <a:xfrm>
              <a:off x="3659571" y="314785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0" name="任意多边形 39"/>
            <p:cNvSpPr/>
            <p:nvPr/>
          </p:nvSpPr>
          <p:spPr>
            <a:xfrm>
              <a:off x="4093839" y="466147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1" name="文本框 40"/>
            <p:cNvSpPr txBox="1"/>
            <p:nvPr/>
          </p:nvSpPr>
          <p:spPr>
            <a:xfrm>
              <a:off x="4123410" y="3891488"/>
              <a:ext cx="1272142" cy="328295"/>
            </a:xfrm>
            <a:prstGeom prst="rect">
              <a:avLst/>
            </a:prstGeom>
            <a:noFill/>
            <a:effectLst/>
          </p:spPr>
          <p:txBody>
            <a:bodyPr wrap="none" rtlCol="0">
              <a:spAutoFit/>
            </a:bodyPr>
            <a:lstStyle/>
            <a:p>
              <a:r>
                <a:rPr lang="zh-CN" altLang="en-US" sz="1000" b="1" dirty="0" smtClean="0">
                  <a:gradFill>
                    <a:gsLst>
                      <a:gs pos="0">
                        <a:srgbClr val="FDFA75"/>
                      </a:gs>
                      <a:gs pos="100000">
                        <a:srgbClr val="D79E11"/>
                      </a:gs>
                    </a:gsLst>
                    <a:lin ang="2700000" scaled="1"/>
                  </a:gradFill>
                  <a:cs typeface="+mn-ea"/>
                  <a:sym typeface="+mn-lt"/>
                </a:rPr>
                <a:t>点此替换文本</a:t>
              </a:r>
              <a:endParaRPr lang="en-US" altLang="zh-CN" sz="1000" b="1" dirty="0">
                <a:gradFill>
                  <a:gsLst>
                    <a:gs pos="0">
                      <a:srgbClr val="FDFA75"/>
                    </a:gs>
                    <a:gs pos="100000">
                      <a:srgbClr val="D79E11"/>
                    </a:gs>
                  </a:gsLst>
                  <a:lin ang="2700000" scaled="1"/>
                </a:gradFill>
                <a:cs typeface="+mn-ea"/>
                <a:sym typeface="+mn-lt"/>
              </a:endParaRPr>
            </a:p>
          </p:txBody>
        </p:sp>
        <p:sp>
          <p:nvSpPr>
            <p:cNvPr id="42" name="上箭头 41"/>
            <p:cNvSpPr/>
            <p:nvPr/>
          </p:nvSpPr>
          <p:spPr>
            <a:xfrm>
              <a:off x="3673427" y="212422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2" name="组合 1"/>
          <p:cNvGrpSpPr/>
          <p:nvPr/>
        </p:nvGrpSpPr>
        <p:grpSpPr>
          <a:xfrm>
            <a:off x="790485" y="1593165"/>
            <a:ext cx="1691329" cy="1993936"/>
            <a:chOff x="1053979" y="2124220"/>
            <a:chExt cx="2255105" cy="2658581"/>
          </a:xfrm>
        </p:grpSpPr>
        <p:grpSp>
          <p:nvGrpSpPr>
            <p:cNvPr id="23" name="组合 22"/>
            <p:cNvGrpSpPr/>
            <p:nvPr/>
          </p:nvGrpSpPr>
          <p:grpSpPr>
            <a:xfrm>
              <a:off x="1914144" y="2775917"/>
              <a:ext cx="527204" cy="504207"/>
              <a:chOff x="1004888" y="993775"/>
              <a:chExt cx="2438400" cy="2332038"/>
            </a:xfrm>
            <a:gradFill>
              <a:gsLst>
                <a:gs pos="0">
                  <a:srgbClr val="FDFA75"/>
                </a:gs>
                <a:gs pos="100000">
                  <a:srgbClr val="D79E11"/>
                </a:gs>
              </a:gsLst>
              <a:lin ang="2700000" scaled="1"/>
            </a:gradFill>
          </p:grpSpPr>
          <p:sp>
            <p:nvSpPr>
              <p:cNvPr id="24"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500">
                  <a:solidFill>
                    <a:prstClr val="black"/>
                  </a:solidFill>
                  <a:cs typeface="+mn-ea"/>
                  <a:sym typeface="+mn-lt"/>
                </a:endParaRPr>
              </a:p>
            </p:txBody>
          </p:sp>
          <p:sp>
            <p:nvSpPr>
              <p:cNvPr id="25" name="任意多边形 24"/>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noAutofit/>
              </a:bodyPr>
              <a:lstStyle/>
              <a:p>
                <a:endParaRPr lang="zh-CN" altLang="en-US" sz="1500">
                  <a:solidFill>
                    <a:prstClr val="black"/>
                  </a:solidFill>
                  <a:cs typeface="+mn-ea"/>
                  <a:sym typeface="+mn-lt"/>
                </a:endParaRPr>
              </a:p>
            </p:txBody>
          </p:sp>
        </p:grpSp>
        <p:sp>
          <p:nvSpPr>
            <p:cNvPr id="43" name="任意多边形 42"/>
            <p:cNvSpPr/>
            <p:nvPr/>
          </p:nvSpPr>
          <p:spPr>
            <a:xfrm flipH="1">
              <a:off x="2868711" y="314785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a:off x="1053979" y="314785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5" name="任意多边形 44"/>
            <p:cNvSpPr/>
            <p:nvPr/>
          </p:nvSpPr>
          <p:spPr>
            <a:xfrm>
              <a:off x="1488247" y="466147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文本框 45"/>
            <p:cNvSpPr txBox="1"/>
            <p:nvPr/>
          </p:nvSpPr>
          <p:spPr>
            <a:xfrm>
              <a:off x="1517818" y="3891488"/>
              <a:ext cx="1272142" cy="328295"/>
            </a:xfrm>
            <a:prstGeom prst="rect">
              <a:avLst/>
            </a:prstGeom>
            <a:noFill/>
            <a:effectLst/>
          </p:spPr>
          <p:txBody>
            <a:bodyPr wrap="none" rtlCol="0">
              <a:spAutoFit/>
            </a:bodyPr>
            <a:lstStyle/>
            <a:p>
              <a:r>
                <a:rPr lang="zh-CN" altLang="en-US" sz="1000" b="1" dirty="0" smtClean="0">
                  <a:gradFill>
                    <a:gsLst>
                      <a:gs pos="0">
                        <a:srgbClr val="FDFA75"/>
                      </a:gs>
                      <a:gs pos="100000">
                        <a:srgbClr val="D79E11"/>
                      </a:gs>
                    </a:gsLst>
                    <a:lin ang="2700000" scaled="1"/>
                  </a:gradFill>
                  <a:cs typeface="+mn-ea"/>
                  <a:sym typeface="+mn-lt"/>
                </a:rPr>
                <a:t>点此替换文本</a:t>
              </a:r>
              <a:endParaRPr lang="en-US" altLang="zh-CN" sz="1000" b="1" dirty="0">
                <a:gradFill>
                  <a:gsLst>
                    <a:gs pos="0">
                      <a:srgbClr val="FDFA75"/>
                    </a:gs>
                    <a:gs pos="100000">
                      <a:srgbClr val="D79E11"/>
                    </a:gs>
                  </a:gsLst>
                  <a:lin ang="2700000" scaled="1"/>
                </a:gradFill>
                <a:cs typeface="+mn-ea"/>
                <a:sym typeface="+mn-lt"/>
              </a:endParaRPr>
            </a:p>
          </p:txBody>
        </p:sp>
        <p:sp>
          <p:nvSpPr>
            <p:cNvPr id="47" name="上箭头 46"/>
            <p:cNvSpPr/>
            <p:nvPr/>
          </p:nvSpPr>
          <p:spPr>
            <a:xfrm>
              <a:off x="1067835" y="212422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grpSp>
        <p:nvGrpSpPr>
          <p:cNvPr id="7" name="组合 6"/>
          <p:cNvGrpSpPr/>
          <p:nvPr/>
        </p:nvGrpSpPr>
        <p:grpSpPr>
          <a:xfrm>
            <a:off x="6659670" y="1613948"/>
            <a:ext cx="1691329" cy="1993936"/>
            <a:chOff x="8879560" y="2151930"/>
            <a:chExt cx="2255105" cy="2658581"/>
          </a:xfrm>
        </p:grpSpPr>
        <p:grpSp>
          <p:nvGrpSpPr>
            <p:cNvPr id="26" name="组合 25"/>
            <p:cNvGrpSpPr/>
            <p:nvPr/>
          </p:nvGrpSpPr>
          <p:grpSpPr>
            <a:xfrm>
              <a:off x="9778918" y="2663592"/>
              <a:ext cx="441361" cy="564450"/>
              <a:chOff x="1605186" y="572440"/>
              <a:chExt cx="563562" cy="720725"/>
            </a:xfrm>
            <a:gradFill>
              <a:gsLst>
                <a:gs pos="0">
                  <a:srgbClr val="FDFA75"/>
                </a:gs>
                <a:gs pos="100000">
                  <a:srgbClr val="D79E11"/>
                </a:gs>
              </a:gsLst>
              <a:lin ang="2700000" scaled="1"/>
            </a:gradFill>
          </p:grpSpPr>
          <p:sp>
            <p:nvSpPr>
              <p:cNvPr id="27"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0"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8" name="任意多边形 47"/>
            <p:cNvSpPr/>
            <p:nvPr/>
          </p:nvSpPr>
          <p:spPr>
            <a:xfrm flipH="1">
              <a:off x="10694292" y="3175567"/>
              <a:ext cx="440373" cy="104557"/>
            </a:xfrm>
            <a:custGeom>
              <a:avLst/>
              <a:gdLst>
                <a:gd name="connsiteX0" fmla="*/ 440373 w 440373"/>
                <a:gd name="connsiteY0" fmla="*/ 0 h 104557"/>
                <a:gd name="connsiteX1" fmla="*/ 0 w 440373"/>
                <a:gd name="connsiteY1" fmla="*/ 0 h 104557"/>
                <a:gd name="connsiteX2" fmla="*/ 97713 w 440373"/>
                <a:gd name="connsiteY2" fmla="*/ 104557 h 104557"/>
                <a:gd name="connsiteX3" fmla="*/ 440373 w 440373"/>
                <a:gd name="connsiteY3" fmla="*/ 104557 h 104557"/>
              </a:gdLst>
              <a:ahLst/>
              <a:cxnLst>
                <a:cxn ang="0">
                  <a:pos x="connsiteX0" y="connsiteY0"/>
                </a:cxn>
                <a:cxn ang="0">
                  <a:pos x="connsiteX1" y="connsiteY1"/>
                </a:cxn>
                <a:cxn ang="0">
                  <a:pos x="connsiteX2" y="connsiteY2"/>
                </a:cxn>
                <a:cxn ang="0">
                  <a:pos x="connsiteX3" y="connsiteY3"/>
                </a:cxn>
              </a:cxnLst>
              <a:rect l="l" t="t" r="r" b="b"/>
              <a:pathLst>
                <a:path w="440373" h="104557">
                  <a:moveTo>
                    <a:pt x="440373" y="0"/>
                  </a:moveTo>
                  <a:lnTo>
                    <a:pt x="0" y="0"/>
                  </a:lnTo>
                  <a:lnTo>
                    <a:pt x="97713" y="104557"/>
                  </a:lnTo>
                  <a:lnTo>
                    <a:pt x="440373" y="104557"/>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9" name="任意多边形 48"/>
            <p:cNvSpPr/>
            <p:nvPr/>
          </p:nvSpPr>
          <p:spPr>
            <a:xfrm>
              <a:off x="8879560" y="3175567"/>
              <a:ext cx="448795" cy="112613"/>
            </a:xfrm>
            <a:custGeom>
              <a:avLst/>
              <a:gdLst>
                <a:gd name="connsiteX0" fmla="*/ 0 w 448795"/>
                <a:gd name="connsiteY0" fmla="*/ 0 h 112613"/>
                <a:gd name="connsiteX1" fmla="*/ 448795 w 448795"/>
                <a:gd name="connsiteY1" fmla="*/ 0 h 112613"/>
                <a:gd name="connsiteX2" fmla="*/ 448795 w 448795"/>
                <a:gd name="connsiteY2" fmla="*/ 112613 h 112613"/>
                <a:gd name="connsiteX3" fmla="*/ 95917 w 448795"/>
                <a:gd name="connsiteY3" fmla="*/ 112613 h 112613"/>
              </a:gdLst>
              <a:ahLst/>
              <a:cxnLst>
                <a:cxn ang="0">
                  <a:pos x="connsiteX0" y="connsiteY0"/>
                </a:cxn>
                <a:cxn ang="0">
                  <a:pos x="connsiteX1" y="connsiteY1"/>
                </a:cxn>
                <a:cxn ang="0">
                  <a:pos x="connsiteX2" y="connsiteY2"/>
                </a:cxn>
                <a:cxn ang="0">
                  <a:pos x="connsiteX3" y="connsiteY3"/>
                </a:cxn>
              </a:cxnLst>
              <a:rect l="l" t="t" r="r" b="b"/>
              <a:pathLst>
                <a:path w="448795" h="112613">
                  <a:moveTo>
                    <a:pt x="0" y="0"/>
                  </a:moveTo>
                  <a:lnTo>
                    <a:pt x="448795" y="0"/>
                  </a:lnTo>
                  <a:lnTo>
                    <a:pt x="448795" y="112613"/>
                  </a:lnTo>
                  <a:lnTo>
                    <a:pt x="95917" y="112613"/>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50" name="任意多边形 49"/>
            <p:cNvSpPr/>
            <p:nvPr/>
          </p:nvSpPr>
          <p:spPr>
            <a:xfrm>
              <a:off x="9313828" y="4689181"/>
              <a:ext cx="1405969" cy="121330"/>
            </a:xfrm>
            <a:custGeom>
              <a:avLst/>
              <a:gdLst>
                <a:gd name="connsiteX0" fmla="*/ 0 w 1584000"/>
                <a:gd name="connsiteY0" fmla="*/ 0 h 134747"/>
                <a:gd name="connsiteX1" fmla="*/ 1584000 w 1584000"/>
                <a:gd name="connsiteY1" fmla="*/ 0 h 134747"/>
                <a:gd name="connsiteX2" fmla="*/ 1584000 w 1584000"/>
                <a:gd name="connsiteY2" fmla="*/ 3638 h 134747"/>
                <a:gd name="connsiteX3" fmla="*/ 1480374 w 1584000"/>
                <a:gd name="connsiteY3" fmla="*/ 134747 h 134747"/>
                <a:gd name="connsiteX4" fmla="*/ 104224 w 1584000"/>
                <a:gd name="connsiteY4" fmla="*/ 134747 h 134747"/>
                <a:gd name="connsiteX5" fmla="*/ 0 w 1584000"/>
                <a:gd name="connsiteY5" fmla="*/ 2882 h 13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000" h="134747">
                  <a:moveTo>
                    <a:pt x="0" y="0"/>
                  </a:moveTo>
                  <a:lnTo>
                    <a:pt x="1584000" y="0"/>
                  </a:lnTo>
                  <a:lnTo>
                    <a:pt x="1584000" y="3638"/>
                  </a:lnTo>
                  <a:lnTo>
                    <a:pt x="1480374" y="134747"/>
                  </a:lnTo>
                  <a:lnTo>
                    <a:pt x="104224" y="134747"/>
                  </a:lnTo>
                  <a:lnTo>
                    <a:pt x="0" y="2882"/>
                  </a:lnTo>
                  <a:close/>
                </a:path>
              </a:pathLst>
            </a:cu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51" name="文本框 50"/>
            <p:cNvSpPr txBox="1"/>
            <p:nvPr/>
          </p:nvSpPr>
          <p:spPr>
            <a:xfrm>
              <a:off x="9343399" y="3919198"/>
              <a:ext cx="1272142" cy="328295"/>
            </a:xfrm>
            <a:prstGeom prst="rect">
              <a:avLst/>
            </a:prstGeom>
            <a:noFill/>
            <a:effectLst/>
          </p:spPr>
          <p:txBody>
            <a:bodyPr wrap="none" rtlCol="0">
              <a:spAutoFit/>
            </a:bodyPr>
            <a:lstStyle/>
            <a:p>
              <a:r>
                <a:rPr lang="zh-CN" altLang="en-US" sz="1000" b="1" dirty="0" smtClean="0">
                  <a:gradFill>
                    <a:gsLst>
                      <a:gs pos="0">
                        <a:srgbClr val="FDFA75"/>
                      </a:gs>
                      <a:gs pos="100000">
                        <a:srgbClr val="D79E11"/>
                      </a:gs>
                    </a:gsLst>
                    <a:lin ang="2700000" scaled="1"/>
                  </a:gradFill>
                  <a:cs typeface="+mn-ea"/>
                  <a:sym typeface="+mn-lt"/>
                </a:rPr>
                <a:t>点此替换文本</a:t>
              </a:r>
              <a:endParaRPr lang="en-US" altLang="zh-CN" sz="1000" b="1" dirty="0">
                <a:gradFill>
                  <a:gsLst>
                    <a:gs pos="0">
                      <a:srgbClr val="FDFA75"/>
                    </a:gs>
                    <a:gs pos="100000">
                      <a:srgbClr val="D79E11"/>
                    </a:gs>
                  </a:gsLst>
                  <a:lin ang="2700000" scaled="1"/>
                </a:gradFill>
                <a:cs typeface="+mn-ea"/>
                <a:sym typeface="+mn-lt"/>
              </a:endParaRPr>
            </a:p>
          </p:txBody>
        </p:sp>
        <p:sp>
          <p:nvSpPr>
            <p:cNvPr id="52" name="上箭头 51"/>
            <p:cNvSpPr/>
            <p:nvPr/>
          </p:nvSpPr>
          <p:spPr>
            <a:xfrm>
              <a:off x="8893416" y="2151930"/>
              <a:ext cx="2220204" cy="2533392"/>
            </a:xfrm>
            <a:prstGeom prst="upArrow">
              <a:avLst>
                <a:gd name="adj1" fmla="val 61972"/>
                <a:gd name="adj2" fmla="val 46169"/>
              </a:avLst>
            </a:prstGeom>
            <a:noFill/>
            <a:ln>
              <a:gradFill>
                <a:gsLst>
                  <a:gs pos="0">
                    <a:srgbClr val="FBF56F"/>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n>
                  <a:gradFill>
                    <a:gsLst>
                      <a:gs pos="0">
                        <a:srgbClr val="FBF56F"/>
                      </a:gs>
                      <a:gs pos="100000">
                        <a:srgbClr val="DEB024"/>
                      </a:gs>
                    </a:gsLst>
                    <a:lin ang="5400000" scaled="1"/>
                  </a:gradFill>
                </a:ln>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barn(outVertical)">
                                      <p:cBhvr>
                                        <p:cTn id="13" dur="500"/>
                                        <p:tgtEl>
                                          <p:spTgt spid="33"/>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16" presetClass="entr" presetSubtype="37"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barn(outVertical)">
                                      <p:cBhvr>
                                        <p:cTn id="23" dur="500"/>
                                        <p:tgtEl>
                                          <p:spTgt spid="34"/>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37"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arn(outVertical)">
                                      <p:cBhvr>
                                        <p:cTn id="33" dur="500"/>
                                        <p:tgtEl>
                                          <p:spTgt spid="35"/>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16" presetClass="entr" presetSubtype="37"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barn(outVertical)">
                                      <p:cBhvr>
                                        <p:cTn id="4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68297" y="3365318"/>
            <a:ext cx="1894951" cy="1150686"/>
            <a:chOff x="1557729" y="4487091"/>
            <a:chExt cx="2526601" cy="1534248"/>
          </a:xfrm>
        </p:grpSpPr>
        <p:sp>
          <p:nvSpPr>
            <p:cNvPr id="18" name="Freeform 8"/>
            <p:cNvSpPr/>
            <p:nvPr/>
          </p:nvSpPr>
          <p:spPr bwMode="auto">
            <a:xfrm rot="19800000">
              <a:off x="1557729" y="5269955"/>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0" name="Freeform 10"/>
            <p:cNvSpPr/>
            <p:nvPr/>
          </p:nvSpPr>
          <p:spPr bwMode="auto">
            <a:xfrm rot="19800000">
              <a:off x="2314074" y="4487091"/>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7" name="Freeform 7"/>
            <p:cNvSpPr/>
            <p:nvPr/>
          </p:nvSpPr>
          <p:spPr bwMode="auto">
            <a:xfrm rot="19800000">
              <a:off x="1637984" y="5294924"/>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19" name="Freeform 9"/>
            <p:cNvSpPr/>
            <p:nvPr/>
          </p:nvSpPr>
          <p:spPr bwMode="auto">
            <a:xfrm rot="19800000">
              <a:off x="2460937" y="4991030"/>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3" name="矩形 52"/>
            <p:cNvSpPr/>
            <p:nvPr/>
          </p:nvSpPr>
          <p:spPr>
            <a:xfrm>
              <a:off x="1678372" y="5404614"/>
              <a:ext cx="558272"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01</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6" name="组合 5"/>
          <p:cNvGrpSpPr/>
          <p:nvPr/>
        </p:nvGrpSpPr>
        <p:grpSpPr>
          <a:xfrm>
            <a:off x="3376829" y="3068222"/>
            <a:ext cx="1894951" cy="1150686"/>
            <a:chOff x="4502438" y="4090962"/>
            <a:chExt cx="2526601" cy="1534248"/>
          </a:xfrm>
        </p:grpSpPr>
        <p:sp>
          <p:nvSpPr>
            <p:cNvPr id="22" name="Freeform 8"/>
            <p:cNvSpPr/>
            <p:nvPr/>
          </p:nvSpPr>
          <p:spPr bwMode="auto">
            <a:xfrm rot="19800000">
              <a:off x="4502438" y="4873826"/>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4" name="Freeform 10"/>
            <p:cNvSpPr/>
            <p:nvPr/>
          </p:nvSpPr>
          <p:spPr bwMode="auto">
            <a:xfrm rot="19800000">
              <a:off x="5258783" y="4090962"/>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1" name="Freeform 7"/>
            <p:cNvSpPr/>
            <p:nvPr/>
          </p:nvSpPr>
          <p:spPr bwMode="auto">
            <a:xfrm rot="19800000">
              <a:off x="4582693" y="4898795"/>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3" name="Freeform 9"/>
            <p:cNvSpPr/>
            <p:nvPr/>
          </p:nvSpPr>
          <p:spPr bwMode="auto">
            <a:xfrm rot="19800000">
              <a:off x="5405646" y="4594901"/>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4" name="矩形 53"/>
            <p:cNvSpPr/>
            <p:nvPr/>
          </p:nvSpPr>
          <p:spPr>
            <a:xfrm>
              <a:off x="4642405" y="4997307"/>
              <a:ext cx="558272"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02</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nvGrpSpPr>
          <p:cNvPr id="8" name="组合 7"/>
          <p:cNvGrpSpPr/>
          <p:nvPr/>
        </p:nvGrpSpPr>
        <p:grpSpPr>
          <a:xfrm>
            <a:off x="3296883" y="1716784"/>
            <a:ext cx="1887807" cy="1150686"/>
            <a:chOff x="4395844" y="2289045"/>
            <a:chExt cx="2517076" cy="1534248"/>
          </a:xfrm>
        </p:grpSpPr>
        <p:sp>
          <p:nvSpPr>
            <p:cNvPr id="26" name="Freeform 8"/>
            <p:cNvSpPr/>
            <p:nvPr/>
          </p:nvSpPr>
          <p:spPr bwMode="auto">
            <a:xfrm rot="19800000">
              <a:off x="4395844" y="3071909"/>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nvGrpSpPr>
            <p:cNvPr id="3" name="组合 2"/>
            <p:cNvGrpSpPr/>
            <p:nvPr/>
          </p:nvGrpSpPr>
          <p:grpSpPr>
            <a:xfrm>
              <a:off x="4466574" y="2289045"/>
              <a:ext cx="2446346" cy="1534248"/>
              <a:chOff x="4466574" y="2289045"/>
              <a:chExt cx="2446346" cy="1534248"/>
            </a:xfrm>
          </p:grpSpPr>
          <p:sp>
            <p:nvSpPr>
              <p:cNvPr id="29" name="Freeform 10"/>
              <p:cNvSpPr/>
              <p:nvPr/>
            </p:nvSpPr>
            <p:spPr bwMode="auto">
              <a:xfrm rot="19800000">
                <a:off x="5142664" y="2289045"/>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5" name="Freeform 7"/>
              <p:cNvSpPr/>
              <p:nvPr/>
            </p:nvSpPr>
            <p:spPr bwMode="auto">
              <a:xfrm rot="19800000">
                <a:off x="4466574" y="3096878"/>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9"/>
              <p:cNvSpPr/>
              <p:nvPr/>
            </p:nvSpPr>
            <p:spPr bwMode="auto">
              <a:xfrm rot="19800000">
                <a:off x="5289527" y="2792984"/>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5" name="矩形 54"/>
              <p:cNvSpPr/>
              <p:nvPr/>
            </p:nvSpPr>
            <p:spPr>
              <a:xfrm>
                <a:off x="4530190" y="3202632"/>
                <a:ext cx="558272"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03</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grpSp>
        <p:nvGrpSpPr>
          <p:cNvPr id="9" name="组合 8"/>
          <p:cNvGrpSpPr/>
          <p:nvPr/>
        </p:nvGrpSpPr>
        <p:grpSpPr>
          <a:xfrm>
            <a:off x="5581866" y="1528002"/>
            <a:ext cx="1894951" cy="1150686"/>
            <a:chOff x="7442488" y="2037336"/>
            <a:chExt cx="2526601" cy="1534248"/>
          </a:xfrm>
        </p:grpSpPr>
        <p:sp>
          <p:nvSpPr>
            <p:cNvPr id="31" name="Freeform 8"/>
            <p:cNvSpPr/>
            <p:nvPr/>
          </p:nvSpPr>
          <p:spPr bwMode="auto">
            <a:xfrm rot="19800000">
              <a:off x="7442488" y="2820200"/>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nvGrpSpPr>
            <p:cNvPr id="7" name="组合 6"/>
            <p:cNvGrpSpPr/>
            <p:nvPr/>
          </p:nvGrpSpPr>
          <p:grpSpPr>
            <a:xfrm>
              <a:off x="7522743" y="2037336"/>
              <a:ext cx="2446346" cy="1534248"/>
              <a:chOff x="7522743" y="2037336"/>
              <a:chExt cx="2446346" cy="1534248"/>
            </a:xfrm>
          </p:grpSpPr>
          <p:sp>
            <p:nvSpPr>
              <p:cNvPr id="30" name="Freeform 7"/>
              <p:cNvSpPr/>
              <p:nvPr/>
            </p:nvSpPr>
            <p:spPr bwMode="auto">
              <a:xfrm rot="19800000">
                <a:off x="7522743" y="2845169"/>
                <a:ext cx="662454" cy="726415"/>
              </a:xfrm>
              <a:custGeom>
                <a:avLst/>
                <a:gdLst>
                  <a:gd name="T0" fmla="*/ 852 w 879"/>
                  <a:gd name="T1" fmla="*/ 0 h 962"/>
                  <a:gd name="T2" fmla="*/ 852 w 879"/>
                  <a:gd name="T3" fmla="*/ 822 h 962"/>
                  <a:gd name="T4" fmla="*/ 494 w 879"/>
                  <a:gd name="T5" fmla="*/ 900 h 962"/>
                  <a:gd name="T6" fmla="*/ 0 w 879"/>
                  <a:gd name="T7" fmla="*/ 701 h 962"/>
                  <a:gd name="T8" fmla="*/ 533 w 879"/>
                  <a:gd name="T9" fmla="*/ 962 h 962"/>
                  <a:gd name="T10" fmla="*/ 879 w 879"/>
                  <a:gd name="T11" fmla="*/ 887 h 962"/>
                  <a:gd name="T12" fmla="*/ 879 w 879"/>
                  <a:gd name="T13" fmla="*/ 6 h 962"/>
                  <a:gd name="T14" fmla="*/ 852 w 879"/>
                  <a:gd name="T15" fmla="*/ 0 h 9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9" h="962">
                    <a:moveTo>
                      <a:pt x="852" y="0"/>
                    </a:moveTo>
                    <a:cubicBezTo>
                      <a:pt x="852" y="822"/>
                      <a:pt x="852" y="822"/>
                      <a:pt x="852" y="822"/>
                    </a:cubicBezTo>
                    <a:cubicBezTo>
                      <a:pt x="494" y="900"/>
                      <a:pt x="494" y="900"/>
                      <a:pt x="494" y="900"/>
                    </a:cubicBezTo>
                    <a:cubicBezTo>
                      <a:pt x="295" y="900"/>
                      <a:pt x="117" y="823"/>
                      <a:pt x="0" y="701"/>
                    </a:cubicBezTo>
                    <a:cubicBezTo>
                      <a:pt x="106" y="857"/>
                      <a:pt x="305" y="962"/>
                      <a:pt x="533" y="962"/>
                    </a:cubicBezTo>
                    <a:cubicBezTo>
                      <a:pt x="879" y="887"/>
                      <a:pt x="879" y="887"/>
                      <a:pt x="879" y="887"/>
                    </a:cubicBezTo>
                    <a:cubicBezTo>
                      <a:pt x="879" y="6"/>
                      <a:pt x="879" y="6"/>
                      <a:pt x="879" y="6"/>
                    </a:cubicBezTo>
                    <a:cubicBezTo>
                      <a:pt x="852" y="0"/>
                      <a:pt x="852" y="0"/>
                      <a:pt x="852"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2" name="Freeform 9"/>
              <p:cNvSpPr/>
              <p:nvPr/>
            </p:nvSpPr>
            <p:spPr bwMode="auto">
              <a:xfrm rot="19800000">
                <a:off x="8345696" y="2541275"/>
                <a:ext cx="1623393" cy="388335"/>
              </a:xfrm>
              <a:custGeom>
                <a:avLst/>
                <a:gdLst>
                  <a:gd name="T0" fmla="*/ 2153 w 2153"/>
                  <a:gd name="T1" fmla="*/ 0 h 515"/>
                  <a:gd name="T2" fmla="*/ 845 w 2153"/>
                  <a:gd name="T3" fmla="*/ 456 h 515"/>
                  <a:gd name="T4" fmla="*/ 0 w 2153"/>
                  <a:gd name="T5" fmla="*/ 280 h 515"/>
                  <a:gd name="T6" fmla="*/ 0 w 2153"/>
                  <a:gd name="T7" fmla="*/ 342 h 515"/>
                  <a:gd name="T8" fmla="*/ 832 w 2153"/>
                  <a:gd name="T9" fmla="*/ 515 h 515"/>
                  <a:gd name="T10" fmla="*/ 2153 w 2153"/>
                  <a:gd name="T11" fmla="*/ 0 h 515"/>
                </a:gdLst>
                <a:ahLst/>
                <a:cxnLst>
                  <a:cxn ang="0">
                    <a:pos x="T0" y="T1"/>
                  </a:cxn>
                  <a:cxn ang="0">
                    <a:pos x="T2" y="T3"/>
                  </a:cxn>
                  <a:cxn ang="0">
                    <a:pos x="T4" y="T5"/>
                  </a:cxn>
                  <a:cxn ang="0">
                    <a:pos x="T6" y="T7"/>
                  </a:cxn>
                  <a:cxn ang="0">
                    <a:pos x="T8" y="T9"/>
                  </a:cxn>
                  <a:cxn ang="0">
                    <a:pos x="T10" y="T11"/>
                  </a:cxn>
                </a:cxnLst>
                <a:rect l="0" t="0" r="r" b="b"/>
                <a:pathLst>
                  <a:path w="2153" h="515">
                    <a:moveTo>
                      <a:pt x="2153" y="0"/>
                    </a:moveTo>
                    <a:cubicBezTo>
                      <a:pt x="1893" y="263"/>
                      <a:pt x="1133" y="456"/>
                      <a:pt x="845" y="456"/>
                    </a:cubicBezTo>
                    <a:cubicBezTo>
                      <a:pt x="0" y="280"/>
                      <a:pt x="0" y="280"/>
                      <a:pt x="0" y="280"/>
                    </a:cubicBezTo>
                    <a:cubicBezTo>
                      <a:pt x="0" y="342"/>
                      <a:pt x="0" y="342"/>
                      <a:pt x="0" y="342"/>
                    </a:cubicBezTo>
                    <a:cubicBezTo>
                      <a:pt x="832" y="515"/>
                      <a:pt x="832" y="515"/>
                      <a:pt x="832" y="515"/>
                    </a:cubicBezTo>
                    <a:cubicBezTo>
                      <a:pt x="1137" y="515"/>
                      <a:pt x="1988" y="292"/>
                      <a:pt x="2153" y="0"/>
                    </a:cubicBezTo>
                  </a:path>
                </a:pathLst>
              </a:custGeom>
              <a:gradFill>
                <a:gsLst>
                  <a:gs pos="0">
                    <a:srgbClr val="FDFA75"/>
                  </a:gs>
                  <a:gs pos="100000">
                    <a:srgbClr val="D79E11"/>
                  </a:gs>
                </a:gsLst>
                <a:lin ang="2700000" scaled="1"/>
              </a:gradFill>
              <a:ln w="12700">
                <a:no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0"/>
              <p:cNvSpPr/>
              <p:nvPr/>
            </p:nvSpPr>
            <p:spPr bwMode="auto">
              <a:xfrm rot="19800000">
                <a:off x="8198833" y="2037336"/>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noFill/>
              <a:ln>
                <a:gradFill>
                  <a:gsLst>
                    <a:gs pos="0">
                      <a:srgbClr val="FBF56F"/>
                    </a:gs>
                    <a:gs pos="100000">
                      <a:srgbClr val="DEB024"/>
                    </a:gs>
                  </a:gsLst>
                  <a:lin ang="7200000" scaled="0"/>
                </a:gradFill>
              </a:ln>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56" name="矩形 55"/>
              <p:cNvSpPr/>
              <p:nvPr/>
            </p:nvSpPr>
            <p:spPr>
              <a:xfrm>
                <a:off x="7560878" y="2944983"/>
                <a:ext cx="558272" cy="492443"/>
              </a:xfrm>
              <a:prstGeom prst="rect">
                <a:avLst/>
              </a:prstGeom>
            </p:spPr>
            <p:txBody>
              <a:bodyPr wrap="none">
                <a:spAutoFit/>
              </a:bodyPr>
              <a:lstStyle/>
              <a:p>
                <a:r>
                  <a:rPr lang="en-US" altLang="zh-CN" sz="1800" dirty="0">
                    <a:gradFill>
                      <a:gsLst>
                        <a:gs pos="0">
                          <a:srgbClr val="FDFA75"/>
                        </a:gs>
                        <a:gs pos="100000">
                          <a:srgbClr val="D79E11"/>
                        </a:gs>
                      </a:gsLst>
                      <a:lin ang="2700000" scaled="1"/>
                    </a:gradFill>
                    <a:cs typeface="+mn-ea"/>
                    <a:sym typeface="+mn-lt"/>
                  </a:rPr>
                  <a:t>04</a:t>
                </a:r>
                <a:endParaRPr lang="zh-CN" altLang="en-US" sz="900" dirty="0">
                  <a:solidFill>
                    <a:srgbClr val="DA1F28"/>
                  </a:solidFill>
                  <a:effectLst>
                    <a:outerShdw blurRad="50800" dist="25400" dir="2700000" algn="tl" rotWithShape="0">
                      <a:prstClr val="black">
                        <a:alpha val="40000"/>
                      </a:prstClr>
                    </a:outerShdw>
                  </a:effectLst>
                  <a:cs typeface="+mn-ea"/>
                  <a:sym typeface="+mn-lt"/>
                </a:endParaRPr>
              </a:p>
            </p:txBody>
          </p:sp>
        </p:grpSp>
      </p:grpSp>
      <p:sp>
        <p:nvSpPr>
          <p:cNvPr id="57" name="文本框 56"/>
          <p:cNvSpPr txBox="1"/>
          <p:nvPr/>
        </p:nvSpPr>
        <p:spPr>
          <a:xfrm>
            <a:off x="2150462" y="150541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58" name="文本框 57"/>
          <p:cNvSpPr txBox="1"/>
          <p:nvPr/>
        </p:nvSpPr>
        <p:spPr>
          <a:xfrm>
            <a:off x="338624" y="294440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59" name="文本框 58"/>
          <p:cNvSpPr txBox="1"/>
          <p:nvPr/>
        </p:nvSpPr>
        <p:spPr>
          <a:xfrm>
            <a:off x="7101741" y="2307220"/>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
        <p:nvSpPr>
          <p:cNvPr id="60" name="文本框 59"/>
          <p:cNvSpPr txBox="1"/>
          <p:nvPr/>
        </p:nvSpPr>
        <p:spPr>
          <a:xfrm>
            <a:off x="4398261" y="4065708"/>
            <a:ext cx="1915909" cy="99257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500"/>
                                        <p:tgtEl>
                                          <p:spTgt spid="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left)">
                                      <p:cBhvr>
                                        <p:cTn id="27" dur="500"/>
                                        <p:tgtEl>
                                          <p:spTgt spid="5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left)">
                                      <p:cBhvr>
                                        <p:cTn id="3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97694" y="1470067"/>
            <a:ext cx="3577935" cy="1199424"/>
            <a:chOff x="1330259" y="1960089"/>
            <a:chExt cx="4770580" cy="1599232"/>
          </a:xfrm>
        </p:grpSpPr>
        <p:sp>
          <p:nvSpPr>
            <p:cNvPr id="42" name="任意多边形 41"/>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31"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3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33"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6" name="文本框 45"/>
            <p:cNvSpPr txBox="1"/>
            <p:nvPr/>
          </p:nvSpPr>
          <p:spPr>
            <a:xfrm>
              <a:off x="3092916" y="2235882"/>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3" name="组合 2"/>
          <p:cNvGrpSpPr/>
          <p:nvPr/>
        </p:nvGrpSpPr>
        <p:grpSpPr>
          <a:xfrm>
            <a:off x="4475260" y="2025791"/>
            <a:ext cx="3577935" cy="1195317"/>
            <a:chOff x="5967013" y="2701053"/>
            <a:chExt cx="4770580" cy="1593756"/>
          </a:xfrm>
        </p:grpSpPr>
        <p:sp>
          <p:nvSpPr>
            <p:cNvPr id="44" name="任意多边形 43"/>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sp>
          <p:nvSpPr>
            <p:cNvPr id="30" name="Freeform 223"/>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gradFill>
              <a:gsLst>
                <a:gs pos="0">
                  <a:srgbClr val="FDFA75"/>
                </a:gs>
                <a:gs pos="100000">
                  <a:srgbClr val="D79E11"/>
                </a:gs>
              </a:gsLst>
              <a:lin ang="2700000" scaled="1"/>
            </a:gradFill>
            <a:ln>
              <a:noFill/>
            </a:ln>
            <a:effec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47" name="文本框 46"/>
            <p:cNvSpPr txBox="1"/>
            <p:nvPr/>
          </p:nvSpPr>
          <p:spPr>
            <a:xfrm>
              <a:off x="6724636" y="2971370"/>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6" name="组合 5"/>
          <p:cNvGrpSpPr/>
          <p:nvPr/>
        </p:nvGrpSpPr>
        <p:grpSpPr>
          <a:xfrm>
            <a:off x="1098062" y="2921427"/>
            <a:ext cx="3577935" cy="1213688"/>
            <a:chOff x="1464083" y="3895234"/>
            <a:chExt cx="4770580" cy="1618250"/>
          </a:xfrm>
        </p:grpSpPr>
        <p:sp>
          <p:nvSpPr>
            <p:cNvPr id="43" name="任意多边形 42"/>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3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35"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6"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7"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grpSp>
        <p:sp>
          <p:nvSpPr>
            <p:cNvPr id="48" name="文本框 47"/>
            <p:cNvSpPr txBox="1"/>
            <p:nvPr/>
          </p:nvSpPr>
          <p:spPr>
            <a:xfrm>
              <a:off x="3123168" y="4190045"/>
              <a:ext cx="2554545" cy="1323439"/>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grpSp>
        <p:nvGrpSpPr>
          <p:cNvPr id="7" name="组合 6"/>
          <p:cNvGrpSpPr/>
          <p:nvPr/>
        </p:nvGrpSpPr>
        <p:grpSpPr>
          <a:xfrm>
            <a:off x="4575629" y="3477148"/>
            <a:ext cx="3577935" cy="1211870"/>
            <a:chOff x="6100838" y="4636196"/>
            <a:chExt cx="4770580" cy="1615826"/>
          </a:xfrm>
        </p:grpSpPr>
        <p:sp>
          <p:nvSpPr>
            <p:cNvPr id="45" name="任意多边形 44"/>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gradFill>
              <a:gsLst>
                <a:gs pos="0">
                  <a:srgbClr val="FDFA75"/>
                </a:gs>
                <a:gs pos="100000">
                  <a:srgbClr val="D79E11"/>
                </a:gs>
              </a:gsLst>
              <a:lin ang="2700000" scaled="1"/>
            </a:gradFill>
            <a:ln w="19050">
              <a:noFill/>
            </a:ln>
            <a:effectLst>
              <a:softEdge rad="0"/>
            </a:effectLst>
          </p:spPr>
          <p:txBody>
            <a:bodyPr vert="horz" wrap="square" lIns="68580" tIns="34290" rIns="68580" bIns="34290" numCol="1" anchor="t" anchorCtr="0" compatLnSpc="1">
              <a:noAutofit/>
            </a:bodyPr>
            <a:lstStyle/>
            <a:p>
              <a:endParaRPr lang="zh-CN" altLang="en-US" sz="1015">
                <a:solidFill>
                  <a:prstClr val="black"/>
                </a:solidFill>
                <a:cs typeface="+mn-ea"/>
                <a:sym typeface="+mn-lt"/>
              </a:endParaRPr>
            </a:p>
          </p:txBody>
        </p:sp>
        <p:grpSp>
          <p:nvGrpSpPr>
            <p:cNvPr id="25"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6"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7"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sp>
            <p:nvSpPr>
              <p:cNvPr id="29"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prstClr val="black"/>
                  </a:solidFill>
                  <a:cs typeface="+mn-ea"/>
                  <a:sym typeface="+mn-lt"/>
                </a:endParaRPr>
              </a:p>
            </p:txBody>
          </p:sp>
        </p:grpSp>
        <p:sp>
          <p:nvSpPr>
            <p:cNvPr id="49" name="文本框 48"/>
            <p:cNvSpPr txBox="1"/>
            <p:nvPr/>
          </p:nvSpPr>
          <p:spPr>
            <a:xfrm>
              <a:off x="6723121" y="4928584"/>
              <a:ext cx="2554545" cy="1323438"/>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您的内容打在这里，或者通过复制</a:t>
              </a:r>
              <a:endParaRPr lang="en-US" altLang="zh-CN" sz="900" dirty="0">
                <a:solidFill>
                  <a:srgbClr val="FCFCFC"/>
                </a:solidFill>
                <a:cs typeface="+mn-ea"/>
                <a:sym typeface="+mn-lt"/>
              </a:endParaRPr>
            </a:p>
            <a:p>
              <a:r>
                <a:rPr lang="zh-CN" altLang="en-US" sz="900" dirty="0">
                  <a:solidFill>
                    <a:srgbClr val="FCFCFC"/>
                  </a:solidFill>
                  <a:cs typeface="+mn-ea"/>
                  <a:sym typeface="+mn-lt"/>
                </a:rPr>
                <a:t>您的文本后，在此框中选择粘贴，</a:t>
              </a:r>
              <a:endParaRPr lang="en-US" altLang="zh-CN" sz="900" dirty="0">
                <a:solidFill>
                  <a:srgbClr val="FCFCFC"/>
                </a:solidFill>
                <a:cs typeface="+mn-ea"/>
                <a:sym typeface="+mn-lt"/>
              </a:endParaRPr>
            </a:p>
            <a:p>
              <a:r>
                <a:rPr lang="zh-CN" altLang="en-US" sz="900" dirty="0">
                  <a:solidFill>
                    <a:srgbClr val="FCFCFC"/>
                  </a:solidFill>
                  <a:cs typeface="+mn-ea"/>
                  <a:sym typeface="+mn-lt"/>
                </a:rPr>
                <a:t>并选择只保留文字。</a:t>
              </a:r>
              <a:endParaRPr lang="en-US" altLang="zh-CN" sz="900" dirty="0">
                <a:solidFill>
                  <a:srgbClr val="FCFCFC"/>
                </a:solidFill>
                <a:cs typeface="+mn-ea"/>
                <a:sym typeface="+mn-lt"/>
              </a:endParaRPr>
            </a:p>
            <a:p>
              <a:endParaRPr lang="en-US" altLang="zh-CN" sz="900" dirty="0">
                <a:solidFill>
                  <a:srgbClr val="FCFCFC"/>
                </a:solidFill>
                <a:cs typeface="+mn-ea"/>
                <a:sym typeface="+mn-lt"/>
              </a:endParaRPr>
            </a:p>
            <a:p>
              <a:endParaRPr lang="en-US" altLang="zh-CN" sz="1200" dirty="0">
                <a:solidFill>
                  <a:srgbClr val="FCFCFC"/>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4618" y="1764106"/>
            <a:ext cx="1955978" cy="2689286"/>
            <a:chOff x="1126156" y="2352142"/>
            <a:chExt cx="2607971" cy="3585714"/>
          </a:xfrm>
        </p:grpSpPr>
        <p:sp>
          <p:nvSpPr>
            <p:cNvPr id="39" name="任意多边形 38"/>
            <p:cNvSpPr/>
            <p:nvPr/>
          </p:nvSpPr>
          <p:spPr>
            <a:xfrm>
              <a:off x="1285791" y="2352142"/>
              <a:ext cx="2288702"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6" name="任意多边形 35"/>
            <p:cNvSpPr/>
            <p:nvPr/>
          </p:nvSpPr>
          <p:spPr>
            <a:xfrm rot="1865994" flipH="1">
              <a:off x="3478214" y="3368782"/>
              <a:ext cx="192556" cy="319205"/>
            </a:xfrm>
            <a:custGeom>
              <a:avLst/>
              <a:gdLst>
                <a:gd name="connsiteX0" fmla="*/ 192556 w 192556"/>
                <a:gd name="connsiteY0" fmla="*/ 0 h 319205"/>
                <a:gd name="connsiteX1" fmla="*/ 0 w 192556"/>
                <a:gd name="connsiteY1" fmla="*/ 0 h 319205"/>
                <a:gd name="connsiteX2" fmla="*/ 0 w 192556"/>
                <a:gd name="connsiteY2" fmla="*/ 319205 h 319205"/>
              </a:gdLst>
              <a:ahLst/>
              <a:cxnLst>
                <a:cxn ang="0">
                  <a:pos x="connsiteX0" y="connsiteY0"/>
                </a:cxn>
                <a:cxn ang="0">
                  <a:pos x="connsiteX1" y="connsiteY1"/>
                </a:cxn>
                <a:cxn ang="0">
                  <a:pos x="connsiteX2" y="connsiteY2"/>
                </a:cxn>
              </a:cxnLst>
              <a:rect l="l" t="t" r="r" b="b"/>
              <a:pathLst>
                <a:path w="192556" h="319205">
                  <a:moveTo>
                    <a:pt x="192556" y="0"/>
                  </a:moveTo>
                  <a:lnTo>
                    <a:pt x="0" y="0"/>
                  </a:lnTo>
                  <a:lnTo>
                    <a:pt x="0" y="319205"/>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38" name="任意多边形 37"/>
            <p:cNvSpPr/>
            <p:nvPr/>
          </p:nvSpPr>
          <p:spPr>
            <a:xfrm rot="19734006">
              <a:off x="1194031"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0" name="矩形 19"/>
            <p:cNvSpPr/>
            <p:nvPr/>
          </p:nvSpPr>
          <p:spPr>
            <a:xfrm>
              <a:off x="1126156"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2" name="文本框 31"/>
            <p:cNvSpPr txBox="1"/>
            <p:nvPr/>
          </p:nvSpPr>
          <p:spPr>
            <a:xfrm>
              <a:off x="1829845" y="2801122"/>
              <a:ext cx="1293516" cy="677108"/>
            </a:xfrm>
            <a:prstGeom prst="rect">
              <a:avLst/>
            </a:prstGeom>
            <a:noFill/>
          </p:spPr>
          <p:txBody>
            <a:bodyPr wrap="none" rtlCol="0">
              <a:spAutoFit/>
            </a:bodyPr>
            <a:lstStyle/>
            <a:p>
              <a:r>
                <a:rPr lang="en-US" altLang="zh-CN" sz="2700" dirty="0">
                  <a:solidFill>
                    <a:srgbClr val="494949"/>
                  </a:solidFill>
                  <a:cs typeface="+mn-ea"/>
                  <a:sym typeface="+mn-lt"/>
                </a:rPr>
                <a:t>2,357</a:t>
              </a:r>
              <a:endParaRPr lang="zh-CN" altLang="en-US" sz="2700" dirty="0">
                <a:solidFill>
                  <a:srgbClr val="494949"/>
                </a:solidFill>
                <a:cs typeface="+mn-ea"/>
                <a:sym typeface="+mn-lt"/>
              </a:endParaRPr>
            </a:p>
          </p:txBody>
        </p:sp>
        <p:sp>
          <p:nvSpPr>
            <p:cNvPr id="33" name="文本框 32"/>
            <p:cNvSpPr txBox="1"/>
            <p:nvPr/>
          </p:nvSpPr>
          <p:spPr>
            <a:xfrm>
              <a:off x="1593421" y="3861042"/>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grpSp>
        <p:nvGrpSpPr>
          <p:cNvPr id="3" name="组合 2"/>
          <p:cNvGrpSpPr/>
          <p:nvPr/>
        </p:nvGrpSpPr>
        <p:grpSpPr>
          <a:xfrm>
            <a:off x="3591640" y="1764106"/>
            <a:ext cx="1955978" cy="2689286"/>
            <a:chOff x="4788852" y="2352142"/>
            <a:chExt cx="2607971" cy="3585714"/>
          </a:xfrm>
        </p:grpSpPr>
        <p:sp>
          <p:nvSpPr>
            <p:cNvPr id="43" name="任意多边形 42"/>
            <p:cNvSpPr/>
            <p:nvPr/>
          </p:nvSpPr>
          <p:spPr>
            <a:xfrm>
              <a:off x="4934471" y="2352142"/>
              <a:ext cx="2302718"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2" name="任意多边形 41"/>
            <p:cNvSpPr/>
            <p:nvPr/>
          </p:nvSpPr>
          <p:spPr>
            <a:xfrm rot="1865994" flipH="1">
              <a:off x="7140910" y="3368782"/>
              <a:ext cx="192556" cy="319205"/>
            </a:xfrm>
            <a:custGeom>
              <a:avLst/>
              <a:gdLst>
                <a:gd name="connsiteX0" fmla="*/ 192556 w 192556"/>
                <a:gd name="connsiteY0" fmla="*/ 0 h 319205"/>
                <a:gd name="connsiteX1" fmla="*/ 0 w 192556"/>
                <a:gd name="connsiteY1" fmla="*/ 0 h 319205"/>
                <a:gd name="connsiteX2" fmla="*/ 0 w 192556"/>
                <a:gd name="connsiteY2" fmla="*/ 319205 h 319205"/>
              </a:gdLst>
              <a:ahLst/>
              <a:cxnLst>
                <a:cxn ang="0">
                  <a:pos x="connsiteX0" y="connsiteY0"/>
                </a:cxn>
                <a:cxn ang="0">
                  <a:pos x="connsiteX1" y="connsiteY1"/>
                </a:cxn>
                <a:cxn ang="0">
                  <a:pos x="connsiteX2" y="connsiteY2"/>
                </a:cxn>
              </a:cxnLst>
              <a:rect l="l" t="t" r="r" b="b"/>
              <a:pathLst>
                <a:path w="192556" h="319205">
                  <a:moveTo>
                    <a:pt x="192556" y="0"/>
                  </a:moveTo>
                  <a:lnTo>
                    <a:pt x="0" y="0"/>
                  </a:lnTo>
                  <a:lnTo>
                    <a:pt x="0" y="319205"/>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0" name="任意多边形 39"/>
            <p:cNvSpPr/>
            <p:nvPr/>
          </p:nvSpPr>
          <p:spPr>
            <a:xfrm rot="19734006">
              <a:off x="4856727"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4" name="矩形 23"/>
            <p:cNvSpPr/>
            <p:nvPr/>
          </p:nvSpPr>
          <p:spPr>
            <a:xfrm>
              <a:off x="4788852"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1" name="文本框 30"/>
            <p:cNvSpPr txBox="1"/>
            <p:nvPr/>
          </p:nvSpPr>
          <p:spPr>
            <a:xfrm>
              <a:off x="5506557" y="2801122"/>
              <a:ext cx="1293516" cy="677108"/>
            </a:xfrm>
            <a:prstGeom prst="rect">
              <a:avLst/>
            </a:prstGeom>
            <a:noFill/>
          </p:spPr>
          <p:txBody>
            <a:bodyPr wrap="none" rtlCol="0">
              <a:spAutoFit/>
            </a:bodyPr>
            <a:lstStyle/>
            <a:p>
              <a:r>
                <a:rPr lang="en-US" altLang="zh-CN" sz="2700" dirty="0">
                  <a:solidFill>
                    <a:srgbClr val="494949"/>
                  </a:solidFill>
                  <a:cs typeface="+mn-ea"/>
                  <a:sym typeface="+mn-lt"/>
                </a:rPr>
                <a:t>3,681</a:t>
              </a:r>
              <a:endParaRPr lang="zh-CN" altLang="en-US" sz="2700" dirty="0">
                <a:solidFill>
                  <a:srgbClr val="494949"/>
                </a:solidFill>
                <a:cs typeface="+mn-ea"/>
                <a:sym typeface="+mn-lt"/>
              </a:endParaRPr>
            </a:p>
          </p:txBody>
        </p:sp>
        <p:sp>
          <p:nvSpPr>
            <p:cNvPr id="34" name="文本框 33"/>
            <p:cNvSpPr txBox="1"/>
            <p:nvPr/>
          </p:nvSpPr>
          <p:spPr>
            <a:xfrm>
              <a:off x="5247329" y="3916012"/>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grpSp>
        <p:nvGrpSpPr>
          <p:cNvPr id="6" name="组合 5"/>
          <p:cNvGrpSpPr/>
          <p:nvPr/>
        </p:nvGrpSpPr>
        <p:grpSpPr>
          <a:xfrm>
            <a:off x="6338662" y="1764106"/>
            <a:ext cx="1955978" cy="2689286"/>
            <a:chOff x="8451548" y="2352142"/>
            <a:chExt cx="2607971" cy="3585714"/>
          </a:xfrm>
        </p:grpSpPr>
        <p:sp>
          <p:nvSpPr>
            <p:cNvPr id="47" name="任意多边形 46"/>
            <p:cNvSpPr/>
            <p:nvPr/>
          </p:nvSpPr>
          <p:spPr>
            <a:xfrm>
              <a:off x="8611183" y="2352142"/>
              <a:ext cx="2288702" cy="3585714"/>
            </a:xfrm>
            <a:custGeom>
              <a:avLst/>
              <a:gdLst>
                <a:gd name="connsiteX0" fmla="*/ 172533 w 2288702"/>
                <a:gd name="connsiteY0" fmla="*/ 0 h 3585714"/>
                <a:gd name="connsiteX1" fmla="*/ 2116170 w 2288702"/>
                <a:gd name="connsiteY1" fmla="*/ 0 h 3585714"/>
                <a:gd name="connsiteX2" fmla="*/ 2288702 w 2288702"/>
                <a:gd name="connsiteY2" fmla="*/ 172532 h 3585714"/>
                <a:gd name="connsiteX3" fmla="*/ 2288702 w 2288702"/>
                <a:gd name="connsiteY3" fmla="*/ 862638 h 3585714"/>
                <a:gd name="connsiteX4" fmla="*/ 2288701 w 2288702"/>
                <a:gd name="connsiteY4" fmla="*/ 862643 h 3585714"/>
                <a:gd name="connsiteX5" fmla="*/ 2288701 w 2288702"/>
                <a:gd name="connsiteY5" fmla="*/ 2723076 h 3585714"/>
                <a:gd name="connsiteX6" fmla="*/ 2288701 w 2288702"/>
                <a:gd name="connsiteY6" fmla="*/ 2733909 h 3585714"/>
                <a:gd name="connsiteX7" fmla="*/ 2288701 w 2288702"/>
                <a:gd name="connsiteY7" fmla="*/ 3413182 h 3585714"/>
                <a:gd name="connsiteX8" fmla="*/ 2116169 w 2288702"/>
                <a:gd name="connsiteY8" fmla="*/ 3585714 h 3585714"/>
                <a:gd name="connsiteX9" fmla="*/ 172532 w 2288702"/>
                <a:gd name="connsiteY9" fmla="*/ 3585714 h 3585714"/>
                <a:gd name="connsiteX10" fmla="*/ 0 w 2288702"/>
                <a:gd name="connsiteY10" fmla="*/ 3413182 h 3585714"/>
                <a:gd name="connsiteX11" fmla="*/ 0 w 2288702"/>
                <a:gd name="connsiteY11" fmla="*/ 2733909 h 3585714"/>
                <a:gd name="connsiteX12" fmla="*/ 0 w 2288702"/>
                <a:gd name="connsiteY12" fmla="*/ 2723076 h 3585714"/>
                <a:gd name="connsiteX13" fmla="*/ 0 w 2288702"/>
                <a:gd name="connsiteY13" fmla="*/ 610567 h 3585714"/>
                <a:gd name="connsiteX14" fmla="*/ 1 w 2288702"/>
                <a:gd name="connsiteY14" fmla="*/ 610557 h 3585714"/>
                <a:gd name="connsiteX15" fmla="*/ 1 w 2288702"/>
                <a:gd name="connsiteY15" fmla="*/ 172532 h 3585714"/>
                <a:gd name="connsiteX16" fmla="*/ 172533 w 2288702"/>
                <a:gd name="connsiteY16" fmla="*/ 0 h 358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8702" h="3585714">
                  <a:moveTo>
                    <a:pt x="172533" y="0"/>
                  </a:moveTo>
                  <a:lnTo>
                    <a:pt x="2116170" y="0"/>
                  </a:lnTo>
                  <a:cubicBezTo>
                    <a:pt x="2211457" y="0"/>
                    <a:pt x="2288702" y="77245"/>
                    <a:pt x="2288702" y="172532"/>
                  </a:cubicBezTo>
                  <a:lnTo>
                    <a:pt x="2288702" y="862638"/>
                  </a:lnTo>
                  <a:lnTo>
                    <a:pt x="2288701" y="862643"/>
                  </a:lnTo>
                  <a:lnTo>
                    <a:pt x="2288701" y="2723076"/>
                  </a:lnTo>
                  <a:lnTo>
                    <a:pt x="2288701" y="2733909"/>
                  </a:lnTo>
                  <a:lnTo>
                    <a:pt x="2288701" y="3413182"/>
                  </a:lnTo>
                  <a:cubicBezTo>
                    <a:pt x="2288701" y="3508469"/>
                    <a:pt x="2211456" y="3585714"/>
                    <a:pt x="2116169" y="3585714"/>
                  </a:cubicBezTo>
                  <a:lnTo>
                    <a:pt x="172532" y="3585714"/>
                  </a:lnTo>
                  <a:cubicBezTo>
                    <a:pt x="77245" y="3585714"/>
                    <a:pt x="0" y="3508469"/>
                    <a:pt x="0" y="3413182"/>
                  </a:cubicBezTo>
                  <a:lnTo>
                    <a:pt x="0" y="2733909"/>
                  </a:lnTo>
                  <a:lnTo>
                    <a:pt x="0" y="2723076"/>
                  </a:lnTo>
                  <a:lnTo>
                    <a:pt x="0" y="610567"/>
                  </a:lnTo>
                  <a:lnTo>
                    <a:pt x="1" y="610557"/>
                  </a:lnTo>
                  <a:lnTo>
                    <a:pt x="1" y="172532"/>
                  </a:lnTo>
                  <a:cubicBezTo>
                    <a:pt x="1" y="77245"/>
                    <a:pt x="77246" y="0"/>
                    <a:pt x="172533" y="0"/>
                  </a:cubicBezTo>
                  <a:close/>
                </a:path>
              </a:pathLst>
            </a:custGeom>
            <a:noFill/>
            <a:ln>
              <a:gradFill>
                <a:gsLst>
                  <a:gs pos="0">
                    <a:srgbClr val="F7EC66"/>
                  </a:gs>
                  <a:gs pos="100000">
                    <a:srgbClr val="DEB024"/>
                  </a:gs>
                </a:gsLst>
                <a:lin ang="72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46" name="任意多边形 45"/>
            <p:cNvSpPr/>
            <p:nvPr/>
          </p:nvSpPr>
          <p:spPr>
            <a:xfrm rot="1865994" flipH="1">
              <a:off x="10803606" y="3368781"/>
              <a:ext cx="192556" cy="319204"/>
            </a:xfrm>
            <a:custGeom>
              <a:avLst/>
              <a:gdLst>
                <a:gd name="connsiteX0" fmla="*/ 192556 w 192556"/>
                <a:gd name="connsiteY0" fmla="*/ 0 h 319204"/>
                <a:gd name="connsiteX1" fmla="*/ 0 w 192556"/>
                <a:gd name="connsiteY1" fmla="*/ 0 h 319204"/>
                <a:gd name="connsiteX2" fmla="*/ 0 w 192556"/>
                <a:gd name="connsiteY2" fmla="*/ 319204 h 319204"/>
              </a:gdLst>
              <a:ahLst/>
              <a:cxnLst>
                <a:cxn ang="0">
                  <a:pos x="connsiteX0" y="connsiteY0"/>
                </a:cxn>
                <a:cxn ang="0">
                  <a:pos x="connsiteX1" y="connsiteY1"/>
                </a:cxn>
                <a:cxn ang="0">
                  <a:pos x="connsiteX2" y="connsiteY2"/>
                </a:cxn>
              </a:cxnLst>
              <a:rect l="l" t="t" r="r" b="b"/>
              <a:pathLst>
                <a:path w="192556" h="319204">
                  <a:moveTo>
                    <a:pt x="192556" y="0"/>
                  </a:moveTo>
                  <a:lnTo>
                    <a:pt x="0" y="0"/>
                  </a:lnTo>
                  <a:lnTo>
                    <a:pt x="0" y="319204"/>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44" name="任意多边形 43"/>
            <p:cNvSpPr/>
            <p:nvPr/>
          </p:nvSpPr>
          <p:spPr>
            <a:xfrm rot="19734006">
              <a:off x="8519423" y="3393821"/>
              <a:ext cx="183520" cy="304226"/>
            </a:xfrm>
            <a:custGeom>
              <a:avLst/>
              <a:gdLst>
                <a:gd name="connsiteX0" fmla="*/ 183520 w 183520"/>
                <a:gd name="connsiteY0" fmla="*/ 0 h 304226"/>
                <a:gd name="connsiteX1" fmla="*/ 0 w 183520"/>
                <a:gd name="connsiteY1" fmla="*/ 304226 h 304226"/>
                <a:gd name="connsiteX2" fmla="*/ 0 w 183520"/>
                <a:gd name="connsiteY2" fmla="*/ 0 h 304226"/>
              </a:gdLst>
              <a:ahLst/>
              <a:cxnLst>
                <a:cxn ang="0">
                  <a:pos x="connsiteX0" y="connsiteY0"/>
                </a:cxn>
                <a:cxn ang="0">
                  <a:pos x="connsiteX1" y="connsiteY1"/>
                </a:cxn>
                <a:cxn ang="0">
                  <a:pos x="connsiteX2" y="connsiteY2"/>
                </a:cxn>
              </a:cxnLst>
              <a:rect l="l" t="t" r="r" b="b"/>
              <a:pathLst>
                <a:path w="183520" h="304226">
                  <a:moveTo>
                    <a:pt x="183520" y="0"/>
                  </a:moveTo>
                  <a:lnTo>
                    <a:pt x="0" y="304226"/>
                  </a:lnTo>
                  <a:lnTo>
                    <a:pt x="0" y="0"/>
                  </a:lnTo>
                  <a:close/>
                </a:path>
              </a:pathLst>
            </a:custGeom>
            <a:solidFill>
              <a:srgbClr val="E0B3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5">
                <a:cs typeface="+mn-ea"/>
                <a:sym typeface="+mn-lt"/>
              </a:endParaRPr>
            </a:p>
          </p:txBody>
        </p:sp>
        <p:sp>
          <p:nvSpPr>
            <p:cNvPr id="29" name="矩形 28"/>
            <p:cNvSpPr/>
            <p:nvPr/>
          </p:nvSpPr>
          <p:spPr>
            <a:xfrm>
              <a:off x="8451548" y="2847518"/>
              <a:ext cx="2607971" cy="615095"/>
            </a:xfrm>
            <a:prstGeom prst="rect">
              <a:avLst/>
            </a:prstGeom>
            <a:gradFill>
              <a:gsLst>
                <a:gs pos="0">
                  <a:srgbClr val="FDFA75"/>
                </a:gs>
                <a:gs pos="100000">
                  <a:srgbClr val="D79E1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cs typeface="+mn-ea"/>
                <a:sym typeface="+mn-lt"/>
              </a:endParaRPr>
            </a:p>
          </p:txBody>
        </p:sp>
        <p:sp>
          <p:nvSpPr>
            <p:cNvPr id="30" name="文本框 29"/>
            <p:cNvSpPr txBox="1"/>
            <p:nvPr/>
          </p:nvSpPr>
          <p:spPr>
            <a:xfrm>
              <a:off x="9130063" y="2801122"/>
              <a:ext cx="1293516" cy="677108"/>
            </a:xfrm>
            <a:prstGeom prst="rect">
              <a:avLst/>
            </a:prstGeom>
            <a:noFill/>
          </p:spPr>
          <p:txBody>
            <a:bodyPr wrap="none" rtlCol="0">
              <a:spAutoFit/>
            </a:bodyPr>
            <a:lstStyle/>
            <a:p>
              <a:r>
                <a:rPr lang="en-US" altLang="zh-CN" sz="2700" dirty="0">
                  <a:solidFill>
                    <a:srgbClr val="494949"/>
                  </a:solidFill>
                  <a:cs typeface="+mn-ea"/>
                  <a:sym typeface="+mn-lt"/>
                </a:rPr>
                <a:t>1,529</a:t>
              </a:r>
              <a:endParaRPr lang="zh-CN" altLang="en-US" sz="2700" dirty="0">
                <a:solidFill>
                  <a:srgbClr val="494949"/>
                </a:solidFill>
                <a:cs typeface="+mn-ea"/>
                <a:sym typeface="+mn-lt"/>
              </a:endParaRPr>
            </a:p>
          </p:txBody>
        </p:sp>
        <p:sp>
          <p:nvSpPr>
            <p:cNvPr id="35" name="文本框 34"/>
            <p:cNvSpPr txBox="1"/>
            <p:nvPr/>
          </p:nvSpPr>
          <p:spPr>
            <a:xfrm>
              <a:off x="8927277" y="3910895"/>
              <a:ext cx="1938992" cy="1292661"/>
            </a:xfrm>
            <a:prstGeom prst="rect">
              <a:avLst/>
            </a:prstGeom>
            <a:noFill/>
            <a:effectLst/>
          </p:spPr>
          <p:txBody>
            <a:bodyPr wrap="none" rtlCol="0">
              <a:spAutoFit/>
            </a:bodyPr>
            <a:lstStyle/>
            <a:p>
              <a:r>
                <a:rPr lang="zh-CN" altLang="en-US" sz="1050" b="1" dirty="0">
                  <a:gradFill>
                    <a:gsLst>
                      <a:gs pos="0">
                        <a:srgbClr val="FDFA75"/>
                      </a:gs>
                      <a:gs pos="100000">
                        <a:srgbClr val="D79E11"/>
                      </a:gs>
                    </a:gsLst>
                    <a:lin ang="2700000" scaled="1"/>
                  </a:gradFill>
                  <a:cs typeface="+mn-ea"/>
                  <a:sym typeface="+mn-lt"/>
                </a:rPr>
                <a:t>点击添加标题</a:t>
              </a:r>
              <a:endParaRPr lang="en-US" altLang="zh-CN" sz="1050" b="1" dirty="0">
                <a:gradFill>
                  <a:gsLst>
                    <a:gs pos="0">
                      <a:srgbClr val="FDFA75"/>
                    </a:gs>
                    <a:gs pos="100000">
                      <a:srgbClr val="D79E11"/>
                    </a:gs>
                  </a:gsLst>
                  <a:lin ang="2700000" scaled="1"/>
                </a:gradFill>
                <a:cs typeface="+mn-ea"/>
                <a:sym typeface="+mn-lt"/>
              </a:endParaRPr>
            </a:p>
            <a:p>
              <a:r>
                <a:rPr lang="zh-CN" altLang="en-US" sz="900" dirty="0">
                  <a:solidFill>
                    <a:srgbClr val="FCFCFC"/>
                  </a:solidFill>
                  <a:cs typeface="+mn-ea"/>
                  <a:sym typeface="+mn-lt"/>
                </a:rPr>
                <a:t>您的内容打在这里，或者</a:t>
              </a:r>
              <a:endParaRPr lang="en-US" altLang="zh-CN" sz="900" dirty="0">
                <a:solidFill>
                  <a:srgbClr val="FCFCFC"/>
                </a:solidFill>
                <a:cs typeface="+mn-ea"/>
                <a:sym typeface="+mn-lt"/>
              </a:endParaRPr>
            </a:p>
            <a:p>
              <a:r>
                <a:rPr lang="zh-CN" altLang="en-US" sz="900" dirty="0">
                  <a:solidFill>
                    <a:srgbClr val="FCFCFC"/>
                  </a:solidFill>
                  <a:cs typeface="+mn-ea"/>
                  <a:sym typeface="+mn-lt"/>
                </a:rPr>
                <a:t>通过复制您的文本后，在</a:t>
              </a:r>
              <a:endParaRPr lang="en-US" altLang="zh-CN" sz="900" dirty="0">
                <a:solidFill>
                  <a:srgbClr val="FCFCFC"/>
                </a:solidFill>
                <a:cs typeface="+mn-ea"/>
                <a:sym typeface="+mn-lt"/>
              </a:endParaRPr>
            </a:p>
            <a:p>
              <a:r>
                <a:rPr lang="zh-CN" altLang="en-US" sz="900" dirty="0">
                  <a:solidFill>
                    <a:srgbClr val="FCFCFC"/>
                  </a:solidFill>
                  <a:cs typeface="+mn-ea"/>
                  <a:sym typeface="+mn-lt"/>
                </a:rPr>
                <a:t>此框中选择粘贴，并选择</a:t>
              </a:r>
              <a:endParaRPr lang="en-US" altLang="zh-CN" sz="900" dirty="0">
                <a:solidFill>
                  <a:srgbClr val="FCFCFC"/>
                </a:solidFill>
                <a:cs typeface="+mn-ea"/>
                <a:sym typeface="+mn-lt"/>
              </a:endParaRPr>
            </a:p>
            <a:p>
              <a:r>
                <a:rPr lang="zh-CN" altLang="en-US" sz="900" dirty="0">
                  <a:solidFill>
                    <a:srgbClr val="FCFCFC"/>
                  </a:solidFill>
                  <a:cs typeface="+mn-ea"/>
                  <a:sym typeface="+mn-lt"/>
                </a:rPr>
                <a:t>只保留文字。</a:t>
              </a:r>
              <a:endParaRPr lang="en-US" altLang="zh-CN" sz="900" dirty="0">
                <a:solidFill>
                  <a:srgbClr val="FCFCFC"/>
                </a:solidFill>
                <a:cs typeface="+mn-ea"/>
                <a:sym typeface="+mn-lt"/>
              </a:endParaRPr>
            </a:p>
            <a:p>
              <a:r>
                <a:rPr lang="en-US" altLang="zh-CN" sz="1050" dirty="0">
                  <a:solidFill>
                    <a:srgbClr val="FEFEFE"/>
                  </a:solidFill>
                  <a:cs typeface="+mn-ea"/>
                  <a:sym typeface="+mn-lt"/>
                </a:rPr>
                <a:t> </a:t>
              </a:r>
              <a:endParaRPr lang="en-US" altLang="zh-CN" sz="1200" dirty="0">
                <a:solidFill>
                  <a:srgbClr val="FEFEFE"/>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9141291" cy="5143500"/>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345" y="2024107"/>
            <a:ext cx="7594600" cy="1796233"/>
          </a:xfrm>
          <a:prstGeom prst="rect">
            <a:avLst/>
          </a:prstGeom>
        </p:spPr>
      </p:pic>
      <p:sp>
        <p:nvSpPr>
          <p:cNvPr id="10" name="文本框 9"/>
          <p:cNvSpPr txBox="1"/>
          <p:nvPr/>
        </p:nvSpPr>
        <p:spPr>
          <a:xfrm>
            <a:off x="3493844" y="579498"/>
            <a:ext cx="2156809" cy="400110"/>
          </a:xfrm>
          <a:prstGeom prst="rect">
            <a:avLst/>
          </a:prstGeom>
          <a:noFill/>
        </p:spPr>
        <p:txBody>
          <a:bodyPr wrap="none" rtlCol="0">
            <a:spAutoFit/>
          </a:bodyPr>
          <a:lstStyle/>
          <a:p>
            <a:r>
              <a:rPr lang="en-US" altLang="zh-CN" sz="2000" dirty="0" smtClean="0">
                <a:solidFill>
                  <a:prstClr val="white"/>
                </a:solidFill>
              </a:rPr>
              <a:t>201XPOWERPOINT</a:t>
            </a:r>
            <a:endParaRPr lang="en-US" altLang="zh-CN" sz="2000" dirty="0">
              <a:solidFill>
                <a:prstClr val="white"/>
              </a:solidFill>
            </a:endParaRPr>
          </a:p>
        </p:txBody>
      </p:sp>
      <p:sp>
        <p:nvSpPr>
          <p:cNvPr id="11" name="文本框 10"/>
          <p:cNvSpPr txBox="1"/>
          <p:nvPr/>
        </p:nvSpPr>
        <p:spPr>
          <a:xfrm>
            <a:off x="2811189" y="1620006"/>
            <a:ext cx="3518912" cy="400110"/>
          </a:xfrm>
          <a:prstGeom prst="rect">
            <a:avLst/>
          </a:prstGeom>
          <a:noFill/>
        </p:spPr>
        <p:txBody>
          <a:bodyPr wrap="none" rtlCol="0">
            <a:spAutoFit/>
          </a:bodyPr>
          <a:lstStyle/>
          <a:p>
            <a:r>
              <a:rPr lang="zh-CN" altLang="en-US" sz="2000" dirty="0">
                <a:solidFill>
                  <a:prstClr val="white"/>
                </a:solidFill>
              </a:rPr>
              <a:t>单击此处添加您的副标题</a:t>
            </a:r>
            <a:r>
              <a:rPr lang="zh-CN" altLang="en-US" sz="2000" dirty="0" smtClean="0">
                <a:solidFill>
                  <a:prstClr val="white"/>
                </a:solidFill>
              </a:rPr>
              <a:t>文字</a:t>
            </a:r>
            <a:endParaRPr lang="zh-CN" altLang="en-US" sz="2000" dirty="0">
              <a:solidFill>
                <a:prstClr val="white"/>
              </a:solidFill>
            </a:endParaRPr>
          </a:p>
        </p:txBody>
      </p:sp>
      <p:sp>
        <p:nvSpPr>
          <p:cNvPr id="12" name="文本框 11"/>
          <p:cNvSpPr txBox="1"/>
          <p:nvPr/>
        </p:nvSpPr>
        <p:spPr>
          <a:xfrm>
            <a:off x="2184415" y="976642"/>
            <a:ext cx="5060040" cy="646331"/>
          </a:xfrm>
          <a:prstGeom prst="rect">
            <a:avLst/>
          </a:prstGeom>
          <a:noFill/>
        </p:spPr>
        <p:txBody>
          <a:bodyPr wrap="none" rtlCol="0">
            <a:spAutoFit/>
          </a:bodyPr>
          <a:lstStyle/>
          <a:p>
            <a:r>
              <a:rPr lang="zh-CN" altLang="en-US" sz="3600" b="1" dirty="0" smtClean="0">
                <a:solidFill>
                  <a:srgbClr val="FFD633"/>
                </a:solidFill>
                <a:latin typeface="微软雅黑" panose="020B0503020204020204" pitchFamily="34" charset="-122"/>
                <a:ea typeface="微软雅黑" panose="020B0503020204020204" pitchFamily="34" charset="-122"/>
              </a:rPr>
              <a:t>感谢观看 </a:t>
            </a:r>
            <a:r>
              <a:rPr lang="en-US" altLang="zh-CN" sz="3600" b="1" dirty="0" smtClean="0">
                <a:solidFill>
                  <a:srgbClr val="FFD633"/>
                </a:solidFill>
                <a:latin typeface="微软雅黑" panose="020B0503020204020204" pitchFamily="34" charset="-122"/>
                <a:ea typeface="微软雅黑" panose="020B0503020204020204" pitchFamily="34" charset="-122"/>
              </a:rPr>
              <a:t>THANK YOU</a:t>
            </a:r>
            <a:endParaRPr lang="zh-CN" altLang="en-US" sz="3600" b="1" dirty="0">
              <a:solidFill>
                <a:srgbClr val="FFD633"/>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1000"/>
                                        <p:tgtEl>
                                          <p:spTgt spid="8"/>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750"/>
                                        <p:tgtEl>
                                          <p:spTgt spid="10"/>
                                        </p:tgtEl>
                                      </p:cBhvr>
                                    </p:animEffect>
                                  </p:childTnLst>
                                </p:cTn>
                              </p:par>
                            </p:childTnLst>
                          </p:cTn>
                        </p:par>
                        <p:par>
                          <p:cTn id="18" fill="hold">
                            <p:stCondLst>
                              <p:cond delay="3000"/>
                            </p:stCondLst>
                            <p:childTnLst>
                              <p:par>
                                <p:cTn id="19" presetID="17" presetClass="entr" presetSubtype="1" fill="hold" grpId="0" nodeType="afterEffect">
                                  <p:stCondLst>
                                    <p:cond delay="0"/>
                                  </p:stCondLst>
                                  <p:iterate type="lt">
                                    <p:tmPct val="13000"/>
                                  </p:iterate>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ppt_x</p:attrName>
                                        </p:attrNameLst>
                                      </p:cBhvr>
                                      <p:tavLst>
                                        <p:tav tm="0">
                                          <p:val>
                                            <p:strVal val="#ppt_x"/>
                                          </p:val>
                                        </p:tav>
                                        <p:tav tm="100000">
                                          <p:val>
                                            <p:strVal val="#ppt_x"/>
                                          </p:val>
                                        </p:tav>
                                      </p:tavLst>
                                    </p:anim>
                                    <p:anim calcmode="lin" valueType="num">
                                      <p:cBhvr>
                                        <p:cTn id="22" dur="500" fill="hold"/>
                                        <p:tgtEl>
                                          <p:spTgt spid="12"/>
                                        </p:tgtEl>
                                        <p:attrNameLst>
                                          <p:attrName>ppt_y</p:attrName>
                                        </p:attrNameLst>
                                      </p:cBhvr>
                                      <p:tavLst>
                                        <p:tav tm="0">
                                          <p:val>
                                            <p:strVal val="#ppt_y-#ppt_h/2"/>
                                          </p:val>
                                        </p:tav>
                                        <p:tav tm="100000">
                                          <p:val>
                                            <p:strVal val="#ppt_y"/>
                                          </p:val>
                                        </p:tav>
                                      </p:tavLst>
                                    </p:anim>
                                    <p:anim calcmode="lin" valueType="num">
                                      <p:cBhvr>
                                        <p:cTn id="23" dur="500" fill="hold"/>
                                        <p:tgtEl>
                                          <p:spTgt spid="12"/>
                                        </p:tgtEl>
                                        <p:attrNameLst>
                                          <p:attrName>ppt_w</p:attrName>
                                        </p:attrNameLst>
                                      </p:cBhvr>
                                      <p:tavLst>
                                        <p:tav tm="0">
                                          <p:val>
                                            <p:strVal val="#ppt_w"/>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childTnLst>
                                </p:cTn>
                              </p:par>
                            </p:childTnLst>
                          </p:cTn>
                        </p:par>
                        <p:par>
                          <p:cTn id="25" fill="hold">
                            <p:stCondLst>
                              <p:cond delay="3095"/>
                            </p:stCondLst>
                            <p:childTnLst>
                              <p:par>
                                <p:cTn id="26" presetID="16" presetClass="entr" presetSubtype="21"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tags/tag1.xml><?xml version="1.0" encoding="utf-8"?>
<p:tagLst xmlns:p="http://schemas.openxmlformats.org/presentationml/2006/main">
  <p:tag name="MH" val="20161022204741"/>
  <p:tag name="MH_LIBRARY" val="GRAPHIC"/>
  <p:tag name="MH_ORDER" val="Rectangle 1"/>
</p:tagLst>
</file>

<file path=ppt/tags/tag2.xml><?xml version="1.0" encoding="utf-8"?>
<p:tagLst xmlns:p="http://schemas.openxmlformats.org/presentationml/2006/main">
  <p:tag name="MH" val="20160830110855"/>
  <p:tag name="MH_LIBRARY" val="CONTENTS"/>
  <p:tag name="MH_TYPE" val="ENTRY"/>
  <p:tag name="ID" val="545820"/>
  <p:tag name="MH_ORDER" val="1"/>
</p:tagLst>
</file>

<file path=ppt/tags/tag3.xml><?xml version="1.0" encoding="utf-8"?>
<p:tagLst xmlns:p="http://schemas.openxmlformats.org/presentationml/2006/main">
  <p:tag name="MH" val="20160830110855"/>
  <p:tag name="MH_LIBRARY" val="CONTENTS"/>
  <p:tag name="MH_TYPE" val="NUMBER"/>
  <p:tag name="ID" val="545820"/>
  <p:tag name="MH_ORDER" val="1"/>
</p:tagLst>
</file>

<file path=ppt/tags/tag4.xml><?xml version="1.0" encoding="utf-8"?>
<p:tagLst xmlns:p="http://schemas.openxmlformats.org/presentationml/2006/main">
  <p:tag name="MH" val="20160830110855"/>
  <p:tag name="MH_LIBRARY" val="CONTENTS"/>
  <p:tag name="MH_TYPE" val="ENTRY"/>
  <p:tag name="ID" val="545820"/>
  <p:tag name="MH_ORDER" val="2"/>
</p:tagLst>
</file>

<file path=ppt/tags/tag5.xml><?xml version="1.0" encoding="utf-8"?>
<p:tagLst xmlns:p="http://schemas.openxmlformats.org/presentationml/2006/main">
  <p:tag name="MH" val="20160830110855"/>
  <p:tag name="MH_LIBRARY" val="CONTENTS"/>
  <p:tag name="MH_TYPE" val="NUMBER"/>
  <p:tag name="ID" val="545820"/>
  <p:tag name="MH_ORDER" val="2"/>
</p:tagLst>
</file>

<file path=ppt/tags/tag6.xml><?xml version="1.0" encoding="utf-8"?>
<p:tagLst xmlns:p="http://schemas.openxmlformats.org/presentationml/2006/main">
  <p:tag name="MH" val="20160830110855"/>
  <p:tag name="MH_LIBRARY" val="CONTENTS"/>
  <p:tag name="MH_TYPE" val="ENTRY"/>
  <p:tag name="ID" val="545820"/>
  <p:tag name="MH_ORDER" val="3"/>
</p:tagLst>
</file>

<file path=ppt/tags/tag7.xml><?xml version="1.0" encoding="utf-8"?>
<p:tagLst xmlns:p="http://schemas.openxmlformats.org/presentationml/2006/main">
  <p:tag name="MH" val="20160830110855"/>
  <p:tag name="MH_LIBRARY" val="CONTENTS"/>
  <p:tag name="MH_TYPE" val="NUMBER"/>
  <p:tag name="ID" val="545820"/>
  <p:tag name="MH_ORDER" val="3"/>
</p:tagLst>
</file>

<file path=ppt/tags/tag8.xml><?xml version="1.0" encoding="utf-8"?>
<p:tagLst xmlns:p="http://schemas.openxmlformats.org/presentationml/2006/main">
  <p:tag name="MH" val="20160830110855"/>
  <p:tag name="MH_LIBRARY" val="CONTENTS"/>
  <p:tag name="MH_TYPE" val="ENTRY"/>
  <p:tag name="ID" val="545820"/>
  <p:tag name="MH_ORDER" val="4"/>
</p:tagLst>
</file>

<file path=ppt/tags/tag9.xml><?xml version="1.0" encoding="utf-8"?>
<p:tagLst xmlns:p="http://schemas.openxmlformats.org/presentationml/2006/main">
  <p:tag name="MH" val="20160830110855"/>
  <p:tag name="MH_LIBRARY" val="CONTENTS"/>
  <p:tag name="MH_TYPE" val="NUMBER"/>
  <p:tag name="ID" val="545820"/>
  <p:tag name="MH_ORDER" val="4"/>
</p:tagLst>
</file>

<file path=ppt/tags/tag10.xml><?xml version="1.0" encoding="utf-8"?>
<p:tagLst xmlns:p="http://schemas.openxmlformats.org/presentationml/2006/main">
  <p:tag name="MH" val="20160830110146"/>
  <p:tag name="MH_LIBRARY" val="CONTENTS"/>
  <p:tag name="MH_TYPE" val="OTHERS"/>
  <p:tag name="ID" val="553512"/>
</p:tagLst>
</file>

<file path=ppt/tags/tag11.xml><?xml version="1.0" encoding="utf-8"?>
<p:tagLst xmlns:p="http://schemas.openxmlformats.org/presentationml/2006/main">
  <p:tag name="MH" val="20160830110146"/>
  <p:tag name="MH_LIBRARY" val="CONTENTS"/>
  <p:tag name="MH_TYPE" val="OTHERS"/>
  <p:tag name="ID" val="553512"/>
</p:tagLst>
</file>

<file path=ppt/tags/tag12.xml><?xml version="1.0" encoding="utf-8"?>
<p:tagLst xmlns:p="http://schemas.openxmlformats.org/presentationml/2006/main">
  <p:tag name="MH" val="20161022204741"/>
  <p:tag name="MH_LIBRARY" val="GRAPHIC"/>
  <p:tag name="MH_ORDER" val="Rectangle 1"/>
</p:tagLst>
</file>

<file path=ppt/tags/tag13.xml><?xml version="1.0" encoding="utf-8"?>
<p:tagLst xmlns:p="http://schemas.openxmlformats.org/presentationml/2006/main">
  <p:tag name="MH" val="20160830110146"/>
  <p:tag name="MH_LIBRARY" val="CONTENTS"/>
  <p:tag name="MH_TYPE" val="OTHERS"/>
  <p:tag name="ID" val="553512"/>
</p:tagLst>
</file>

<file path=ppt/tags/tag14.xml><?xml version="1.0" encoding="utf-8"?>
<p:tagLst xmlns:p="http://schemas.openxmlformats.org/presentationml/2006/main">
  <p:tag name="MH" val="20160830110146"/>
  <p:tag name="MH_LIBRARY" val="CONTENTS"/>
  <p:tag name="MH_TYPE" val="OTHERS"/>
  <p:tag name="ID" val="553512"/>
</p:tagLst>
</file>

<file path=ppt/tags/tag15.xml><?xml version="1.0" encoding="utf-8"?>
<p:tagLst xmlns:p="http://schemas.openxmlformats.org/presentationml/2006/main">
  <p:tag name="MH" val="20161022204741"/>
  <p:tag name="MH_LIBRARY" val="GRAPHIC"/>
  <p:tag name="MH_ORDER" val="Rectangle 1"/>
</p:tagLst>
</file>

<file path=ppt/tags/tag16.xml><?xml version="1.0" encoding="utf-8"?>
<p:tagLst xmlns:p="http://schemas.openxmlformats.org/presentationml/2006/main">
  <p:tag name="MH" val="20160830110146"/>
  <p:tag name="MH_LIBRARY" val="CONTENTS"/>
  <p:tag name="MH_TYPE" val="OTHERS"/>
  <p:tag name="ID" val="553512"/>
</p:tagLst>
</file>

<file path=ppt/tags/tag17.xml><?xml version="1.0" encoding="utf-8"?>
<p:tagLst xmlns:p="http://schemas.openxmlformats.org/presentationml/2006/main">
  <p:tag name="MH" val="20160830110146"/>
  <p:tag name="MH_LIBRARY" val="CONTENTS"/>
  <p:tag name="MH_TYPE" val="OTHERS"/>
  <p:tag name="ID" val="553512"/>
</p:tagLst>
</file>

<file path=ppt/tags/tag18.xml><?xml version="1.0" encoding="utf-8"?>
<p:tagLst xmlns:p="http://schemas.openxmlformats.org/presentationml/2006/main">
  <p:tag name="MH" val="20161022204741"/>
  <p:tag name="MH_LIBRARY" val="GRAPHIC"/>
  <p:tag name="MH_ORDER" val="Rectangle 1"/>
</p:tagLst>
</file>

<file path=ppt/tags/tag19.xml><?xml version="1.0" encoding="utf-8"?>
<p:tagLst xmlns:p="http://schemas.openxmlformats.org/presentationml/2006/main">
  <p:tag name="MH" val="20160830110146"/>
  <p:tag name="MH_LIBRARY" val="CONTENTS"/>
  <p:tag name="MH_TYPE" val="OTHERS"/>
  <p:tag name="ID" val="553512"/>
</p:tagLst>
</file>

<file path=ppt/tags/tag20.xml><?xml version="1.0" encoding="utf-8"?>
<p:tagLst xmlns:p="http://schemas.openxmlformats.org/presentationml/2006/main">
  <p:tag name="MH" val="20160830110146"/>
  <p:tag name="MH_LIBRARY" val="CONTENTS"/>
  <p:tag name="MH_TYPE" val="OTHERS"/>
  <p:tag name="ID" val="553512"/>
</p:tagLst>
</file>

<file path=ppt/tags/tag21.xml><?xml version="1.0" encoding="utf-8"?>
<p:tagLst xmlns:p="http://schemas.openxmlformats.org/presentationml/2006/main">
  <p:tag name="MH" val="20161022204741"/>
  <p:tag name="MH_LIBRARY" val="GRAPHIC"/>
  <p:tag name="MH_ORDER" val="Rectangle 1"/>
</p:tagLst>
</file>

<file path=ppt/tags/tag22.xml><?xml version="1.0" encoding="utf-8"?>
<p:tagLst xmlns:p="http://schemas.openxmlformats.org/presentationml/2006/main">
  <p:tag name="MH" val="20160830110146"/>
  <p:tag name="MH_LIBRARY" val="CONTENTS"/>
  <p:tag name="MH_TYPE" val="OTHERS"/>
  <p:tag name="ID" val="553512"/>
</p:tagLst>
</file>

<file path=ppt/tags/tag23.xml><?xml version="1.0" encoding="utf-8"?>
<p:tagLst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4545</Words>
  <Application>WPS 演示</Application>
  <PresentationFormat>全屏显示(16:9)</PresentationFormat>
  <Paragraphs>738</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Arial</vt:lpstr>
      <vt:lpstr>宋体</vt:lpstr>
      <vt:lpstr>Wingdings</vt:lpstr>
      <vt:lpstr>微软雅黑</vt:lpstr>
      <vt:lpstr>方正正黑简体</vt:lpstr>
      <vt:lpstr>Calibri</vt:lpstr>
      <vt:lpstr>等线</vt:lpstr>
      <vt:lpstr>Segoe Print</vt:lpstr>
      <vt:lpstr>Arial Unicode MS</vt:lpstr>
      <vt:lpstr>等线 Light</vt:lpstr>
      <vt:lpstr>Calibri Light</vt:lpstr>
      <vt:lpstr>黑体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拉普耶鲁</cp:lastModifiedBy>
  <cp:revision>23</cp:revision>
  <dcterms:created xsi:type="dcterms:W3CDTF">2017-03-04T06:55:00Z</dcterms:created>
  <dcterms:modified xsi:type="dcterms:W3CDTF">2018-01-22T07:15:04Z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