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1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2"/>
  </p:notesMasterIdLst>
  <p:sldIdLst>
    <p:sldId id="323" r:id="rId2"/>
    <p:sldId id="315" r:id="rId3"/>
    <p:sldId id="538" r:id="rId4"/>
    <p:sldId id="542" r:id="rId5"/>
    <p:sldId id="544" r:id="rId6"/>
    <p:sldId id="518" r:id="rId7"/>
    <p:sldId id="525" r:id="rId8"/>
    <p:sldId id="516" r:id="rId9"/>
    <p:sldId id="517" r:id="rId10"/>
    <p:sldId id="331" r:id="rId11"/>
  </p:sldIdLst>
  <p:sldSz cx="9144000" cy="5143500" type="screen16x9"/>
  <p:notesSz cx="6858000" cy="9144000"/>
  <p:embeddedFontLst>
    <p:embeddedFont>
      <p:font typeface="Arial Unicode MS" pitchFamily="34" charset="-122"/>
      <p:regular r:id="rId13"/>
    </p:embeddedFont>
    <p:embeddedFont>
      <p:font typeface="Calibri" pitchFamily="34" charset="0"/>
      <p:regular r:id="rId14"/>
      <p:bold r:id="rId15"/>
      <p:italic r:id="rId16"/>
      <p:boldItalic r:id="rId17"/>
    </p:embeddedFont>
    <p:embeddedFont>
      <p:font typeface="Impact" pitchFamily="34" charset="0"/>
      <p:regular r:id="rId18"/>
    </p:embeddedFont>
    <p:embeddedFont>
      <p:font typeface="微软雅黑" pitchFamily="34" charset="-122"/>
      <p:regular r:id="rId19"/>
      <p:bold r:id="rId20"/>
    </p:embeddedFont>
  </p:embeddedFont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e Jubin" initials="H" lastIdx="1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F6FC6"/>
    <a:srgbClr val="EA0000"/>
    <a:srgbClr val="03A9F3"/>
    <a:srgbClr val="0067B0"/>
    <a:srgbClr val="76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125" d="100"/>
          <a:sy n="125" d="100"/>
        </p:scale>
        <p:origin x="-72" y="72"/>
      </p:cViewPr>
      <p:guideLst>
        <p:guide orient="horz" pos="1672"/>
        <p:guide pos="2699"/>
        <p:guide pos="58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36A364-F56D-418B-92EA-B8A9C286C719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1F41D1-EB0D-4857-8E93-8C1C831E615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5832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21F41D1-EB0D-4857-8E93-8C1C831E6153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任意多边形 77"/>
          <p:cNvSpPr>
            <a:spLocks noChangeArrowheads="1"/>
          </p:cNvSpPr>
          <p:nvPr userDrawn="1"/>
        </p:nvSpPr>
        <p:spPr bwMode="auto">
          <a:xfrm>
            <a:off x="4159250" y="501650"/>
            <a:ext cx="777875" cy="860425"/>
          </a:xfrm>
          <a:custGeom>
            <a:avLst/>
            <a:gdLst>
              <a:gd name="T0" fmla="*/ 0 w 1002535"/>
              <a:gd name="T1" fmla="*/ 859316 h 1123721"/>
              <a:gd name="T2" fmla="*/ 969484 w 1002535"/>
              <a:gd name="T3" fmla="*/ 0 h 1123721"/>
              <a:gd name="T4" fmla="*/ 1002535 w 1002535"/>
              <a:gd name="T5" fmla="*/ 220338 h 1123721"/>
              <a:gd name="T6" fmla="*/ 506776 w 1002535"/>
              <a:gd name="T7" fmla="*/ 1123721 h 1123721"/>
              <a:gd name="T8" fmla="*/ 0 w 1002535"/>
              <a:gd name="T9" fmla="*/ 859316 h 112372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02535"/>
              <a:gd name="T16" fmla="*/ 0 h 1123721"/>
              <a:gd name="T17" fmla="*/ 1002535 w 1002535"/>
              <a:gd name="T18" fmla="*/ 1123721 h 112372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02535" h="1123721">
                <a:moveTo>
                  <a:pt x="0" y="859316"/>
                </a:moveTo>
                <a:lnTo>
                  <a:pt x="969484" y="0"/>
                </a:lnTo>
                <a:lnTo>
                  <a:pt x="1002535" y="220338"/>
                </a:lnTo>
                <a:lnTo>
                  <a:pt x="506776" y="1123721"/>
                </a:lnTo>
                <a:lnTo>
                  <a:pt x="0" y="859316"/>
                </a:lnTo>
                <a:close/>
              </a:path>
            </a:pathLst>
          </a:custGeom>
          <a:solidFill>
            <a:srgbClr val="14B8D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任意多边形 78"/>
          <p:cNvSpPr>
            <a:spLocks noChangeArrowheads="1"/>
          </p:cNvSpPr>
          <p:nvPr userDrawn="1"/>
        </p:nvSpPr>
        <p:spPr bwMode="auto">
          <a:xfrm>
            <a:off x="4578350" y="520700"/>
            <a:ext cx="1255713" cy="784225"/>
          </a:xfrm>
          <a:custGeom>
            <a:avLst/>
            <a:gdLst>
              <a:gd name="T0" fmla="*/ 561861 w 1608463"/>
              <a:gd name="T1" fmla="*/ 0 h 1035585"/>
              <a:gd name="T2" fmla="*/ 0 w 1608463"/>
              <a:gd name="T3" fmla="*/ 1035585 h 1035585"/>
              <a:gd name="T4" fmla="*/ 1608463 w 1608463"/>
              <a:gd name="T5" fmla="*/ 859315 h 1035585"/>
              <a:gd name="T6" fmla="*/ 561861 w 1608463"/>
              <a:gd name="T7" fmla="*/ 0 h 1035585"/>
              <a:gd name="T8" fmla="*/ 0 60000 65536"/>
              <a:gd name="T9" fmla="*/ 0 60000 65536"/>
              <a:gd name="T10" fmla="*/ 0 60000 65536"/>
              <a:gd name="T11" fmla="*/ 0 60000 65536"/>
              <a:gd name="T12" fmla="*/ 0 w 1608463"/>
              <a:gd name="T13" fmla="*/ 0 h 1035585"/>
              <a:gd name="T14" fmla="*/ 1608463 w 1608463"/>
              <a:gd name="T15" fmla="*/ 1035585 h 103558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08463" h="1035585">
                <a:moveTo>
                  <a:pt x="561861" y="0"/>
                </a:moveTo>
                <a:lnTo>
                  <a:pt x="0" y="1035585"/>
                </a:lnTo>
                <a:lnTo>
                  <a:pt x="1608463" y="859315"/>
                </a:lnTo>
                <a:lnTo>
                  <a:pt x="561861" y="0"/>
                </a:lnTo>
                <a:close/>
              </a:path>
            </a:pathLst>
          </a:custGeom>
          <a:solidFill>
            <a:srgbClr val="4DC4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任意多边形 38"/>
          <p:cNvSpPr>
            <a:spLocks noChangeArrowheads="1"/>
          </p:cNvSpPr>
          <p:nvPr userDrawn="1"/>
        </p:nvSpPr>
        <p:spPr bwMode="auto">
          <a:xfrm>
            <a:off x="1825625" y="1139825"/>
            <a:ext cx="1701800" cy="636588"/>
          </a:xfrm>
          <a:custGeom>
            <a:avLst/>
            <a:gdLst>
              <a:gd name="T0" fmla="*/ 705079 w 2214390"/>
              <a:gd name="T1" fmla="*/ 165253 h 782197"/>
              <a:gd name="T2" fmla="*/ 2214390 w 2214390"/>
              <a:gd name="T3" fmla="*/ 0 h 782197"/>
              <a:gd name="T4" fmla="*/ 0 w 2214390"/>
              <a:gd name="T5" fmla="*/ 782197 h 782197"/>
              <a:gd name="T6" fmla="*/ 705079 w 2214390"/>
              <a:gd name="T7" fmla="*/ 165253 h 782197"/>
              <a:gd name="T8" fmla="*/ 0 60000 65536"/>
              <a:gd name="T9" fmla="*/ 0 60000 65536"/>
              <a:gd name="T10" fmla="*/ 0 60000 65536"/>
              <a:gd name="T11" fmla="*/ 0 60000 65536"/>
              <a:gd name="T12" fmla="*/ 0 w 2214390"/>
              <a:gd name="T13" fmla="*/ 0 h 782197"/>
              <a:gd name="T14" fmla="*/ 2214390 w 2214390"/>
              <a:gd name="T15" fmla="*/ 782197 h 78219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14390" h="782197">
                <a:moveTo>
                  <a:pt x="705079" y="165253"/>
                </a:moveTo>
                <a:lnTo>
                  <a:pt x="2214390" y="0"/>
                </a:lnTo>
                <a:lnTo>
                  <a:pt x="0" y="782197"/>
                </a:lnTo>
                <a:lnTo>
                  <a:pt x="705079" y="165253"/>
                </a:lnTo>
                <a:close/>
              </a:path>
            </a:pathLst>
          </a:custGeom>
          <a:solidFill>
            <a:srgbClr val="F8A91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任意多边形 74"/>
          <p:cNvSpPr>
            <a:spLocks noChangeArrowheads="1"/>
          </p:cNvSpPr>
          <p:nvPr userDrawn="1"/>
        </p:nvSpPr>
        <p:spPr bwMode="auto">
          <a:xfrm>
            <a:off x="3544888" y="1123950"/>
            <a:ext cx="603250" cy="561975"/>
          </a:xfrm>
          <a:custGeom>
            <a:avLst/>
            <a:gdLst>
              <a:gd name="T0" fmla="*/ 0 w 804231"/>
              <a:gd name="T1" fmla="*/ 0 h 749147"/>
              <a:gd name="T2" fmla="*/ 804231 w 804231"/>
              <a:gd name="T3" fmla="*/ 55085 h 749147"/>
              <a:gd name="T4" fmla="*/ 760164 w 804231"/>
              <a:gd name="T5" fmla="*/ 749147 h 749147"/>
              <a:gd name="T6" fmla="*/ 0 w 804231"/>
              <a:gd name="T7" fmla="*/ 0 h 749147"/>
              <a:gd name="T8" fmla="*/ 0 60000 65536"/>
              <a:gd name="T9" fmla="*/ 0 60000 65536"/>
              <a:gd name="T10" fmla="*/ 0 60000 65536"/>
              <a:gd name="T11" fmla="*/ 0 60000 65536"/>
              <a:gd name="T12" fmla="*/ 0 w 804231"/>
              <a:gd name="T13" fmla="*/ 0 h 749147"/>
              <a:gd name="T14" fmla="*/ 804231 w 804231"/>
              <a:gd name="T15" fmla="*/ 749147 h 7491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04231" h="749147">
                <a:moveTo>
                  <a:pt x="0" y="0"/>
                </a:moveTo>
                <a:lnTo>
                  <a:pt x="804231" y="55085"/>
                </a:lnTo>
                <a:lnTo>
                  <a:pt x="760164" y="749147"/>
                </a:lnTo>
                <a:lnTo>
                  <a:pt x="0" y="0"/>
                </a:lnTo>
                <a:close/>
              </a:path>
            </a:pathLst>
          </a:custGeom>
          <a:solidFill>
            <a:srgbClr val="16B7D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" name="任意多边形 115"/>
          <p:cNvSpPr>
            <a:spLocks noChangeArrowheads="1"/>
          </p:cNvSpPr>
          <p:nvPr userDrawn="1"/>
        </p:nvSpPr>
        <p:spPr bwMode="auto">
          <a:xfrm>
            <a:off x="7966075" y="-31750"/>
            <a:ext cx="446088" cy="173038"/>
          </a:xfrm>
          <a:custGeom>
            <a:avLst/>
            <a:gdLst>
              <a:gd name="T0" fmla="*/ 0 w 594911"/>
              <a:gd name="T1" fmla="*/ 0 h 187287"/>
              <a:gd name="T2" fmla="*/ 594911 w 594911"/>
              <a:gd name="T3" fmla="*/ 33051 h 187287"/>
              <a:gd name="T4" fmla="*/ 66101 w 594911"/>
              <a:gd name="T5" fmla="*/ 187287 h 187287"/>
              <a:gd name="T6" fmla="*/ 0 w 594911"/>
              <a:gd name="T7" fmla="*/ 0 h 187287"/>
              <a:gd name="T8" fmla="*/ 0 60000 65536"/>
              <a:gd name="T9" fmla="*/ 0 60000 65536"/>
              <a:gd name="T10" fmla="*/ 0 60000 65536"/>
              <a:gd name="T11" fmla="*/ 0 60000 65536"/>
              <a:gd name="T12" fmla="*/ 0 w 594911"/>
              <a:gd name="T13" fmla="*/ 0 h 187287"/>
              <a:gd name="T14" fmla="*/ 594911 w 594911"/>
              <a:gd name="T15" fmla="*/ 187287 h 1872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4911" h="187287">
                <a:moveTo>
                  <a:pt x="0" y="0"/>
                </a:moveTo>
                <a:lnTo>
                  <a:pt x="594911" y="33051"/>
                </a:lnTo>
                <a:lnTo>
                  <a:pt x="66101" y="187287"/>
                </a:lnTo>
                <a:lnTo>
                  <a:pt x="0" y="0"/>
                </a:lnTo>
                <a:close/>
              </a:path>
            </a:pathLst>
          </a:custGeom>
          <a:solidFill>
            <a:srgbClr val="1CAC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2" name="任意多边形 72"/>
          <p:cNvSpPr>
            <a:spLocks noChangeArrowheads="1"/>
          </p:cNvSpPr>
          <p:nvPr userDrawn="1"/>
        </p:nvSpPr>
        <p:spPr bwMode="auto">
          <a:xfrm>
            <a:off x="4130675" y="1577975"/>
            <a:ext cx="1404938" cy="1149350"/>
          </a:xfrm>
          <a:custGeom>
            <a:avLst/>
            <a:gdLst>
              <a:gd name="T0" fmla="*/ 495759 w 1850834"/>
              <a:gd name="T1" fmla="*/ 0 h 1531344"/>
              <a:gd name="T2" fmla="*/ 0 w 1850834"/>
              <a:gd name="T3" fmla="*/ 462708 h 1531344"/>
              <a:gd name="T4" fmla="*/ 1850834 w 1850834"/>
              <a:gd name="T5" fmla="*/ 1531344 h 1531344"/>
              <a:gd name="T6" fmla="*/ 495759 w 1850834"/>
              <a:gd name="T7" fmla="*/ 0 h 1531344"/>
              <a:gd name="T8" fmla="*/ 0 60000 65536"/>
              <a:gd name="T9" fmla="*/ 0 60000 65536"/>
              <a:gd name="T10" fmla="*/ 0 60000 65536"/>
              <a:gd name="T11" fmla="*/ 0 60000 65536"/>
              <a:gd name="T12" fmla="*/ 0 w 1850834"/>
              <a:gd name="T13" fmla="*/ 0 h 1531344"/>
              <a:gd name="T14" fmla="*/ 1850834 w 1850834"/>
              <a:gd name="T15" fmla="*/ 1531344 h 15313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50834" h="1531344">
                <a:moveTo>
                  <a:pt x="495759" y="0"/>
                </a:moveTo>
                <a:lnTo>
                  <a:pt x="0" y="462708"/>
                </a:lnTo>
                <a:lnTo>
                  <a:pt x="1850834" y="1531344"/>
                </a:lnTo>
                <a:lnTo>
                  <a:pt x="495759" y="0"/>
                </a:lnTo>
                <a:close/>
              </a:path>
            </a:pathLst>
          </a:cu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3" name="任意多边形 80"/>
          <p:cNvSpPr>
            <a:spLocks noChangeArrowheads="1"/>
          </p:cNvSpPr>
          <p:nvPr userDrawn="1"/>
        </p:nvSpPr>
        <p:spPr bwMode="auto">
          <a:xfrm>
            <a:off x="4437063" y="1157288"/>
            <a:ext cx="1395412" cy="603250"/>
          </a:xfrm>
          <a:custGeom>
            <a:avLst/>
            <a:gdLst>
              <a:gd name="T0" fmla="*/ 1718631 w 1718631"/>
              <a:gd name="T1" fmla="*/ 0 h 760164"/>
              <a:gd name="T2" fmla="*/ 275421 w 1718631"/>
              <a:gd name="T3" fmla="*/ 760164 h 760164"/>
              <a:gd name="T4" fmla="*/ 0 w 1718631"/>
              <a:gd name="T5" fmla="*/ 473725 h 760164"/>
              <a:gd name="T6" fmla="*/ 1718631 w 1718631"/>
              <a:gd name="T7" fmla="*/ 0 h 760164"/>
              <a:gd name="T8" fmla="*/ 0 60000 65536"/>
              <a:gd name="T9" fmla="*/ 0 60000 65536"/>
              <a:gd name="T10" fmla="*/ 0 60000 65536"/>
              <a:gd name="T11" fmla="*/ 0 60000 65536"/>
              <a:gd name="T12" fmla="*/ 0 w 1718631"/>
              <a:gd name="T13" fmla="*/ 0 h 760164"/>
              <a:gd name="T14" fmla="*/ 1718631 w 1718631"/>
              <a:gd name="T15" fmla="*/ 760164 h 7601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18631" h="760164">
                <a:moveTo>
                  <a:pt x="1718631" y="0"/>
                </a:moveTo>
                <a:lnTo>
                  <a:pt x="275421" y="760164"/>
                </a:lnTo>
                <a:lnTo>
                  <a:pt x="0" y="473725"/>
                </a:lnTo>
                <a:lnTo>
                  <a:pt x="1718631" y="0"/>
                </a:lnTo>
                <a:close/>
              </a:path>
            </a:pathLst>
          </a:custGeom>
          <a:solidFill>
            <a:srgbClr val="C120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4" name="任意多边形 53"/>
          <p:cNvSpPr>
            <a:spLocks noChangeArrowheads="1"/>
          </p:cNvSpPr>
          <p:nvPr userDrawn="1"/>
        </p:nvSpPr>
        <p:spPr bwMode="auto">
          <a:xfrm rot="260233">
            <a:off x="2644775" y="2041525"/>
            <a:ext cx="581025" cy="300038"/>
          </a:xfrm>
          <a:custGeom>
            <a:avLst/>
            <a:gdLst>
              <a:gd name="T0" fmla="*/ 727113 w 727113"/>
              <a:gd name="T1" fmla="*/ 0 h 352539"/>
              <a:gd name="T2" fmla="*/ 0 w 727113"/>
              <a:gd name="T3" fmla="*/ 308472 h 352539"/>
              <a:gd name="T4" fmla="*/ 462709 w 727113"/>
              <a:gd name="T5" fmla="*/ 352539 h 352539"/>
              <a:gd name="T6" fmla="*/ 727113 w 727113"/>
              <a:gd name="T7" fmla="*/ 0 h 352539"/>
              <a:gd name="T8" fmla="*/ 0 60000 65536"/>
              <a:gd name="T9" fmla="*/ 0 60000 65536"/>
              <a:gd name="T10" fmla="*/ 0 60000 65536"/>
              <a:gd name="T11" fmla="*/ 0 60000 65536"/>
              <a:gd name="T12" fmla="*/ 0 w 727113"/>
              <a:gd name="T13" fmla="*/ 0 h 352539"/>
              <a:gd name="T14" fmla="*/ 727113 w 727113"/>
              <a:gd name="T15" fmla="*/ 352539 h 3525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27113" h="352539">
                <a:moveTo>
                  <a:pt x="727113" y="0"/>
                </a:moveTo>
                <a:lnTo>
                  <a:pt x="0" y="308472"/>
                </a:lnTo>
                <a:lnTo>
                  <a:pt x="462709" y="352539"/>
                </a:lnTo>
                <a:lnTo>
                  <a:pt x="727113" y="0"/>
                </a:lnTo>
                <a:close/>
              </a:path>
            </a:pathLst>
          </a:custGeom>
          <a:solidFill>
            <a:srgbClr val="FFB9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5" name="任意多边形 117"/>
          <p:cNvSpPr>
            <a:spLocks noChangeArrowheads="1"/>
          </p:cNvSpPr>
          <p:nvPr userDrawn="1"/>
        </p:nvSpPr>
        <p:spPr bwMode="auto">
          <a:xfrm>
            <a:off x="5849938" y="1338263"/>
            <a:ext cx="414337" cy="446087"/>
          </a:xfrm>
          <a:custGeom>
            <a:avLst/>
            <a:gdLst>
              <a:gd name="T0" fmla="*/ 550843 w 550843"/>
              <a:gd name="T1" fmla="*/ 0 h 594911"/>
              <a:gd name="T2" fmla="*/ 319489 w 550843"/>
              <a:gd name="T3" fmla="*/ 594911 h 594911"/>
              <a:gd name="T4" fmla="*/ 0 w 550843"/>
              <a:gd name="T5" fmla="*/ 583894 h 594911"/>
              <a:gd name="T6" fmla="*/ 550843 w 550843"/>
              <a:gd name="T7" fmla="*/ 0 h 594911"/>
              <a:gd name="T8" fmla="*/ 0 60000 65536"/>
              <a:gd name="T9" fmla="*/ 0 60000 65536"/>
              <a:gd name="T10" fmla="*/ 0 60000 65536"/>
              <a:gd name="T11" fmla="*/ 0 60000 65536"/>
              <a:gd name="T12" fmla="*/ 0 w 550843"/>
              <a:gd name="T13" fmla="*/ 0 h 594911"/>
              <a:gd name="T14" fmla="*/ 550843 w 550843"/>
              <a:gd name="T15" fmla="*/ 594911 h 59491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0843" h="594911">
                <a:moveTo>
                  <a:pt x="550843" y="0"/>
                </a:moveTo>
                <a:lnTo>
                  <a:pt x="319489" y="594911"/>
                </a:lnTo>
                <a:lnTo>
                  <a:pt x="0" y="583894"/>
                </a:lnTo>
                <a:lnTo>
                  <a:pt x="550843" y="0"/>
                </a:lnTo>
                <a:close/>
              </a:path>
            </a:pathLst>
          </a:custGeom>
          <a:solidFill>
            <a:srgbClr val="0AAAB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6" name="任意多边形 104"/>
          <p:cNvSpPr>
            <a:spLocks noChangeArrowheads="1"/>
          </p:cNvSpPr>
          <p:nvPr userDrawn="1"/>
        </p:nvSpPr>
        <p:spPr bwMode="auto">
          <a:xfrm>
            <a:off x="5949950" y="1346200"/>
            <a:ext cx="320675" cy="133350"/>
          </a:xfrm>
          <a:custGeom>
            <a:avLst/>
            <a:gdLst>
              <a:gd name="T0" fmla="*/ 132202 w 396607"/>
              <a:gd name="T1" fmla="*/ 0 h 187287"/>
              <a:gd name="T2" fmla="*/ 396607 w 396607"/>
              <a:gd name="T3" fmla="*/ 22034 h 187287"/>
              <a:gd name="T4" fmla="*/ 0 w 396607"/>
              <a:gd name="T5" fmla="*/ 187287 h 187287"/>
              <a:gd name="T6" fmla="*/ 132202 w 396607"/>
              <a:gd name="T7" fmla="*/ 0 h 187287"/>
              <a:gd name="T8" fmla="*/ 0 60000 65536"/>
              <a:gd name="T9" fmla="*/ 0 60000 65536"/>
              <a:gd name="T10" fmla="*/ 0 60000 65536"/>
              <a:gd name="T11" fmla="*/ 0 60000 65536"/>
              <a:gd name="T12" fmla="*/ 0 w 396607"/>
              <a:gd name="T13" fmla="*/ 0 h 187287"/>
              <a:gd name="T14" fmla="*/ 396607 w 396607"/>
              <a:gd name="T15" fmla="*/ 187287 h 1872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6607" h="187287">
                <a:moveTo>
                  <a:pt x="132202" y="0"/>
                </a:moveTo>
                <a:lnTo>
                  <a:pt x="396607" y="22034"/>
                </a:lnTo>
                <a:lnTo>
                  <a:pt x="0" y="187287"/>
                </a:lnTo>
                <a:lnTo>
                  <a:pt x="132202" y="0"/>
                </a:lnTo>
                <a:close/>
              </a:path>
            </a:pathLst>
          </a:custGeom>
          <a:solidFill>
            <a:srgbClr val="0A9F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7" name="任意多边形 102"/>
          <p:cNvSpPr>
            <a:spLocks noChangeArrowheads="1"/>
          </p:cNvSpPr>
          <p:nvPr userDrawn="1"/>
        </p:nvSpPr>
        <p:spPr bwMode="auto">
          <a:xfrm>
            <a:off x="5749925" y="1114425"/>
            <a:ext cx="571500" cy="330200"/>
          </a:xfrm>
          <a:custGeom>
            <a:avLst/>
            <a:gdLst>
              <a:gd name="T0" fmla="*/ 0 w 661012"/>
              <a:gd name="T1" fmla="*/ 132202 h 407624"/>
              <a:gd name="T2" fmla="*/ 661012 w 661012"/>
              <a:gd name="T3" fmla="*/ 0 h 407624"/>
              <a:gd name="T4" fmla="*/ 264405 w 661012"/>
              <a:gd name="T5" fmla="*/ 407624 h 407624"/>
              <a:gd name="T6" fmla="*/ 0 w 661012"/>
              <a:gd name="T7" fmla="*/ 132202 h 407624"/>
              <a:gd name="T8" fmla="*/ 0 60000 65536"/>
              <a:gd name="T9" fmla="*/ 0 60000 65536"/>
              <a:gd name="T10" fmla="*/ 0 60000 65536"/>
              <a:gd name="T11" fmla="*/ 0 60000 65536"/>
              <a:gd name="T12" fmla="*/ 0 w 661012"/>
              <a:gd name="T13" fmla="*/ 0 h 407624"/>
              <a:gd name="T14" fmla="*/ 661012 w 661012"/>
              <a:gd name="T15" fmla="*/ 407624 h 4076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61012" h="407624">
                <a:moveTo>
                  <a:pt x="0" y="132202"/>
                </a:moveTo>
                <a:lnTo>
                  <a:pt x="661012" y="0"/>
                </a:lnTo>
                <a:lnTo>
                  <a:pt x="264405" y="407624"/>
                </a:lnTo>
                <a:lnTo>
                  <a:pt x="0" y="132202"/>
                </a:lnTo>
                <a:close/>
              </a:path>
            </a:pathLst>
          </a:custGeom>
          <a:solidFill>
            <a:srgbClr val="E821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8" name="任意多边形 97"/>
          <p:cNvSpPr>
            <a:spLocks noChangeArrowheads="1"/>
          </p:cNvSpPr>
          <p:nvPr userDrawn="1"/>
        </p:nvSpPr>
        <p:spPr bwMode="auto">
          <a:xfrm>
            <a:off x="5486400" y="263525"/>
            <a:ext cx="504825" cy="884238"/>
          </a:xfrm>
          <a:custGeom>
            <a:avLst/>
            <a:gdLst>
              <a:gd name="T0" fmla="*/ 0 w 649995"/>
              <a:gd name="T1" fmla="*/ 594911 h 1178805"/>
              <a:gd name="T2" fmla="*/ 649995 w 649995"/>
              <a:gd name="T3" fmla="*/ 0 h 1178805"/>
              <a:gd name="T4" fmla="*/ 385590 w 649995"/>
              <a:gd name="T5" fmla="*/ 1178805 h 1178805"/>
              <a:gd name="T6" fmla="*/ 0 w 649995"/>
              <a:gd name="T7" fmla="*/ 594911 h 1178805"/>
              <a:gd name="T8" fmla="*/ 0 60000 65536"/>
              <a:gd name="T9" fmla="*/ 0 60000 65536"/>
              <a:gd name="T10" fmla="*/ 0 60000 65536"/>
              <a:gd name="T11" fmla="*/ 0 60000 65536"/>
              <a:gd name="T12" fmla="*/ 0 w 649995"/>
              <a:gd name="T13" fmla="*/ 0 h 1178805"/>
              <a:gd name="T14" fmla="*/ 649995 w 649995"/>
              <a:gd name="T15" fmla="*/ 1178805 h 117880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9995" h="1178805">
                <a:moveTo>
                  <a:pt x="0" y="594911"/>
                </a:moveTo>
                <a:lnTo>
                  <a:pt x="649995" y="0"/>
                </a:lnTo>
                <a:lnTo>
                  <a:pt x="385590" y="1178805"/>
                </a:lnTo>
                <a:lnTo>
                  <a:pt x="0" y="594911"/>
                </a:lnTo>
                <a:close/>
              </a:path>
            </a:pathLst>
          </a:custGeom>
          <a:solidFill>
            <a:srgbClr val="1D9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9" name="任意多边形 71"/>
          <p:cNvSpPr>
            <a:spLocks noChangeArrowheads="1"/>
          </p:cNvSpPr>
          <p:nvPr userDrawn="1"/>
        </p:nvSpPr>
        <p:spPr bwMode="auto">
          <a:xfrm>
            <a:off x="4148138" y="1925638"/>
            <a:ext cx="1387475" cy="801687"/>
          </a:xfrm>
          <a:custGeom>
            <a:avLst/>
            <a:gdLst>
              <a:gd name="T0" fmla="*/ 0 w 1806767"/>
              <a:gd name="T1" fmla="*/ 0 h 1046602"/>
              <a:gd name="T2" fmla="*/ 1806767 w 1806767"/>
              <a:gd name="T3" fmla="*/ 1046602 h 1046602"/>
              <a:gd name="T4" fmla="*/ 11017 w 1806767"/>
              <a:gd name="T5" fmla="*/ 738130 h 1046602"/>
              <a:gd name="T6" fmla="*/ 0 w 1806767"/>
              <a:gd name="T7" fmla="*/ 0 h 1046602"/>
              <a:gd name="T8" fmla="*/ 0 60000 65536"/>
              <a:gd name="T9" fmla="*/ 0 60000 65536"/>
              <a:gd name="T10" fmla="*/ 0 60000 65536"/>
              <a:gd name="T11" fmla="*/ 0 60000 65536"/>
              <a:gd name="T12" fmla="*/ 0 w 1806767"/>
              <a:gd name="T13" fmla="*/ 0 h 1046602"/>
              <a:gd name="T14" fmla="*/ 1806767 w 1806767"/>
              <a:gd name="T15" fmla="*/ 1046602 h 10466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06767" h="1046602">
                <a:moveTo>
                  <a:pt x="0" y="0"/>
                </a:moveTo>
                <a:lnTo>
                  <a:pt x="1806767" y="1046602"/>
                </a:lnTo>
                <a:lnTo>
                  <a:pt x="11017" y="738130"/>
                </a:lnTo>
                <a:lnTo>
                  <a:pt x="0" y="0"/>
                </a:lnTo>
                <a:close/>
              </a:path>
            </a:pathLst>
          </a:custGeom>
          <a:solidFill>
            <a:srgbClr val="1468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0" name="任意多边形 30"/>
          <p:cNvSpPr>
            <a:spLocks noChangeArrowheads="1"/>
          </p:cNvSpPr>
          <p:nvPr userDrawn="1"/>
        </p:nvSpPr>
        <p:spPr bwMode="auto">
          <a:xfrm>
            <a:off x="247650" y="3536950"/>
            <a:ext cx="866775" cy="520700"/>
          </a:xfrm>
          <a:custGeom>
            <a:avLst/>
            <a:gdLst>
              <a:gd name="T0" fmla="*/ 0 w 1156771"/>
              <a:gd name="T1" fmla="*/ 143219 h 694063"/>
              <a:gd name="T2" fmla="*/ 1156771 w 1156771"/>
              <a:gd name="T3" fmla="*/ 0 h 694063"/>
              <a:gd name="T4" fmla="*/ 506776 w 1156771"/>
              <a:gd name="T5" fmla="*/ 694063 h 694063"/>
              <a:gd name="T6" fmla="*/ 0 w 1156771"/>
              <a:gd name="T7" fmla="*/ 143219 h 694063"/>
              <a:gd name="T8" fmla="*/ 0 60000 65536"/>
              <a:gd name="T9" fmla="*/ 0 60000 65536"/>
              <a:gd name="T10" fmla="*/ 0 60000 65536"/>
              <a:gd name="T11" fmla="*/ 0 60000 65536"/>
              <a:gd name="T12" fmla="*/ 0 w 1156771"/>
              <a:gd name="T13" fmla="*/ 0 h 694063"/>
              <a:gd name="T14" fmla="*/ 1156771 w 1156771"/>
              <a:gd name="T15" fmla="*/ 694063 h 69406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6771" h="694063">
                <a:moveTo>
                  <a:pt x="0" y="143219"/>
                </a:moveTo>
                <a:lnTo>
                  <a:pt x="1156771" y="0"/>
                </a:lnTo>
                <a:lnTo>
                  <a:pt x="506776" y="694063"/>
                </a:lnTo>
                <a:lnTo>
                  <a:pt x="0" y="143219"/>
                </a:lnTo>
                <a:close/>
              </a:path>
            </a:pathLst>
          </a:custGeom>
          <a:solidFill>
            <a:srgbClr val="E925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1" name="任意多边形 58"/>
          <p:cNvSpPr>
            <a:spLocks noChangeArrowheads="1"/>
          </p:cNvSpPr>
          <p:nvPr userDrawn="1"/>
        </p:nvSpPr>
        <p:spPr bwMode="auto">
          <a:xfrm>
            <a:off x="3081338" y="2544763"/>
            <a:ext cx="966787" cy="265112"/>
          </a:xfrm>
          <a:custGeom>
            <a:avLst/>
            <a:gdLst>
              <a:gd name="T0" fmla="*/ 0 w 1288973"/>
              <a:gd name="T1" fmla="*/ 264405 h 319489"/>
              <a:gd name="T2" fmla="*/ 1288973 w 1288973"/>
              <a:gd name="T3" fmla="*/ 319489 h 319489"/>
              <a:gd name="T4" fmla="*/ 1079653 w 1288973"/>
              <a:gd name="T5" fmla="*/ 0 h 319489"/>
              <a:gd name="T6" fmla="*/ 0 w 1288973"/>
              <a:gd name="T7" fmla="*/ 264405 h 319489"/>
              <a:gd name="T8" fmla="*/ 0 60000 65536"/>
              <a:gd name="T9" fmla="*/ 0 60000 65536"/>
              <a:gd name="T10" fmla="*/ 0 60000 65536"/>
              <a:gd name="T11" fmla="*/ 0 60000 65536"/>
              <a:gd name="T12" fmla="*/ 0 w 1288973"/>
              <a:gd name="T13" fmla="*/ 0 h 319489"/>
              <a:gd name="T14" fmla="*/ 1288973 w 1288973"/>
              <a:gd name="T15" fmla="*/ 319489 h 3194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8973" h="319489">
                <a:moveTo>
                  <a:pt x="0" y="264405"/>
                </a:moveTo>
                <a:lnTo>
                  <a:pt x="1288973" y="319489"/>
                </a:lnTo>
                <a:lnTo>
                  <a:pt x="1079653" y="0"/>
                </a:lnTo>
                <a:lnTo>
                  <a:pt x="0" y="264405"/>
                </a:lnTo>
                <a:close/>
              </a:path>
            </a:pathLst>
          </a:custGeom>
          <a:solidFill>
            <a:srgbClr val="0E8B9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2" name="任意多边形 55"/>
          <p:cNvSpPr>
            <a:spLocks noChangeArrowheads="1"/>
          </p:cNvSpPr>
          <p:nvPr userDrawn="1"/>
        </p:nvSpPr>
        <p:spPr bwMode="auto">
          <a:xfrm>
            <a:off x="2998788" y="2098675"/>
            <a:ext cx="1182687" cy="412750"/>
          </a:xfrm>
          <a:custGeom>
            <a:avLst/>
            <a:gdLst>
              <a:gd name="T0" fmla="*/ 0 w 1575412"/>
              <a:gd name="T1" fmla="*/ 341523 h 550844"/>
              <a:gd name="T2" fmla="*/ 1575412 w 1575412"/>
              <a:gd name="T3" fmla="*/ 550844 h 550844"/>
              <a:gd name="T4" fmla="*/ 253388 w 1575412"/>
              <a:gd name="T5" fmla="*/ 0 h 550844"/>
              <a:gd name="T6" fmla="*/ 0 w 1575412"/>
              <a:gd name="T7" fmla="*/ 341523 h 550844"/>
              <a:gd name="T8" fmla="*/ 0 60000 65536"/>
              <a:gd name="T9" fmla="*/ 0 60000 65536"/>
              <a:gd name="T10" fmla="*/ 0 60000 65536"/>
              <a:gd name="T11" fmla="*/ 0 60000 65536"/>
              <a:gd name="T12" fmla="*/ 0 w 1575412"/>
              <a:gd name="T13" fmla="*/ 0 h 550844"/>
              <a:gd name="T14" fmla="*/ 1575412 w 1575412"/>
              <a:gd name="T15" fmla="*/ 550844 h 5508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75412" h="550844">
                <a:moveTo>
                  <a:pt x="0" y="341523"/>
                </a:moveTo>
                <a:lnTo>
                  <a:pt x="1575412" y="550844"/>
                </a:lnTo>
                <a:lnTo>
                  <a:pt x="253388" y="0"/>
                </a:lnTo>
                <a:lnTo>
                  <a:pt x="0" y="341523"/>
                </a:lnTo>
                <a:close/>
              </a:path>
            </a:pathLst>
          </a:custGeom>
          <a:solidFill>
            <a:srgbClr val="F592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3" name="任意多边形 56"/>
          <p:cNvSpPr>
            <a:spLocks noChangeArrowheads="1"/>
          </p:cNvSpPr>
          <p:nvPr userDrawn="1"/>
        </p:nvSpPr>
        <p:spPr bwMode="auto">
          <a:xfrm>
            <a:off x="3106738" y="1892300"/>
            <a:ext cx="1058862" cy="619125"/>
          </a:xfrm>
          <a:custGeom>
            <a:avLst/>
            <a:gdLst>
              <a:gd name="T0" fmla="*/ 0 w 1311007"/>
              <a:gd name="T1" fmla="*/ 220337 h 782198"/>
              <a:gd name="T2" fmla="*/ 1311007 w 1311007"/>
              <a:gd name="T3" fmla="*/ 782198 h 782198"/>
              <a:gd name="T4" fmla="*/ 1288973 w 1311007"/>
              <a:gd name="T5" fmla="*/ 0 h 782198"/>
              <a:gd name="T6" fmla="*/ 0 w 1311007"/>
              <a:gd name="T7" fmla="*/ 220337 h 782198"/>
              <a:gd name="T8" fmla="*/ 0 60000 65536"/>
              <a:gd name="T9" fmla="*/ 0 60000 65536"/>
              <a:gd name="T10" fmla="*/ 0 60000 65536"/>
              <a:gd name="T11" fmla="*/ 0 60000 65536"/>
              <a:gd name="T12" fmla="*/ 0 w 1311007"/>
              <a:gd name="T13" fmla="*/ 0 h 782198"/>
              <a:gd name="T14" fmla="*/ 1311007 w 1311007"/>
              <a:gd name="T15" fmla="*/ 782198 h 78219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11007" h="782198">
                <a:moveTo>
                  <a:pt x="0" y="220337"/>
                </a:moveTo>
                <a:lnTo>
                  <a:pt x="1311007" y="782198"/>
                </a:lnTo>
                <a:lnTo>
                  <a:pt x="1288973" y="0"/>
                </a:lnTo>
                <a:lnTo>
                  <a:pt x="0" y="220337"/>
                </a:lnTo>
                <a:close/>
              </a:path>
            </a:pathLst>
          </a:custGeom>
          <a:solidFill>
            <a:srgbClr val="E979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4" name="任意多边形 69"/>
          <p:cNvSpPr>
            <a:spLocks noChangeArrowheads="1"/>
          </p:cNvSpPr>
          <p:nvPr userDrawn="1"/>
        </p:nvSpPr>
        <p:spPr bwMode="auto">
          <a:xfrm>
            <a:off x="4627563" y="2536825"/>
            <a:ext cx="874712" cy="255588"/>
          </a:xfrm>
          <a:custGeom>
            <a:avLst/>
            <a:gdLst>
              <a:gd name="T0" fmla="*/ 0 w 1134738"/>
              <a:gd name="T1" fmla="*/ 0 h 308472"/>
              <a:gd name="T2" fmla="*/ 1134738 w 1134738"/>
              <a:gd name="T3" fmla="*/ 220337 h 308472"/>
              <a:gd name="T4" fmla="*/ 1013552 w 1134738"/>
              <a:gd name="T5" fmla="*/ 308472 h 308472"/>
              <a:gd name="T6" fmla="*/ 0 w 1134738"/>
              <a:gd name="T7" fmla="*/ 0 h 308472"/>
              <a:gd name="T8" fmla="*/ 0 60000 65536"/>
              <a:gd name="T9" fmla="*/ 0 60000 65536"/>
              <a:gd name="T10" fmla="*/ 0 60000 65536"/>
              <a:gd name="T11" fmla="*/ 0 60000 65536"/>
              <a:gd name="T12" fmla="*/ 0 w 1134738"/>
              <a:gd name="T13" fmla="*/ 0 h 308472"/>
              <a:gd name="T14" fmla="*/ 1134738 w 1134738"/>
              <a:gd name="T15" fmla="*/ 308472 h 3084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34738" h="308472">
                <a:moveTo>
                  <a:pt x="0" y="0"/>
                </a:moveTo>
                <a:lnTo>
                  <a:pt x="1134738" y="220337"/>
                </a:lnTo>
                <a:lnTo>
                  <a:pt x="1013552" y="308472"/>
                </a:lnTo>
                <a:lnTo>
                  <a:pt x="0" y="0"/>
                </a:lnTo>
                <a:close/>
              </a:path>
            </a:pathLst>
          </a:custGeom>
          <a:solidFill>
            <a:srgbClr val="1699D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5" name="任意多边形 44"/>
          <p:cNvSpPr>
            <a:spLocks noChangeArrowheads="1"/>
          </p:cNvSpPr>
          <p:nvPr userDrawn="1"/>
        </p:nvSpPr>
        <p:spPr bwMode="auto">
          <a:xfrm>
            <a:off x="3114675" y="1098550"/>
            <a:ext cx="455613" cy="636588"/>
          </a:xfrm>
          <a:custGeom>
            <a:avLst/>
            <a:gdLst>
              <a:gd name="T0" fmla="*/ 0 w 528810"/>
              <a:gd name="T1" fmla="*/ 793215 h 793215"/>
              <a:gd name="T2" fmla="*/ 462709 w 528810"/>
              <a:gd name="T3" fmla="*/ 506776 h 793215"/>
              <a:gd name="T4" fmla="*/ 528810 w 528810"/>
              <a:gd name="T5" fmla="*/ 0 h 793215"/>
              <a:gd name="T6" fmla="*/ 0 w 528810"/>
              <a:gd name="T7" fmla="*/ 793215 h 793215"/>
              <a:gd name="T8" fmla="*/ 0 60000 65536"/>
              <a:gd name="T9" fmla="*/ 0 60000 65536"/>
              <a:gd name="T10" fmla="*/ 0 60000 65536"/>
              <a:gd name="T11" fmla="*/ 0 60000 65536"/>
              <a:gd name="T12" fmla="*/ 0 w 528810"/>
              <a:gd name="T13" fmla="*/ 0 h 793215"/>
              <a:gd name="T14" fmla="*/ 528810 w 528810"/>
              <a:gd name="T15" fmla="*/ 793215 h 79321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8810" h="793215">
                <a:moveTo>
                  <a:pt x="0" y="793215"/>
                </a:moveTo>
                <a:lnTo>
                  <a:pt x="462709" y="506776"/>
                </a:lnTo>
                <a:lnTo>
                  <a:pt x="528810" y="0"/>
                </a:lnTo>
                <a:lnTo>
                  <a:pt x="0" y="793215"/>
                </a:lnTo>
                <a:close/>
              </a:path>
            </a:pathLst>
          </a:custGeom>
          <a:solidFill>
            <a:srgbClr val="40C6D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6" name="任意多边形 101"/>
          <p:cNvSpPr>
            <a:spLocks noChangeArrowheads="1"/>
          </p:cNvSpPr>
          <p:nvPr userDrawn="1"/>
        </p:nvSpPr>
        <p:spPr bwMode="auto">
          <a:xfrm>
            <a:off x="5562600" y="1146175"/>
            <a:ext cx="463550" cy="388938"/>
          </a:xfrm>
          <a:custGeom>
            <a:avLst/>
            <a:gdLst>
              <a:gd name="T0" fmla="*/ 242371 w 594911"/>
              <a:gd name="T1" fmla="*/ 0 h 440675"/>
              <a:gd name="T2" fmla="*/ 594911 w 594911"/>
              <a:gd name="T3" fmla="*/ 330506 h 440675"/>
              <a:gd name="T4" fmla="*/ 0 w 594911"/>
              <a:gd name="T5" fmla="*/ 440675 h 440675"/>
              <a:gd name="T6" fmla="*/ 242371 w 594911"/>
              <a:gd name="T7" fmla="*/ 0 h 440675"/>
              <a:gd name="T8" fmla="*/ 0 60000 65536"/>
              <a:gd name="T9" fmla="*/ 0 60000 65536"/>
              <a:gd name="T10" fmla="*/ 0 60000 65536"/>
              <a:gd name="T11" fmla="*/ 0 60000 65536"/>
              <a:gd name="T12" fmla="*/ 0 w 594911"/>
              <a:gd name="T13" fmla="*/ 0 h 440675"/>
              <a:gd name="T14" fmla="*/ 594911 w 594911"/>
              <a:gd name="T15" fmla="*/ 440675 h 4406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94911" h="440675">
                <a:moveTo>
                  <a:pt x="242371" y="0"/>
                </a:moveTo>
                <a:lnTo>
                  <a:pt x="594911" y="330506"/>
                </a:lnTo>
                <a:lnTo>
                  <a:pt x="0" y="440675"/>
                </a:lnTo>
                <a:lnTo>
                  <a:pt x="242371" y="0"/>
                </a:lnTo>
                <a:close/>
              </a:path>
            </a:pathLst>
          </a:custGeom>
          <a:solidFill>
            <a:srgbClr val="C020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7" name="任意多边形 109"/>
          <p:cNvSpPr>
            <a:spLocks noChangeArrowheads="1"/>
          </p:cNvSpPr>
          <p:nvPr userDrawn="1"/>
        </p:nvSpPr>
        <p:spPr bwMode="auto">
          <a:xfrm>
            <a:off x="5749925" y="1108075"/>
            <a:ext cx="603250" cy="130175"/>
          </a:xfrm>
          <a:custGeom>
            <a:avLst/>
            <a:gdLst>
              <a:gd name="T0" fmla="*/ 0 w 738131"/>
              <a:gd name="T1" fmla="*/ 55085 h 187287"/>
              <a:gd name="T2" fmla="*/ 738131 w 738131"/>
              <a:gd name="T3" fmla="*/ 0 h 187287"/>
              <a:gd name="T4" fmla="*/ 77119 w 738131"/>
              <a:gd name="T5" fmla="*/ 187287 h 187287"/>
              <a:gd name="T6" fmla="*/ 0 w 738131"/>
              <a:gd name="T7" fmla="*/ 55085 h 187287"/>
              <a:gd name="T8" fmla="*/ 0 60000 65536"/>
              <a:gd name="T9" fmla="*/ 0 60000 65536"/>
              <a:gd name="T10" fmla="*/ 0 60000 65536"/>
              <a:gd name="T11" fmla="*/ 0 60000 65536"/>
              <a:gd name="T12" fmla="*/ 0 w 738131"/>
              <a:gd name="T13" fmla="*/ 0 h 187287"/>
              <a:gd name="T14" fmla="*/ 738131 w 738131"/>
              <a:gd name="T15" fmla="*/ 187287 h 18728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38131" h="187287">
                <a:moveTo>
                  <a:pt x="0" y="55085"/>
                </a:moveTo>
                <a:lnTo>
                  <a:pt x="738131" y="0"/>
                </a:lnTo>
                <a:lnTo>
                  <a:pt x="77119" y="187287"/>
                </a:lnTo>
                <a:lnTo>
                  <a:pt x="0" y="55085"/>
                </a:lnTo>
                <a:close/>
              </a:path>
            </a:pathLst>
          </a:custGeom>
          <a:solidFill>
            <a:srgbClr val="440C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8" name="任意多边形 89"/>
          <p:cNvSpPr>
            <a:spLocks noChangeArrowheads="1"/>
          </p:cNvSpPr>
          <p:nvPr userDrawn="1"/>
        </p:nvSpPr>
        <p:spPr bwMode="auto">
          <a:xfrm>
            <a:off x="5205413" y="1768475"/>
            <a:ext cx="892175" cy="742950"/>
          </a:xfrm>
          <a:custGeom>
            <a:avLst/>
            <a:gdLst>
              <a:gd name="T0" fmla="*/ 1189822 w 1189822"/>
              <a:gd name="T1" fmla="*/ 0 h 991518"/>
              <a:gd name="T2" fmla="*/ 286439 w 1189822"/>
              <a:gd name="T3" fmla="*/ 991518 h 991518"/>
              <a:gd name="T4" fmla="*/ 0 w 1189822"/>
              <a:gd name="T5" fmla="*/ 220338 h 991518"/>
              <a:gd name="T6" fmla="*/ 1189822 w 1189822"/>
              <a:gd name="T7" fmla="*/ 0 h 991518"/>
              <a:gd name="T8" fmla="*/ 0 60000 65536"/>
              <a:gd name="T9" fmla="*/ 0 60000 65536"/>
              <a:gd name="T10" fmla="*/ 0 60000 65536"/>
              <a:gd name="T11" fmla="*/ 0 60000 65536"/>
              <a:gd name="T12" fmla="*/ 0 w 1189822"/>
              <a:gd name="T13" fmla="*/ 0 h 991518"/>
              <a:gd name="T14" fmla="*/ 1189822 w 1189822"/>
              <a:gd name="T15" fmla="*/ 991518 h 99151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89822" h="991518">
                <a:moveTo>
                  <a:pt x="1189822" y="0"/>
                </a:moveTo>
                <a:lnTo>
                  <a:pt x="286439" y="991518"/>
                </a:lnTo>
                <a:lnTo>
                  <a:pt x="0" y="220338"/>
                </a:lnTo>
                <a:lnTo>
                  <a:pt x="1189822" y="0"/>
                </a:lnTo>
                <a:close/>
              </a:path>
            </a:pathLst>
          </a:custGeom>
          <a:solidFill>
            <a:srgbClr val="04A7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29" name="任意多边形 85"/>
          <p:cNvSpPr>
            <a:spLocks noChangeArrowheads="1"/>
          </p:cNvSpPr>
          <p:nvPr userDrawn="1"/>
        </p:nvSpPr>
        <p:spPr bwMode="auto">
          <a:xfrm>
            <a:off x="4981575" y="1727200"/>
            <a:ext cx="257175" cy="381000"/>
          </a:xfrm>
          <a:custGeom>
            <a:avLst/>
            <a:gdLst>
              <a:gd name="T0" fmla="*/ 253388 w 319489"/>
              <a:gd name="T1" fmla="*/ 0 h 440674"/>
              <a:gd name="T2" fmla="*/ 319489 w 319489"/>
              <a:gd name="T3" fmla="*/ 308472 h 440674"/>
              <a:gd name="T4" fmla="*/ 0 w 319489"/>
              <a:gd name="T5" fmla="*/ 440674 h 440674"/>
              <a:gd name="T6" fmla="*/ 253388 w 319489"/>
              <a:gd name="T7" fmla="*/ 0 h 440674"/>
              <a:gd name="T8" fmla="*/ 0 60000 65536"/>
              <a:gd name="T9" fmla="*/ 0 60000 65536"/>
              <a:gd name="T10" fmla="*/ 0 60000 65536"/>
              <a:gd name="T11" fmla="*/ 0 60000 65536"/>
              <a:gd name="T12" fmla="*/ 0 w 319489"/>
              <a:gd name="T13" fmla="*/ 0 h 440674"/>
              <a:gd name="T14" fmla="*/ 319489 w 319489"/>
              <a:gd name="T15" fmla="*/ 440674 h 44067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19489" h="440674">
                <a:moveTo>
                  <a:pt x="253388" y="0"/>
                </a:moveTo>
                <a:lnTo>
                  <a:pt x="319489" y="308472"/>
                </a:lnTo>
                <a:lnTo>
                  <a:pt x="0" y="440674"/>
                </a:lnTo>
                <a:lnTo>
                  <a:pt x="253388" y="0"/>
                </a:lnTo>
                <a:close/>
              </a:path>
            </a:pathLst>
          </a:custGeom>
          <a:solidFill>
            <a:srgbClr val="178FA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0" name="任意多边形 96"/>
          <p:cNvSpPr>
            <a:spLocks noChangeArrowheads="1"/>
          </p:cNvSpPr>
          <p:nvPr userDrawn="1"/>
        </p:nvSpPr>
        <p:spPr bwMode="auto">
          <a:xfrm>
            <a:off x="5305425" y="280988"/>
            <a:ext cx="668338" cy="446087"/>
          </a:xfrm>
          <a:custGeom>
            <a:avLst/>
            <a:gdLst>
              <a:gd name="T0" fmla="*/ 0 w 804231"/>
              <a:gd name="T1" fmla="*/ 187286 h 561860"/>
              <a:gd name="T2" fmla="*/ 804231 w 804231"/>
              <a:gd name="T3" fmla="*/ 0 h 561860"/>
              <a:gd name="T4" fmla="*/ 220337 w 804231"/>
              <a:gd name="T5" fmla="*/ 561860 h 561860"/>
              <a:gd name="T6" fmla="*/ 0 w 804231"/>
              <a:gd name="T7" fmla="*/ 187286 h 561860"/>
              <a:gd name="T8" fmla="*/ 0 60000 65536"/>
              <a:gd name="T9" fmla="*/ 0 60000 65536"/>
              <a:gd name="T10" fmla="*/ 0 60000 65536"/>
              <a:gd name="T11" fmla="*/ 0 60000 65536"/>
              <a:gd name="T12" fmla="*/ 0 w 804231"/>
              <a:gd name="T13" fmla="*/ 0 h 561860"/>
              <a:gd name="T14" fmla="*/ 804231 w 804231"/>
              <a:gd name="T15" fmla="*/ 561860 h 56186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04231" h="561860">
                <a:moveTo>
                  <a:pt x="0" y="187286"/>
                </a:moveTo>
                <a:lnTo>
                  <a:pt x="804231" y="0"/>
                </a:lnTo>
                <a:lnTo>
                  <a:pt x="220337" y="561860"/>
                </a:lnTo>
                <a:lnTo>
                  <a:pt x="0" y="187286"/>
                </a:lnTo>
                <a:close/>
              </a:path>
            </a:pathLst>
          </a:custGeom>
          <a:solidFill>
            <a:srgbClr val="69C7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1" name="任意多边形 67"/>
          <p:cNvSpPr>
            <a:spLocks noChangeArrowheads="1"/>
          </p:cNvSpPr>
          <p:nvPr userDrawn="1"/>
        </p:nvSpPr>
        <p:spPr bwMode="auto">
          <a:xfrm>
            <a:off x="4470400" y="2825750"/>
            <a:ext cx="157163" cy="98425"/>
          </a:xfrm>
          <a:custGeom>
            <a:avLst/>
            <a:gdLst>
              <a:gd name="T0" fmla="*/ 0 w 209321"/>
              <a:gd name="T1" fmla="*/ 88135 h 132202"/>
              <a:gd name="T2" fmla="*/ 209321 w 209321"/>
              <a:gd name="T3" fmla="*/ 132202 h 132202"/>
              <a:gd name="T4" fmla="*/ 132203 w 209321"/>
              <a:gd name="T5" fmla="*/ 0 h 132202"/>
              <a:gd name="T6" fmla="*/ 0 w 209321"/>
              <a:gd name="T7" fmla="*/ 88135 h 132202"/>
              <a:gd name="T8" fmla="*/ 0 60000 65536"/>
              <a:gd name="T9" fmla="*/ 0 60000 65536"/>
              <a:gd name="T10" fmla="*/ 0 60000 65536"/>
              <a:gd name="T11" fmla="*/ 0 60000 65536"/>
              <a:gd name="T12" fmla="*/ 0 w 209321"/>
              <a:gd name="T13" fmla="*/ 0 h 132202"/>
              <a:gd name="T14" fmla="*/ 209321 w 209321"/>
              <a:gd name="T15" fmla="*/ 132202 h 1322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09321" h="132202">
                <a:moveTo>
                  <a:pt x="0" y="88135"/>
                </a:moveTo>
                <a:lnTo>
                  <a:pt x="209321" y="132202"/>
                </a:lnTo>
                <a:lnTo>
                  <a:pt x="132203" y="0"/>
                </a:lnTo>
                <a:lnTo>
                  <a:pt x="0" y="88135"/>
                </a:lnTo>
                <a:close/>
              </a:path>
            </a:pathLst>
          </a:custGeom>
          <a:solidFill>
            <a:srgbClr val="1076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2" name="任意多边形 70"/>
          <p:cNvSpPr>
            <a:spLocks noChangeArrowheads="1"/>
          </p:cNvSpPr>
          <p:nvPr userDrawn="1"/>
        </p:nvSpPr>
        <p:spPr bwMode="auto">
          <a:xfrm>
            <a:off x="5419725" y="2717800"/>
            <a:ext cx="198438" cy="74613"/>
          </a:xfrm>
          <a:custGeom>
            <a:avLst/>
            <a:gdLst>
              <a:gd name="T0" fmla="*/ 88135 w 253388"/>
              <a:gd name="T1" fmla="*/ 0 h 110168"/>
              <a:gd name="T2" fmla="*/ 0 w 253388"/>
              <a:gd name="T3" fmla="*/ 99151 h 110168"/>
              <a:gd name="T4" fmla="*/ 253388 w 253388"/>
              <a:gd name="T5" fmla="*/ 110168 h 110168"/>
              <a:gd name="T6" fmla="*/ 88135 w 253388"/>
              <a:gd name="T7" fmla="*/ 0 h 110168"/>
              <a:gd name="T8" fmla="*/ 0 60000 65536"/>
              <a:gd name="T9" fmla="*/ 0 60000 65536"/>
              <a:gd name="T10" fmla="*/ 0 60000 65536"/>
              <a:gd name="T11" fmla="*/ 0 60000 65536"/>
              <a:gd name="T12" fmla="*/ 0 w 253388"/>
              <a:gd name="T13" fmla="*/ 0 h 110168"/>
              <a:gd name="T14" fmla="*/ 253388 w 253388"/>
              <a:gd name="T15" fmla="*/ 110168 h 11016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3388" h="110168">
                <a:moveTo>
                  <a:pt x="88135" y="0"/>
                </a:moveTo>
                <a:lnTo>
                  <a:pt x="0" y="99151"/>
                </a:lnTo>
                <a:lnTo>
                  <a:pt x="253388" y="110168"/>
                </a:lnTo>
                <a:lnTo>
                  <a:pt x="88135" y="0"/>
                </a:lnTo>
                <a:close/>
              </a:path>
            </a:pathLst>
          </a:custGeom>
          <a:solidFill>
            <a:srgbClr val="125D6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3" name="任意多边形 75"/>
          <p:cNvSpPr>
            <a:spLocks noChangeArrowheads="1"/>
          </p:cNvSpPr>
          <p:nvPr userDrawn="1"/>
        </p:nvSpPr>
        <p:spPr bwMode="auto">
          <a:xfrm>
            <a:off x="4114800" y="1139825"/>
            <a:ext cx="355600" cy="538163"/>
          </a:xfrm>
          <a:custGeom>
            <a:avLst/>
            <a:gdLst>
              <a:gd name="T0" fmla="*/ 33050 w 429658"/>
              <a:gd name="T1" fmla="*/ 0 h 705079"/>
              <a:gd name="T2" fmla="*/ 429658 w 429658"/>
              <a:gd name="T3" fmla="*/ 605928 h 705079"/>
              <a:gd name="T4" fmla="*/ 0 w 429658"/>
              <a:gd name="T5" fmla="*/ 705079 h 705079"/>
              <a:gd name="T6" fmla="*/ 33050 w 429658"/>
              <a:gd name="T7" fmla="*/ 0 h 705079"/>
              <a:gd name="T8" fmla="*/ 0 60000 65536"/>
              <a:gd name="T9" fmla="*/ 0 60000 65536"/>
              <a:gd name="T10" fmla="*/ 0 60000 65536"/>
              <a:gd name="T11" fmla="*/ 0 60000 65536"/>
              <a:gd name="T12" fmla="*/ 0 w 429658"/>
              <a:gd name="T13" fmla="*/ 0 h 705079"/>
              <a:gd name="T14" fmla="*/ 429658 w 429658"/>
              <a:gd name="T15" fmla="*/ 705079 h 70507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29658" h="705079">
                <a:moveTo>
                  <a:pt x="33050" y="0"/>
                </a:moveTo>
                <a:lnTo>
                  <a:pt x="429658" y="605928"/>
                </a:lnTo>
                <a:lnTo>
                  <a:pt x="0" y="705079"/>
                </a:lnTo>
                <a:lnTo>
                  <a:pt x="33050" y="0"/>
                </a:lnTo>
                <a:close/>
              </a:path>
            </a:pathLst>
          </a:custGeom>
          <a:solidFill>
            <a:srgbClr val="57C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4" name="任意多边形 76"/>
          <p:cNvSpPr>
            <a:spLocks noChangeArrowheads="1"/>
          </p:cNvSpPr>
          <p:nvPr userDrawn="1"/>
        </p:nvSpPr>
        <p:spPr bwMode="auto">
          <a:xfrm>
            <a:off x="4148138" y="1149350"/>
            <a:ext cx="471487" cy="479425"/>
          </a:xfrm>
          <a:custGeom>
            <a:avLst/>
            <a:gdLst>
              <a:gd name="T0" fmla="*/ 0 w 528810"/>
              <a:gd name="T1" fmla="*/ 0 h 572877"/>
              <a:gd name="T2" fmla="*/ 528810 w 528810"/>
              <a:gd name="T3" fmla="*/ 253388 h 572877"/>
              <a:gd name="T4" fmla="*/ 352540 w 528810"/>
              <a:gd name="T5" fmla="*/ 572877 h 572877"/>
              <a:gd name="T6" fmla="*/ 0 w 528810"/>
              <a:gd name="T7" fmla="*/ 0 h 572877"/>
              <a:gd name="T8" fmla="*/ 0 60000 65536"/>
              <a:gd name="T9" fmla="*/ 0 60000 65536"/>
              <a:gd name="T10" fmla="*/ 0 60000 65536"/>
              <a:gd name="T11" fmla="*/ 0 60000 65536"/>
              <a:gd name="T12" fmla="*/ 0 w 528810"/>
              <a:gd name="T13" fmla="*/ 0 h 572877"/>
              <a:gd name="T14" fmla="*/ 528810 w 528810"/>
              <a:gd name="T15" fmla="*/ 572877 h 57287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8810" h="572877">
                <a:moveTo>
                  <a:pt x="0" y="0"/>
                </a:moveTo>
                <a:lnTo>
                  <a:pt x="528810" y="253388"/>
                </a:lnTo>
                <a:lnTo>
                  <a:pt x="352540" y="572877"/>
                </a:lnTo>
                <a:lnTo>
                  <a:pt x="0" y="0"/>
                </a:lnTo>
                <a:close/>
              </a:path>
            </a:pathLst>
          </a:custGeom>
          <a:solidFill>
            <a:srgbClr val="1BA8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5" name="任意多边形 46"/>
          <p:cNvSpPr>
            <a:spLocks noChangeArrowheads="1"/>
          </p:cNvSpPr>
          <p:nvPr userDrawn="1"/>
        </p:nvSpPr>
        <p:spPr bwMode="auto">
          <a:xfrm>
            <a:off x="3114675" y="1668463"/>
            <a:ext cx="1100138" cy="314325"/>
          </a:xfrm>
          <a:custGeom>
            <a:avLst/>
            <a:gdLst>
              <a:gd name="T0" fmla="*/ 77118 w 1355075"/>
              <a:gd name="T1" fmla="*/ 11017 h 396607"/>
              <a:gd name="T2" fmla="*/ 22034 w 1355075"/>
              <a:gd name="T3" fmla="*/ 11017 h 396607"/>
              <a:gd name="T4" fmla="*/ 0 w 1355075"/>
              <a:gd name="T5" fmla="*/ 396607 h 396607"/>
              <a:gd name="T6" fmla="*/ 1355075 w 1355075"/>
              <a:gd name="T7" fmla="*/ 0 h 396607"/>
              <a:gd name="T8" fmla="*/ 77118 w 1355075"/>
              <a:gd name="T9" fmla="*/ 11017 h 39660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55075"/>
              <a:gd name="T16" fmla="*/ 0 h 396607"/>
              <a:gd name="T17" fmla="*/ 1355075 w 1355075"/>
              <a:gd name="T18" fmla="*/ 396607 h 39660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55075" h="396607">
                <a:moveTo>
                  <a:pt x="77118" y="11017"/>
                </a:moveTo>
                <a:lnTo>
                  <a:pt x="22034" y="11017"/>
                </a:lnTo>
                <a:lnTo>
                  <a:pt x="0" y="396607"/>
                </a:lnTo>
                <a:lnTo>
                  <a:pt x="1355075" y="0"/>
                </a:lnTo>
                <a:lnTo>
                  <a:pt x="77118" y="11017"/>
                </a:lnTo>
                <a:close/>
              </a:path>
            </a:pathLst>
          </a:custGeom>
          <a:solidFill>
            <a:srgbClr val="BF22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6" name="任意多边形 28"/>
          <p:cNvSpPr>
            <a:spLocks noChangeArrowheads="1"/>
          </p:cNvSpPr>
          <p:nvPr userDrawn="1"/>
        </p:nvSpPr>
        <p:spPr bwMode="auto">
          <a:xfrm>
            <a:off x="1206500" y="1917700"/>
            <a:ext cx="644525" cy="735013"/>
          </a:xfrm>
          <a:custGeom>
            <a:avLst/>
            <a:gdLst>
              <a:gd name="T0" fmla="*/ 859315 w 859315"/>
              <a:gd name="T1" fmla="*/ 0 h 980502"/>
              <a:gd name="T2" fmla="*/ 484742 w 859315"/>
              <a:gd name="T3" fmla="*/ 859316 h 980502"/>
              <a:gd name="T4" fmla="*/ 0 w 859315"/>
              <a:gd name="T5" fmla="*/ 980502 h 980502"/>
              <a:gd name="T6" fmla="*/ 859315 w 859315"/>
              <a:gd name="T7" fmla="*/ 0 h 980502"/>
              <a:gd name="T8" fmla="*/ 0 60000 65536"/>
              <a:gd name="T9" fmla="*/ 0 60000 65536"/>
              <a:gd name="T10" fmla="*/ 0 60000 65536"/>
              <a:gd name="T11" fmla="*/ 0 60000 65536"/>
              <a:gd name="T12" fmla="*/ 0 w 859315"/>
              <a:gd name="T13" fmla="*/ 0 h 980502"/>
              <a:gd name="T14" fmla="*/ 859315 w 859315"/>
              <a:gd name="T15" fmla="*/ 980502 h 9805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59315" h="980502">
                <a:moveTo>
                  <a:pt x="859315" y="0"/>
                </a:moveTo>
                <a:lnTo>
                  <a:pt x="484742" y="859316"/>
                </a:lnTo>
                <a:lnTo>
                  <a:pt x="0" y="980502"/>
                </a:lnTo>
                <a:lnTo>
                  <a:pt x="859315" y="0"/>
                </a:lnTo>
                <a:close/>
              </a:path>
            </a:pathLst>
          </a:custGeom>
          <a:solidFill>
            <a:srgbClr val="EF5B2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7" name="任意多边形 20"/>
          <p:cNvSpPr>
            <a:spLocks noChangeArrowheads="1"/>
          </p:cNvSpPr>
          <p:nvPr userDrawn="1"/>
        </p:nvSpPr>
        <p:spPr bwMode="auto">
          <a:xfrm>
            <a:off x="1851025" y="2395538"/>
            <a:ext cx="471488" cy="265112"/>
          </a:xfrm>
          <a:custGeom>
            <a:avLst/>
            <a:gdLst>
              <a:gd name="T0" fmla="*/ 11017 w 550844"/>
              <a:gd name="T1" fmla="*/ 0 h 341523"/>
              <a:gd name="T2" fmla="*/ 550844 w 550844"/>
              <a:gd name="T3" fmla="*/ 286438 h 341523"/>
              <a:gd name="T4" fmla="*/ 0 w 550844"/>
              <a:gd name="T5" fmla="*/ 341523 h 341523"/>
              <a:gd name="T6" fmla="*/ 11017 w 550844"/>
              <a:gd name="T7" fmla="*/ 0 h 341523"/>
              <a:gd name="T8" fmla="*/ 0 60000 65536"/>
              <a:gd name="T9" fmla="*/ 0 60000 65536"/>
              <a:gd name="T10" fmla="*/ 0 60000 65536"/>
              <a:gd name="T11" fmla="*/ 0 60000 65536"/>
              <a:gd name="T12" fmla="*/ 0 w 550844"/>
              <a:gd name="T13" fmla="*/ 0 h 341523"/>
              <a:gd name="T14" fmla="*/ 550844 w 550844"/>
              <a:gd name="T15" fmla="*/ 341523 h 34152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0844" h="341523">
                <a:moveTo>
                  <a:pt x="11017" y="0"/>
                </a:moveTo>
                <a:lnTo>
                  <a:pt x="550844" y="286438"/>
                </a:lnTo>
                <a:lnTo>
                  <a:pt x="0" y="341523"/>
                </a:lnTo>
                <a:lnTo>
                  <a:pt x="11017" y="0"/>
                </a:lnTo>
                <a:close/>
              </a:path>
            </a:pathLst>
          </a:custGeom>
          <a:solidFill>
            <a:srgbClr val="211F2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8" name="任意多边形 35"/>
          <p:cNvSpPr>
            <a:spLocks noChangeArrowheads="1"/>
          </p:cNvSpPr>
          <p:nvPr userDrawn="1"/>
        </p:nvSpPr>
        <p:spPr bwMode="auto">
          <a:xfrm>
            <a:off x="1817688" y="2238375"/>
            <a:ext cx="463550" cy="365125"/>
          </a:xfrm>
          <a:custGeom>
            <a:avLst/>
            <a:gdLst>
              <a:gd name="T0" fmla="*/ 528809 w 550843"/>
              <a:gd name="T1" fmla="*/ 0 h 451691"/>
              <a:gd name="T2" fmla="*/ 0 w 550843"/>
              <a:gd name="T3" fmla="*/ 209320 h 451691"/>
              <a:gd name="T4" fmla="*/ 550843 w 550843"/>
              <a:gd name="T5" fmla="*/ 451691 h 451691"/>
              <a:gd name="T6" fmla="*/ 528809 w 550843"/>
              <a:gd name="T7" fmla="*/ 0 h 451691"/>
              <a:gd name="T8" fmla="*/ 0 60000 65536"/>
              <a:gd name="T9" fmla="*/ 0 60000 65536"/>
              <a:gd name="T10" fmla="*/ 0 60000 65536"/>
              <a:gd name="T11" fmla="*/ 0 60000 65536"/>
              <a:gd name="T12" fmla="*/ 0 w 550843"/>
              <a:gd name="T13" fmla="*/ 0 h 451691"/>
              <a:gd name="T14" fmla="*/ 550843 w 550843"/>
              <a:gd name="T15" fmla="*/ 451691 h 45169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0843" h="451691">
                <a:moveTo>
                  <a:pt x="528809" y="0"/>
                </a:moveTo>
                <a:lnTo>
                  <a:pt x="0" y="209320"/>
                </a:lnTo>
                <a:lnTo>
                  <a:pt x="550843" y="451691"/>
                </a:lnTo>
                <a:lnTo>
                  <a:pt x="528809" y="0"/>
                </a:lnTo>
                <a:close/>
              </a:path>
            </a:pathLst>
          </a:custGeom>
          <a:solidFill>
            <a:srgbClr val="E523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39" name="任意多边形 26"/>
          <p:cNvSpPr>
            <a:spLocks noChangeArrowheads="1"/>
          </p:cNvSpPr>
          <p:nvPr userDrawn="1"/>
        </p:nvSpPr>
        <p:spPr bwMode="auto">
          <a:xfrm>
            <a:off x="1173163" y="1876425"/>
            <a:ext cx="752475" cy="511175"/>
          </a:xfrm>
          <a:custGeom>
            <a:avLst/>
            <a:gdLst>
              <a:gd name="T0" fmla="*/ 936434 w 936434"/>
              <a:gd name="T1" fmla="*/ 0 h 672029"/>
              <a:gd name="T2" fmla="*/ 341523 w 936434"/>
              <a:gd name="T3" fmla="*/ 672029 h 672029"/>
              <a:gd name="T4" fmla="*/ 0 w 936434"/>
              <a:gd name="T5" fmla="*/ 429658 h 672029"/>
              <a:gd name="T6" fmla="*/ 936434 w 936434"/>
              <a:gd name="T7" fmla="*/ 0 h 672029"/>
              <a:gd name="T8" fmla="*/ 0 60000 65536"/>
              <a:gd name="T9" fmla="*/ 0 60000 65536"/>
              <a:gd name="T10" fmla="*/ 0 60000 65536"/>
              <a:gd name="T11" fmla="*/ 0 60000 65536"/>
              <a:gd name="T12" fmla="*/ 0 w 936434"/>
              <a:gd name="T13" fmla="*/ 0 h 672029"/>
              <a:gd name="T14" fmla="*/ 936434 w 936434"/>
              <a:gd name="T15" fmla="*/ 672029 h 67202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36434" h="672029">
                <a:moveTo>
                  <a:pt x="936434" y="0"/>
                </a:moveTo>
                <a:lnTo>
                  <a:pt x="341523" y="672029"/>
                </a:lnTo>
                <a:lnTo>
                  <a:pt x="0" y="429658"/>
                </a:lnTo>
                <a:lnTo>
                  <a:pt x="936434" y="0"/>
                </a:lnTo>
                <a:close/>
              </a:path>
            </a:pathLst>
          </a:custGeom>
          <a:solidFill>
            <a:srgbClr val="EA25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0" name="任意多边形 12"/>
          <p:cNvSpPr>
            <a:spLocks noChangeArrowheads="1"/>
          </p:cNvSpPr>
          <p:nvPr userDrawn="1"/>
        </p:nvSpPr>
        <p:spPr bwMode="auto">
          <a:xfrm>
            <a:off x="569913" y="2312988"/>
            <a:ext cx="817562" cy="538162"/>
          </a:xfrm>
          <a:custGeom>
            <a:avLst/>
            <a:gdLst>
              <a:gd name="T0" fmla="*/ 385591 w 1002535"/>
              <a:gd name="T1" fmla="*/ 0 h 694062"/>
              <a:gd name="T2" fmla="*/ 1002535 w 1002535"/>
              <a:gd name="T3" fmla="*/ 616944 h 694062"/>
              <a:gd name="T4" fmla="*/ 0 w 1002535"/>
              <a:gd name="T5" fmla="*/ 694062 h 694062"/>
              <a:gd name="T6" fmla="*/ 385591 w 1002535"/>
              <a:gd name="T7" fmla="*/ 0 h 694062"/>
              <a:gd name="T8" fmla="*/ 0 60000 65536"/>
              <a:gd name="T9" fmla="*/ 0 60000 65536"/>
              <a:gd name="T10" fmla="*/ 0 60000 65536"/>
              <a:gd name="T11" fmla="*/ 0 60000 65536"/>
              <a:gd name="T12" fmla="*/ 0 w 1002535"/>
              <a:gd name="T13" fmla="*/ 0 h 694062"/>
              <a:gd name="T14" fmla="*/ 1002535 w 1002535"/>
              <a:gd name="T15" fmla="*/ 694062 h 69406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02535" h="694062">
                <a:moveTo>
                  <a:pt x="385591" y="0"/>
                </a:moveTo>
                <a:lnTo>
                  <a:pt x="1002535" y="616944"/>
                </a:lnTo>
                <a:lnTo>
                  <a:pt x="0" y="694062"/>
                </a:lnTo>
                <a:lnTo>
                  <a:pt x="385591" y="0"/>
                </a:lnTo>
                <a:close/>
              </a:path>
            </a:pathLst>
          </a:custGeom>
          <a:solidFill>
            <a:srgbClr val="A11D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1" name="任意多边形 66"/>
          <p:cNvSpPr>
            <a:spLocks noChangeArrowheads="1"/>
          </p:cNvSpPr>
          <p:nvPr userDrawn="1"/>
        </p:nvSpPr>
        <p:spPr bwMode="auto">
          <a:xfrm>
            <a:off x="4140200" y="2841625"/>
            <a:ext cx="404813" cy="280988"/>
          </a:xfrm>
          <a:custGeom>
            <a:avLst/>
            <a:gdLst>
              <a:gd name="T0" fmla="*/ 0 w 539827"/>
              <a:gd name="T1" fmla="*/ 374574 h 374574"/>
              <a:gd name="T2" fmla="*/ 539827 w 539827"/>
              <a:gd name="T3" fmla="*/ 11017 h 374574"/>
              <a:gd name="T4" fmla="*/ 275422 w 539827"/>
              <a:gd name="T5" fmla="*/ 0 h 374574"/>
              <a:gd name="T6" fmla="*/ 0 w 539827"/>
              <a:gd name="T7" fmla="*/ 374574 h 374574"/>
              <a:gd name="T8" fmla="*/ 0 60000 65536"/>
              <a:gd name="T9" fmla="*/ 0 60000 65536"/>
              <a:gd name="T10" fmla="*/ 0 60000 65536"/>
              <a:gd name="T11" fmla="*/ 0 60000 65536"/>
              <a:gd name="T12" fmla="*/ 0 w 539827"/>
              <a:gd name="T13" fmla="*/ 0 h 374574"/>
              <a:gd name="T14" fmla="*/ 539827 w 539827"/>
              <a:gd name="T15" fmla="*/ 374574 h 37457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39827" h="374574">
                <a:moveTo>
                  <a:pt x="0" y="374574"/>
                </a:moveTo>
                <a:lnTo>
                  <a:pt x="539827" y="11017"/>
                </a:lnTo>
                <a:lnTo>
                  <a:pt x="275422" y="0"/>
                </a:lnTo>
                <a:lnTo>
                  <a:pt x="0" y="374574"/>
                </a:lnTo>
                <a:close/>
              </a:path>
            </a:pathLst>
          </a:custGeom>
          <a:solidFill>
            <a:srgbClr val="10578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2" name="任意多边形 16"/>
          <p:cNvSpPr>
            <a:spLocks noChangeArrowheads="1"/>
          </p:cNvSpPr>
          <p:nvPr userDrawn="1"/>
        </p:nvSpPr>
        <p:spPr bwMode="auto">
          <a:xfrm>
            <a:off x="-158750" y="3544888"/>
            <a:ext cx="809625" cy="512762"/>
          </a:xfrm>
          <a:custGeom>
            <a:avLst/>
            <a:gdLst>
              <a:gd name="T0" fmla="*/ 528809 w 1079653"/>
              <a:gd name="T1" fmla="*/ 110168 h 683046"/>
              <a:gd name="T2" fmla="*/ 1079653 w 1079653"/>
              <a:gd name="T3" fmla="*/ 683046 h 683046"/>
              <a:gd name="T4" fmla="*/ 0 w 1079653"/>
              <a:gd name="T5" fmla="*/ 341523 h 683046"/>
              <a:gd name="T6" fmla="*/ 330506 w 1079653"/>
              <a:gd name="T7" fmla="*/ 0 h 683046"/>
              <a:gd name="T8" fmla="*/ 528809 w 1079653"/>
              <a:gd name="T9" fmla="*/ 110168 h 68304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79653"/>
              <a:gd name="T16" fmla="*/ 0 h 683046"/>
              <a:gd name="T17" fmla="*/ 1079653 w 1079653"/>
              <a:gd name="T18" fmla="*/ 683046 h 68304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79653" h="683046">
                <a:moveTo>
                  <a:pt x="528809" y="110168"/>
                </a:moveTo>
                <a:lnTo>
                  <a:pt x="1079653" y="683046"/>
                </a:lnTo>
                <a:lnTo>
                  <a:pt x="0" y="341523"/>
                </a:lnTo>
                <a:lnTo>
                  <a:pt x="330506" y="0"/>
                </a:lnTo>
                <a:lnTo>
                  <a:pt x="528809" y="110168"/>
                </a:lnTo>
                <a:close/>
              </a:path>
            </a:pathLst>
          </a:custGeom>
          <a:solidFill>
            <a:srgbClr val="C121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3" name="任意多边形 106"/>
          <p:cNvSpPr>
            <a:spLocks noChangeArrowheads="1"/>
          </p:cNvSpPr>
          <p:nvPr userDrawn="1"/>
        </p:nvSpPr>
        <p:spPr bwMode="auto">
          <a:xfrm>
            <a:off x="5635625" y="1446213"/>
            <a:ext cx="346075" cy="355600"/>
          </a:xfrm>
          <a:custGeom>
            <a:avLst/>
            <a:gdLst>
              <a:gd name="T0" fmla="*/ 55085 w 462709"/>
              <a:gd name="T1" fmla="*/ 220337 h 473725"/>
              <a:gd name="T2" fmla="*/ 0 w 462709"/>
              <a:gd name="T3" fmla="*/ 220337 h 473725"/>
              <a:gd name="T4" fmla="*/ 352540 w 462709"/>
              <a:gd name="T5" fmla="*/ 473725 h 473725"/>
              <a:gd name="T6" fmla="*/ 462709 w 462709"/>
              <a:gd name="T7" fmla="*/ 0 h 473725"/>
              <a:gd name="T8" fmla="*/ 55085 w 462709"/>
              <a:gd name="T9" fmla="*/ 220337 h 473725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2709"/>
              <a:gd name="T16" fmla="*/ 0 h 473725"/>
              <a:gd name="T17" fmla="*/ 462709 w 462709"/>
              <a:gd name="T18" fmla="*/ 473725 h 473725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2709" h="473725">
                <a:moveTo>
                  <a:pt x="55085" y="220337"/>
                </a:moveTo>
                <a:lnTo>
                  <a:pt x="0" y="220337"/>
                </a:lnTo>
                <a:lnTo>
                  <a:pt x="352540" y="473725"/>
                </a:lnTo>
                <a:lnTo>
                  <a:pt x="462709" y="0"/>
                </a:lnTo>
                <a:lnTo>
                  <a:pt x="55085" y="220337"/>
                </a:lnTo>
                <a:close/>
              </a:path>
            </a:pathLst>
          </a:custGeom>
          <a:solidFill>
            <a:srgbClr val="1791A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4" name="任意多边形 81"/>
          <p:cNvSpPr>
            <a:spLocks noChangeArrowheads="1"/>
          </p:cNvSpPr>
          <p:nvPr userDrawn="1"/>
        </p:nvSpPr>
        <p:spPr bwMode="auto">
          <a:xfrm>
            <a:off x="4619625" y="1371600"/>
            <a:ext cx="817563" cy="404813"/>
          </a:xfrm>
          <a:custGeom>
            <a:avLst/>
            <a:gdLst>
              <a:gd name="T0" fmla="*/ 0 w 1090670"/>
              <a:gd name="T1" fmla="*/ 528810 h 539827"/>
              <a:gd name="T2" fmla="*/ 1090670 w 1090670"/>
              <a:gd name="T3" fmla="*/ 539827 h 539827"/>
              <a:gd name="T4" fmla="*/ 947451 w 1090670"/>
              <a:gd name="T5" fmla="*/ 0 h 539827"/>
              <a:gd name="T6" fmla="*/ 0 w 1090670"/>
              <a:gd name="T7" fmla="*/ 528810 h 539827"/>
              <a:gd name="T8" fmla="*/ 0 60000 65536"/>
              <a:gd name="T9" fmla="*/ 0 60000 65536"/>
              <a:gd name="T10" fmla="*/ 0 60000 65536"/>
              <a:gd name="T11" fmla="*/ 0 60000 65536"/>
              <a:gd name="T12" fmla="*/ 0 w 1090670"/>
              <a:gd name="T13" fmla="*/ 0 h 539827"/>
              <a:gd name="T14" fmla="*/ 1090670 w 1090670"/>
              <a:gd name="T15" fmla="*/ 539827 h 5398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90670" h="539827">
                <a:moveTo>
                  <a:pt x="0" y="528810"/>
                </a:moveTo>
                <a:lnTo>
                  <a:pt x="1090670" y="539827"/>
                </a:lnTo>
                <a:lnTo>
                  <a:pt x="947451" y="0"/>
                </a:lnTo>
                <a:lnTo>
                  <a:pt x="0" y="528810"/>
                </a:lnTo>
                <a:close/>
              </a:path>
            </a:pathLst>
          </a:custGeom>
          <a:solidFill>
            <a:srgbClr val="D921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5" name="任意多边形 79"/>
          <p:cNvSpPr>
            <a:spLocks noChangeArrowheads="1"/>
          </p:cNvSpPr>
          <p:nvPr userDrawn="1"/>
        </p:nvSpPr>
        <p:spPr bwMode="auto">
          <a:xfrm>
            <a:off x="4462463" y="1171575"/>
            <a:ext cx="1346200" cy="390525"/>
          </a:xfrm>
          <a:custGeom>
            <a:avLst/>
            <a:gdLst>
              <a:gd name="T0" fmla="*/ 165253 w 1784732"/>
              <a:gd name="T1" fmla="*/ 143219 h 506776"/>
              <a:gd name="T2" fmla="*/ 1784732 w 1784732"/>
              <a:gd name="T3" fmla="*/ 0 h 506776"/>
              <a:gd name="T4" fmla="*/ 0 w 1784732"/>
              <a:gd name="T5" fmla="*/ 506776 h 506776"/>
              <a:gd name="T6" fmla="*/ 165253 w 1784732"/>
              <a:gd name="T7" fmla="*/ 143219 h 506776"/>
              <a:gd name="T8" fmla="*/ 0 60000 65536"/>
              <a:gd name="T9" fmla="*/ 0 60000 65536"/>
              <a:gd name="T10" fmla="*/ 0 60000 65536"/>
              <a:gd name="T11" fmla="*/ 0 60000 65536"/>
              <a:gd name="T12" fmla="*/ 0 w 1784732"/>
              <a:gd name="T13" fmla="*/ 0 h 506776"/>
              <a:gd name="T14" fmla="*/ 1784732 w 1784732"/>
              <a:gd name="T15" fmla="*/ 506776 h 5067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784732" h="506776">
                <a:moveTo>
                  <a:pt x="165253" y="143219"/>
                </a:moveTo>
                <a:lnTo>
                  <a:pt x="1784732" y="0"/>
                </a:lnTo>
                <a:lnTo>
                  <a:pt x="0" y="506776"/>
                </a:lnTo>
                <a:lnTo>
                  <a:pt x="165253" y="143219"/>
                </a:lnTo>
                <a:close/>
              </a:path>
            </a:pathLst>
          </a:custGeom>
          <a:solidFill>
            <a:srgbClr val="290C0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6" name="任意多边形 50"/>
          <p:cNvSpPr>
            <a:spLocks noChangeArrowheads="1"/>
          </p:cNvSpPr>
          <p:nvPr userDrawn="1"/>
        </p:nvSpPr>
        <p:spPr bwMode="auto">
          <a:xfrm>
            <a:off x="2206625" y="2230438"/>
            <a:ext cx="520700" cy="1149350"/>
          </a:xfrm>
          <a:custGeom>
            <a:avLst/>
            <a:gdLst>
              <a:gd name="T0" fmla="*/ 0 w 694063"/>
              <a:gd name="T1" fmla="*/ 0 h 1553378"/>
              <a:gd name="T2" fmla="*/ 694063 w 694063"/>
              <a:gd name="T3" fmla="*/ 55084 h 1553378"/>
              <a:gd name="T4" fmla="*/ 77118 w 694063"/>
              <a:gd name="T5" fmla="*/ 1553378 h 1553378"/>
              <a:gd name="T6" fmla="*/ 0 w 694063"/>
              <a:gd name="T7" fmla="*/ 0 h 1553378"/>
              <a:gd name="T8" fmla="*/ 0 60000 65536"/>
              <a:gd name="T9" fmla="*/ 0 60000 65536"/>
              <a:gd name="T10" fmla="*/ 0 60000 65536"/>
              <a:gd name="T11" fmla="*/ 0 60000 65536"/>
              <a:gd name="T12" fmla="*/ 0 w 694063"/>
              <a:gd name="T13" fmla="*/ 0 h 1553378"/>
              <a:gd name="T14" fmla="*/ 694063 w 694063"/>
              <a:gd name="T15" fmla="*/ 1553378 h 15533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94063" h="1553378">
                <a:moveTo>
                  <a:pt x="0" y="0"/>
                </a:moveTo>
                <a:lnTo>
                  <a:pt x="694063" y="55084"/>
                </a:lnTo>
                <a:lnTo>
                  <a:pt x="77118" y="1553378"/>
                </a:lnTo>
                <a:lnTo>
                  <a:pt x="0" y="0"/>
                </a:lnTo>
                <a:close/>
              </a:path>
            </a:pathLst>
          </a:custGeom>
          <a:solidFill>
            <a:srgbClr val="EE3B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7" name="任意多边形 40"/>
          <p:cNvSpPr>
            <a:spLocks noChangeArrowheads="1"/>
          </p:cNvSpPr>
          <p:nvPr userDrawn="1"/>
        </p:nvSpPr>
        <p:spPr bwMode="auto">
          <a:xfrm>
            <a:off x="2405063" y="1131888"/>
            <a:ext cx="1139825" cy="569912"/>
          </a:xfrm>
          <a:custGeom>
            <a:avLst/>
            <a:gdLst>
              <a:gd name="T0" fmla="*/ 0 w 1520328"/>
              <a:gd name="T1" fmla="*/ 638978 h 760164"/>
              <a:gd name="T2" fmla="*/ 991519 w 1520328"/>
              <a:gd name="T3" fmla="*/ 760164 h 760164"/>
              <a:gd name="T4" fmla="*/ 1520328 w 1520328"/>
              <a:gd name="T5" fmla="*/ 0 h 760164"/>
              <a:gd name="T6" fmla="*/ 0 w 1520328"/>
              <a:gd name="T7" fmla="*/ 638978 h 760164"/>
              <a:gd name="T8" fmla="*/ 0 60000 65536"/>
              <a:gd name="T9" fmla="*/ 0 60000 65536"/>
              <a:gd name="T10" fmla="*/ 0 60000 65536"/>
              <a:gd name="T11" fmla="*/ 0 60000 65536"/>
              <a:gd name="T12" fmla="*/ 0 w 1520328"/>
              <a:gd name="T13" fmla="*/ 0 h 760164"/>
              <a:gd name="T14" fmla="*/ 1520328 w 1520328"/>
              <a:gd name="T15" fmla="*/ 760164 h 76016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20328" h="760164">
                <a:moveTo>
                  <a:pt x="0" y="638978"/>
                </a:moveTo>
                <a:lnTo>
                  <a:pt x="991519" y="760164"/>
                </a:lnTo>
                <a:lnTo>
                  <a:pt x="1520328" y="0"/>
                </a:lnTo>
                <a:lnTo>
                  <a:pt x="0" y="638978"/>
                </a:lnTo>
                <a:close/>
              </a:path>
            </a:pathLst>
          </a:custGeom>
          <a:solidFill>
            <a:srgbClr val="F594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8" name="任意多边形 36"/>
          <p:cNvSpPr>
            <a:spLocks noChangeArrowheads="1"/>
          </p:cNvSpPr>
          <p:nvPr userDrawn="1"/>
        </p:nvSpPr>
        <p:spPr bwMode="auto">
          <a:xfrm>
            <a:off x="1858963" y="2603500"/>
            <a:ext cx="414337" cy="768350"/>
          </a:xfrm>
          <a:custGeom>
            <a:avLst/>
            <a:gdLst>
              <a:gd name="T0" fmla="*/ 0 w 550844"/>
              <a:gd name="T1" fmla="*/ 22034 h 1024569"/>
              <a:gd name="T2" fmla="*/ 550844 w 550844"/>
              <a:gd name="T3" fmla="*/ 0 h 1024569"/>
              <a:gd name="T4" fmla="*/ 550844 w 550844"/>
              <a:gd name="T5" fmla="*/ 1024569 h 1024569"/>
              <a:gd name="T6" fmla="*/ 0 w 550844"/>
              <a:gd name="T7" fmla="*/ 22034 h 1024569"/>
              <a:gd name="T8" fmla="*/ 0 60000 65536"/>
              <a:gd name="T9" fmla="*/ 0 60000 65536"/>
              <a:gd name="T10" fmla="*/ 0 60000 65536"/>
              <a:gd name="T11" fmla="*/ 0 60000 65536"/>
              <a:gd name="T12" fmla="*/ 0 w 550844"/>
              <a:gd name="T13" fmla="*/ 0 h 1024569"/>
              <a:gd name="T14" fmla="*/ 550844 w 550844"/>
              <a:gd name="T15" fmla="*/ 1024569 h 102456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50844" h="1024569">
                <a:moveTo>
                  <a:pt x="0" y="22034"/>
                </a:moveTo>
                <a:lnTo>
                  <a:pt x="550844" y="0"/>
                </a:lnTo>
                <a:lnTo>
                  <a:pt x="550844" y="1024569"/>
                </a:lnTo>
                <a:lnTo>
                  <a:pt x="0" y="22034"/>
                </a:lnTo>
                <a:close/>
              </a:path>
            </a:pathLst>
          </a:custGeom>
          <a:solidFill>
            <a:srgbClr val="C71F4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49" name="任意多边形 29"/>
          <p:cNvSpPr>
            <a:spLocks noChangeArrowheads="1"/>
          </p:cNvSpPr>
          <p:nvPr userDrawn="1"/>
        </p:nvSpPr>
        <p:spPr bwMode="auto">
          <a:xfrm>
            <a:off x="1552575" y="1866900"/>
            <a:ext cx="330200" cy="677863"/>
          </a:xfrm>
          <a:custGeom>
            <a:avLst/>
            <a:gdLst>
              <a:gd name="T0" fmla="*/ 429658 w 440675"/>
              <a:gd name="T1" fmla="*/ 0 h 903383"/>
              <a:gd name="T2" fmla="*/ 440675 w 440675"/>
              <a:gd name="T3" fmla="*/ 738130 h 903383"/>
              <a:gd name="T4" fmla="*/ 0 w 440675"/>
              <a:gd name="T5" fmla="*/ 903383 h 903383"/>
              <a:gd name="T6" fmla="*/ 429658 w 440675"/>
              <a:gd name="T7" fmla="*/ 0 h 903383"/>
              <a:gd name="T8" fmla="*/ 0 60000 65536"/>
              <a:gd name="T9" fmla="*/ 0 60000 65536"/>
              <a:gd name="T10" fmla="*/ 0 60000 65536"/>
              <a:gd name="T11" fmla="*/ 0 60000 65536"/>
              <a:gd name="T12" fmla="*/ 0 w 440675"/>
              <a:gd name="T13" fmla="*/ 0 h 903383"/>
              <a:gd name="T14" fmla="*/ 440675 w 440675"/>
              <a:gd name="T15" fmla="*/ 903383 h 90338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40675" h="903383">
                <a:moveTo>
                  <a:pt x="429658" y="0"/>
                </a:moveTo>
                <a:lnTo>
                  <a:pt x="440675" y="738130"/>
                </a:lnTo>
                <a:lnTo>
                  <a:pt x="0" y="903383"/>
                </a:lnTo>
                <a:lnTo>
                  <a:pt x="429658" y="0"/>
                </a:lnTo>
                <a:close/>
              </a:path>
            </a:pathLst>
          </a:custGeom>
          <a:solidFill>
            <a:srgbClr val="EA244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0" name="任意多边形 5"/>
          <p:cNvSpPr>
            <a:spLocks noChangeArrowheads="1"/>
          </p:cNvSpPr>
          <p:nvPr userDrawn="1"/>
        </p:nvSpPr>
        <p:spPr bwMode="auto">
          <a:xfrm>
            <a:off x="0" y="990600"/>
            <a:ext cx="190500" cy="1016000"/>
          </a:xfrm>
          <a:custGeom>
            <a:avLst/>
            <a:gdLst>
              <a:gd name="T0" fmla="*/ 0 w 242371"/>
              <a:gd name="T1" fmla="*/ 0 h 1355075"/>
              <a:gd name="T2" fmla="*/ 242371 w 242371"/>
              <a:gd name="T3" fmla="*/ 1355075 h 1355075"/>
              <a:gd name="T4" fmla="*/ 0 w 242371"/>
              <a:gd name="T5" fmla="*/ 1178805 h 1355075"/>
              <a:gd name="T6" fmla="*/ 0 w 242371"/>
              <a:gd name="T7" fmla="*/ 0 h 1355075"/>
              <a:gd name="T8" fmla="*/ 0 60000 65536"/>
              <a:gd name="T9" fmla="*/ 0 60000 65536"/>
              <a:gd name="T10" fmla="*/ 0 60000 65536"/>
              <a:gd name="T11" fmla="*/ 0 60000 65536"/>
              <a:gd name="T12" fmla="*/ 0 w 242371"/>
              <a:gd name="T13" fmla="*/ 0 h 1355075"/>
              <a:gd name="T14" fmla="*/ 242371 w 242371"/>
              <a:gd name="T15" fmla="*/ 1355075 h 13550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2371" h="1355075">
                <a:moveTo>
                  <a:pt x="0" y="0"/>
                </a:moveTo>
                <a:lnTo>
                  <a:pt x="242371" y="1355075"/>
                </a:lnTo>
                <a:lnTo>
                  <a:pt x="0" y="1178805"/>
                </a:lnTo>
                <a:lnTo>
                  <a:pt x="0" y="0"/>
                </a:lnTo>
                <a:close/>
              </a:path>
            </a:pathLst>
          </a:custGeom>
          <a:solidFill>
            <a:srgbClr val="E725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1" name="任意多边形 6"/>
          <p:cNvSpPr>
            <a:spLocks noChangeArrowheads="1"/>
          </p:cNvSpPr>
          <p:nvPr userDrawn="1"/>
        </p:nvSpPr>
        <p:spPr bwMode="auto">
          <a:xfrm>
            <a:off x="-15875" y="938213"/>
            <a:ext cx="1114425" cy="1069975"/>
          </a:xfrm>
          <a:custGeom>
            <a:avLst/>
            <a:gdLst>
              <a:gd name="T0" fmla="*/ 0 w 1454226"/>
              <a:gd name="T1" fmla="*/ 0 h 1388126"/>
              <a:gd name="T2" fmla="*/ 1454226 w 1454226"/>
              <a:gd name="T3" fmla="*/ 517793 h 1388126"/>
              <a:gd name="T4" fmla="*/ 253388 w 1454226"/>
              <a:gd name="T5" fmla="*/ 1388126 h 1388126"/>
              <a:gd name="T6" fmla="*/ 0 w 1454226"/>
              <a:gd name="T7" fmla="*/ 0 h 1388126"/>
              <a:gd name="T8" fmla="*/ 0 60000 65536"/>
              <a:gd name="T9" fmla="*/ 0 60000 65536"/>
              <a:gd name="T10" fmla="*/ 0 60000 65536"/>
              <a:gd name="T11" fmla="*/ 0 60000 65536"/>
              <a:gd name="T12" fmla="*/ 0 w 1454226"/>
              <a:gd name="T13" fmla="*/ 0 h 1388126"/>
              <a:gd name="T14" fmla="*/ 1454226 w 1454226"/>
              <a:gd name="T15" fmla="*/ 1388126 h 13881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54226" h="1388126">
                <a:moveTo>
                  <a:pt x="0" y="0"/>
                </a:moveTo>
                <a:lnTo>
                  <a:pt x="1454226" y="517793"/>
                </a:lnTo>
                <a:lnTo>
                  <a:pt x="253388" y="1388126"/>
                </a:lnTo>
                <a:lnTo>
                  <a:pt x="0" y="0"/>
                </a:lnTo>
                <a:close/>
              </a:path>
            </a:pathLst>
          </a:custGeom>
          <a:solidFill>
            <a:srgbClr val="EE64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2" name="任意多边形 7"/>
          <p:cNvSpPr>
            <a:spLocks noChangeArrowheads="1"/>
          </p:cNvSpPr>
          <p:nvPr userDrawn="1"/>
        </p:nvSpPr>
        <p:spPr bwMode="auto">
          <a:xfrm>
            <a:off x="-7938" y="1322388"/>
            <a:ext cx="1116013" cy="1082675"/>
          </a:xfrm>
          <a:custGeom>
            <a:avLst/>
            <a:gdLst>
              <a:gd name="T0" fmla="*/ 1465243 w 1465243"/>
              <a:gd name="T1" fmla="*/ 0 h 1443209"/>
              <a:gd name="T2" fmla="*/ 1167788 w 1465243"/>
              <a:gd name="T3" fmla="*/ 1366091 h 1443209"/>
              <a:gd name="T4" fmla="*/ 0 w 1465243"/>
              <a:gd name="T5" fmla="*/ 1443209 h 1443209"/>
              <a:gd name="T6" fmla="*/ 11017 w 1465243"/>
              <a:gd name="T7" fmla="*/ 1024568 h 1443209"/>
              <a:gd name="T8" fmla="*/ 1465243 w 1465243"/>
              <a:gd name="T9" fmla="*/ 0 h 144320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465243"/>
              <a:gd name="T16" fmla="*/ 0 h 1443209"/>
              <a:gd name="T17" fmla="*/ 1465243 w 1465243"/>
              <a:gd name="T18" fmla="*/ 1443209 h 144320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465243" h="1443209">
                <a:moveTo>
                  <a:pt x="1465243" y="0"/>
                </a:moveTo>
                <a:lnTo>
                  <a:pt x="1167788" y="1366091"/>
                </a:lnTo>
                <a:lnTo>
                  <a:pt x="0" y="1443209"/>
                </a:lnTo>
                <a:lnTo>
                  <a:pt x="11017" y="1024568"/>
                </a:lnTo>
                <a:lnTo>
                  <a:pt x="1465243" y="0"/>
                </a:lnTo>
                <a:close/>
              </a:path>
            </a:pathLst>
          </a:custGeom>
          <a:solidFill>
            <a:srgbClr val="EB403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3" name="任意多边形 8"/>
          <p:cNvSpPr>
            <a:spLocks noChangeArrowheads="1"/>
          </p:cNvSpPr>
          <p:nvPr userDrawn="1"/>
        </p:nvSpPr>
        <p:spPr bwMode="auto">
          <a:xfrm>
            <a:off x="-139700" y="1760538"/>
            <a:ext cx="312738" cy="438150"/>
          </a:xfrm>
          <a:custGeom>
            <a:avLst/>
            <a:gdLst>
              <a:gd name="T0" fmla="*/ 418641 w 418641"/>
              <a:gd name="T1" fmla="*/ 308472 h 583894"/>
              <a:gd name="T2" fmla="*/ 0 w 418641"/>
              <a:gd name="T3" fmla="*/ 583894 h 583894"/>
              <a:gd name="T4" fmla="*/ 77118 w 418641"/>
              <a:gd name="T5" fmla="*/ 0 h 583894"/>
              <a:gd name="T6" fmla="*/ 418641 w 418641"/>
              <a:gd name="T7" fmla="*/ 308472 h 583894"/>
              <a:gd name="T8" fmla="*/ 0 60000 65536"/>
              <a:gd name="T9" fmla="*/ 0 60000 65536"/>
              <a:gd name="T10" fmla="*/ 0 60000 65536"/>
              <a:gd name="T11" fmla="*/ 0 60000 65536"/>
              <a:gd name="T12" fmla="*/ 0 w 418641"/>
              <a:gd name="T13" fmla="*/ 0 h 583894"/>
              <a:gd name="T14" fmla="*/ 418641 w 418641"/>
              <a:gd name="T15" fmla="*/ 583894 h 5838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18641" h="583894">
                <a:moveTo>
                  <a:pt x="418641" y="308472"/>
                </a:moveTo>
                <a:lnTo>
                  <a:pt x="0" y="583894"/>
                </a:lnTo>
                <a:lnTo>
                  <a:pt x="77118" y="0"/>
                </a:lnTo>
                <a:lnTo>
                  <a:pt x="418641" y="308472"/>
                </a:lnTo>
                <a:close/>
              </a:path>
            </a:pathLst>
          </a:custGeom>
          <a:solidFill>
            <a:srgbClr val="D9203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4" name="任意多边形 9"/>
          <p:cNvSpPr>
            <a:spLocks noChangeArrowheads="1"/>
          </p:cNvSpPr>
          <p:nvPr userDrawn="1"/>
        </p:nvSpPr>
        <p:spPr bwMode="auto">
          <a:xfrm>
            <a:off x="-57150" y="2338388"/>
            <a:ext cx="965200" cy="412750"/>
          </a:xfrm>
          <a:custGeom>
            <a:avLst/>
            <a:gdLst>
              <a:gd name="T0" fmla="*/ 22034 w 1288973"/>
              <a:gd name="T1" fmla="*/ 88135 h 550844"/>
              <a:gd name="T2" fmla="*/ 1288973 w 1288973"/>
              <a:gd name="T3" fmla="*/ 0 h 550844"/>
              <a:gd name="T4" fmla="*/ 0 w 1288973"/>
              <a:gd name="T5" fmla="*/ 550844 h 550844"/>
              <a:gd name="T6" fmla="*/ 22034 w 1288973"/>
              <a:gd name="T7" fmla="*/ 88135 h 550844"/>
              <a:gd name="T8" fmla="*/ 0 60000 65536"/>
              <a:gd name="T9" fmla="*/ 0 60000 65536"/>
              <a:gd name="T10" fmla="*/ 0 60000 65536"/>
              <a:gd name="T11" fmla="*/ 0 60000 65536"/>
              <a:gd name="T12" fmla="*/ 0 w 1288973"/>
              <a:gd name="T13" fmla="*/ 0 h 550844"/>
              <a:gd name="T14" fmla="*/ 1288973 w 1288973"/>
              <a:gd name="T15" fmla="*/ 550844 h 5508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8973" h="550844">
                <a:moveTo>
                  <a:pt x="22034" y="88135"/>
                </a:moveTo>
                <a:lnTo>
                  <a:pt x="1288973" y="0"/>
                </a:lnTo>
                <a:lnTo>
                  <a:pt x="0" y="550844"/>
                </a:lnTo>
                <a:lnTo>
                  <a:pt x="22034" y="88135"/>
                </a:lnTo>
                <a:close/>
              </a:path>
            </a:pathLst>
          </a:custGeom>
          <a:solidFill>
            <a:srgbClr val="3911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5" name="任意多边形 10"/>
          <p:cNvSpPr>
            <a:spLocks noChangeArrowheads="1"/>
          </p:cNvSpPr>
          <p:nvPr userDrawn="1"/>
        </p:nvSpPr>
        <p:spPr bwMode="auto">
          <a:xfrm>
            <a:off x="-7938" y="2330450"/>
            <a:ext cx="884238" cy="552450"/>
          </a:xfrm>
          <a:custGeom>
            <a:avLst/>
            <a:gdLst>
              <a:gd name="T0" fmla="*/ 1178805 w 1178805"/>
              <a:gd name="T1" fmla="*/ 0 h 738131"/>
              <a:gd name="T2" fmla="*/ 859316 w 1178805"/>
              <a:gd name="T3" fmla="*/ 661013 h 738131"/>
              <a:gd name="T4" fmla="*/ 11017 w 1178805"/>
              <a:gd name="T5" fmla="*/ 738131 h 738131"/>
              <a:gd name="T6" fmla="*/ 0 w 1178805"/>
              <a:gd name="T7" fmla="*/ 528810 h 738131"/>
              <a:gd name="T8" fmla="*/ 1178805 w 1178805"/>
              <a:gd name="T9" fmla="*/ 0 h 73813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178805"/>
              <a:gd name="T16" fmla="*/ 0 h 738131"/>
              <a:gd name="T17" fmla="*/ 1178805 w 1178805"/>
              <a:gd name="T18" fmla="*/ 738131 h 73813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178805" h="738131">
                <a:moveTo>
                  <a:pt x="1178805" y="0"/>
                </a:moveTo>
                <a:lnTo>
                  <a:pt x="859316" y="661013"/>
                </a:lnTo>
                <a:lnTo>
                  <a:pt x="11017" y="738131"/>
                </a:lnTo>
                <a:lnTo>
                  <a:pt x="0" y="528810"/>
                </a:lnTo>
                <a:lnTo>
                  <a:pt x="1178805" y="0"/>
                </a:lnTo>
                <a:close/>
              </a:path>
            </a:pathLst>
          </a:custGeom>
          <a:solidFill>
            <a:srgbClr val="660C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6" name="任意多边形 11"/>
          <p:cNvSpPr>
            <a:spLocks noChangeArrowheads="1"/>
          </p:cNvSpPr>
          <p:nvPr userDrawn="1"/>
        </p:nvSpPr>
        <p:spPr bwMode="auto">
          <a:xfrm>
            <a:off x="-57150" y="2825750"/>
            <a:ext cx="701675" cy="669925"/>
          </a:xfrm>
          <a:custGeom>
            <a:avLst/>
            <a:gdLst>
              <a:gd name="T0" fmla="*/ 44067 w 936433"/>
              <a:gd name="T1" fmla="*/ 55084 h 892366"/>
              <a:gd name="T2" fmla="*/ 936433 w 936433"/>
              <a:gd name="T3" fmla="*/ 0 h 892366"/>
              <a:gd name="T4" fmla="*/ 363556 w 936433"/>
              <a:gd name="T5" fmla="*/ 760163 h 892366"/>
              <a:gd name="T6" fmla="*/ 0 w 936433"/>
              <a:gd name="T7" fmla="*/ 892366 h 892366"/>
              <a:gd name="T8" fmla="*/ 44067 w 936433"/>
              <a:gd name="T9" fmla="*/ 55084 h 89236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936433"/>
              <a:gd name="T16" fmla="*/ 0 h 892366"/>
              <a:gd name="T17" fmla="*/ 936433 w 936433"/>
              <a:gd name="T18" fmla="*/ 892366 h 89236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936433" h="892366">
                <a:moveTo>
                  <a:pt x="44067" y="55084"/>
                </a:moveTo>
                <a:lnTo>
                  <a:pt x="936433" y="0"/>
                </a:lnTo>
                <a:lnTo>
                  <a:pt x="363556" y="760163"/>
                </a:lnTo>
                <a:lnTo>
                  <a:pt x="0" y="892366"/>
                </a:lnTo>
                <a:lnTo>
                  <a:pt x="44067" y="55084"/>
                </a:lnTo>
                <a:close/>
              </a:path>
            </a:pathLst>
          </a:custGeom>
          <a:solidFill>
            <a:srgbClr val="8215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7" name="任意多边形 13"/>
          <p:cNvSpPr>
            <a:spLocks noChangeArrowheads="1"/>
          </p:cNvSpPr>
          <p:nvPr userDrawn="1"/>
        </p:nvSpPr>
        <p:spPr bwMode="auto">
          <a:xfrm>
            <a:off x="198438" y="2784475"/>
            <a:ext cx="1189037" cy="628650"/>
          </a:xfrm>
          <a:custGeom>
            <a:avLst/>
            <a:gdLst>
              <a:gd name="T0" fmla="*/ 572877 w 1586429"/>
              <a:gd name="T1" fmla="*/ 66102 h 837282"/>
              <a:gd name="T2" fmla="*/ 1586429 w 1586429"/>
              <a:gd name="T3" fmla="*/ 0 h 837282"/>
              <a:gd name="T4" fmla="*/ 0 w 1586429"/>
              <a:gd name="T5" fmla="*/ 837282 h 837282"/>
              <a:gd name="T6" fmla="*/ 572877 w 1586429"/>
              <a:gd name="T7" fmla="*/ 66102 h 837282"/>
              <a:gd name="T8" fmla="*/ 0 60000 65536"/>
              <a:gd name="T9" fmla="*/ 0 60000 65536"/>
              <a:gd name="T10" fmla="*/ 0 60000 65536"/>
              <a:gd name="T11" fmla="*/ 0 60000 65536"/>
              <a:gd name="T12" fmla="*/ 0 w 1586429"/>
              <a:gd name="T13" fmla="*/ 0 h 837282"/>
              <a:gd name="T14" fmla="*/ 1586429 w 1586429"/>
              <a:gd name="T15" fmla="*/ 837282 h 83728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586429" h="837282">
                <a:moveTo>
                  <a:pt x="572877" y="66102"/>
                </a:moveTo>
                <a:lnTo>
                  <a:pt x="1586429" y="0"/>
                </a:lnTo>
                <a:lnTo>
                  <a:pt x="0" y="837282"/>
                </a:lnTo>
                <a:lnTo>
                  <a:pt x="572877" y="66102"/>
                </a:lnTo>
                <a:close/>
              </a:path>
            </a:pathLst>
          </a:custGeom>
          <a:solidFill>
            <a:srgbClr val="BC203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8" name="任意多边形 15"/>
          <p:cNvSpPr>
            <a:spLocks noChangeArrowheads="1"/>
          </p:cNvSpPr>
          <p:nvPr userDrawn="1"/>
        </p:nvSpPr>
        <p:spPr bwMode="auto">
          <a:xfrm>
            <a:off x="-320675" y="2786063"/>
            <a:ext cx="2586038" cy="950912"/>
          </a:xfrm>
          <a:custGeom>
            <a:avLst/>
            <a:gdLst>
              <a:gd name="T0" fmla="*/ 220338 w 3448280"/>
              <a:gd name="T1" fmla="*/ 980501 h 1255923"/>
              <a:gd name="T2" fmla="*/ 2258458 w 3448280"/>
              <a:gd name="T3" fmla="*/ 0 h 1255923"/>
              <a:gd name="T4" fmla="*/ 3448280 w 3448280"/>
              <a:gd name="T5" fmla="*/ 771181 h 1255923"/>
              <a:gd name="T6" fmla="*/ 0 w 3448280"/>
              <a:gd name="T7" fmla="*/ 1255923 h 1255923"/>
              <a:gd name="T8" fmla="*/ 220338 w 3448280"/>
              <a:gd name="T9" fmla="*/ 980501 h 1255923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48280"/>
              <a:gd name="T16" fmla="*/ 0 h 1255923"/>
              <a:gd name="T17" fmla="*/ 3448280 w 3448280"/>
              <a:gd name="T18" fmla="*/ 1255923 h 1255923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48280" h="1255923">
                <a:moveTo>
                  <a:pt x="220338" y="980501"/>
                </a:moveTo>
                <a:lnTo>
                  <a:pt x="2258458" y="0"/>
                </a:lnTo>
                <a:lnTo>
                  <a:pt x="3448280" y="771181"/>
                </a:lnTo>
                <a:lnTo>
                  <a:pt x="0" y="1255923"/>
                </a:lnTo>
                <a:lnTo>
                  <a:pt x="220338" y="980501"/>
                </a:lnTo>
                <a:close/>
              </a:path>
            </a:pathLst>
          </a:custGeom>
          <a:solidFill>
            <a:srgbClr val="CE21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59" name="任意多边形 17"/>
          <p:cNvSpPr>
            <a:spLocks noChangeArrowheads="1"/>
          </p:cNvSpPr>
          <p:nvPr userDrawn="1"/>
        </p:nvSpPr>
        <p:spPr bwMode="auto">
          <a:xfrm>
            <a:off x="1346200" y="2611438"/>
            <a:ext cx="942975" cy="784225"/>
          </a:xfrm>
          <a:custGeom>
            <a:avLst/>
            <a:gdLst>
              <a:gd name="T0" fmla="*/ 0 w 1255923"/>
              <a:gd name="T1" fmla="*/ 242371 h 1024569"/>
              <a:gd name="T2" fmla="*/ 705080 w 1255923"/>
              <a:gd name="T3" fmla="*/ 0 h 1024569"/>
              <a:gd name="T4" fmla="*/ 1255923 w 1255923"/>
              <a:gd name="T5" fmla="*/ 1024569 h 1024569"/>
              <a:gd name="T6" fmla="*/ 0 w 1255923"/>
              <a:gd name="T7" fmla="*/ 242371 h 1024569"/>
              <a:gd name="T8" fmla="*/ 0 60000 65536"/>
              <a:gd name="T9" fmla="*/ 0 60000 65536"/>
              <a:gd name="T10" fmla="*/ 0 60000 65536"/>
              <a:gd name="T11" fmla="*/ 0 60000 65536"/>
              <a:gd name="T12" fmla="*/ 0 w 1255923"/>
              <a:gd name="T13" fmla="*/ 0 h 1024569"/>
              <a:gd name="T14" fmla="*/ 1255923 w 1255923"/>
              <a:gd name="T15" fmla="*/ 1024569 h 102456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55923" h="1024569">
                <a:moveTo>
                  <a:pt x="0" y="242371"/>
                </a:moveTo>
                <a:lnTo>
                  <a:pt x="705080" y="0"/>
                </a:lnTo>
                <a:lnTo>
                  <a:pt x="1255923" y="1024569"/>
                </a:lnTo>
                <a:lnTo>
                  <a:pt x="0" y="242371"/>
                </a:lnTo>
                <a:close/>
              </a:path>
            </a:pathLst>
          </a:custGeom>
          <a:solidFill>
            <a:srgbClr val="D11F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0" name="任意多边形 18"/>
          <p:cNvSpPr>
            <a:spLocks noChangeArrowheads="1"/>
          </p:cNvSpPr>
          <p:nvPr userDrawn="1"/>
        </p:nvSpPr>
        <p:spPr bwMode="auto">
          <a:xfrm>
            <a:off x="1214438" y="2635250"/>
            <a:ext cx="644525" cy="165100"/>
          </a:xfrm>
          <a:custGeom>
            <a:avLst/>
            <a:gdLst>
              <a:gd name="T0" fmla="*/ 0 w 859315"/>
              <a:gd name="T1" fmla="*/ 11017 h 253388"/>
              <a:gd name="T2" fmla="*/ 859315 w 859315"/>
              <a:gd name="T3" fmla="*/ 0 h 253388"/>
              <a:gd name="T4" fmla="*/ 220337 w 859315"/>
              <a:gd name="T5" fmla="*/ 253388 h 253388"/>
              <a:gd name="T6" fmla="*/ 0 w 859315"/>
              <a:gd name="T7" fmla="*/ 11017 h 253388"/>
              <a:gd name="T8" fmla="*/ 0 60000 65536"/>
              <a:gd name="T9" fmla="*/ 0 60000 65536"/>
              <a:gd name="T10" fmla="*/ 0 60000 65536"/>
              <a:gd name="T11" fmla="*/ 0 60000 65536"/>
              <a:gd name="T12" fmla="*/ 0 w 859315"/>
              <a:gd name="T13" fmla="*/ 0 h 253388"/>
              <a:gd name="T14" fmla="*/ 859315 w 859315"/>
              <a:gd name="T15" fmla="*/ 253388 h 2533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59315" h="253388">
                <a:moveTo>
                  <a:pt x="0" y="11017"/>
                </a:moveTo>
                <a:lnTo>
                  <a:pt x="859315" y="0"/>
                </a:lnTo>
                <a:lnTo>
                  <a:pt x="220337" y="253388"/>
                </a:lnTo>
                <a:lnTo>
                  <a:pt x="0" y="11017"/>
                </a:lnTo>
                <a:close/>
              </a:path>
            </a:pathLst>
          </a:custGeom>
          <a:solidFill>
            <a:srgbClr val="34110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1" name="任意多边形 19"/>
          <p:cNvSpPr>
            <a:spLocks noChangeArrowheads="1"/>
          </p:cNvSpPr>
          <p:nvPr userDrawn="1"/>
        </p:nvSpPr>
        <p:spPr bwMode="auto">
          <a:xfrm>
            <a:off x="1222375" y="2420938"/>
            <a:ext cx="661988" cy="231775"/>
          </a:xfrm>
          <a:custGeom>
            <a:avLst/>
            <a:gdLst>
              <a:gd name="T0" fmla="*/ 0 w 881350"/>
              <a:gd name="T1" fmla="*/ 297456 h 308473"/>
              <a:gd name="T2" fmla="*/ 881350 w 881350"/>
              <a:gd name="T3" fmla="*/ 0 h 308473"/>
              <a:gd name="T4" fmla="*/ 837282 w 881350"/>
              <a:gd name="T5" fmla="*/ 308473 h 308473"/>
              <a:gd name="T6" fmla="*/ 0 w 881350"/>
              <a:gd name="T7" fmla="*/ 297456 h 308473"/>
              <a:gd name="T8" fmla="*/ 0 60000 65536"/>
              <a:gd name="T9" fmla="*/ 0 60000 65536"/>
              <a:gd name="T10" fmla="*/ 0 60000 65536"/>
              <a:gd name="T11" fmla="*/ 0 60000 65536"/>
              <a:gd name="T12" fmla="*/ 0 w 881350"/>
              <a:gd name="T13" fmla="*/ 0 h 308473"/>
              <a:gd name="T14" fmla="*/ 881350 w 881350"/>
              <a:gd name="T15" fmla="*/ 308473 h 30847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81350" h="308473">
                <a:moveTo>
                  <a:pt x="0" y="297456"/>
                </a:moveTo>
                <a:lnTo>
                  <a:pt x="881350" y="0"/>
                </a:lnTo>
                <a:lnTo>
                  <a:pt x="837282" y="308473"/>
                </a:lnTo>
                <a:lnTo>
                  <a:pt x="0" y="297456"/>
                </a:lnTo>
                <a:close/>
              </a:path>
            </a:pathLst>
          </a:custGeom>
          <a:solidFill>
            <a:srgbClr val="A61E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2" name="任意多边形 21"/>
          <p:cNvSpPr>
            <a:spLocks noChangeArrowheads="1"/>
          </p:cNvSpPr>
          <p:nvPr userDrawn="1"/>
        </p:nvSpPr>
        <p:spPr bwMode="auto">
          <a:xfrm>
            <a:off x="884238" y="2189163"/>
            <a:ext cx="355600" cy="479425"/>
          </a:xfrm>
          <a:custGeom>
            <a:avLst/>
            <a:gdLst>
              <a:gd name="T0" fmla="*/ 0 w 473725"/>
              <a:gd name="T1" fmla="*/ 187287 h 638978"/>
              <a:gd name="T2" fmla="*/ 451691 w 473725"/>
              <a:gd name="T3" fmla="*/ 0 h 638978"/>
              <a:gd name="T4" fmla="*/ 473725 w 473725"/>
              <a:gd name="T5" fmla="*/ 638978 h 638978"/>
              <a:gd name="T6" fmla="*/ 0 w 473725"/>
              <a:gd name="T7" fmla="*/ 187287 h 638978"/>
              <a:gd name="T8" fmla="*/ 0 60000 65536"/>
              <a:gd name="T9" fmla="*/ 0 60000 65536"/>
              <a:gd name="T10" fmla="*/ 0 60000 65536"/>
              <a:gd name="T11" fmla="*/ 0 60000 65536"/>
              <a:gd name="T12" fmla="*/ 0 w 473725"/>
              <a:gd name="T13" fmla="*/ 0 h 638978"/>
              <a:gd name="T14" fmla="*/ 473725 w 473725"/>
              <a:gd name="T15" fmla="*/ 638978 h 6389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3725" h="638978">
                <a:moveTo>
                  <a:pt x="0" y="187287"/>
                </a:moveTo>
                <a:lnTo>
                  <a:pt x="451691" y="0"/>
                </a:lnTo>
                <a:lnTo>
                  <a:pt x="473725" y="638978"/>
                </a:lnTo>
                <a:lnTo>
                  <a:pt x="0" y="187287"/>
                </a:lnTo>
                <a:close/>
              </a:path>
            </a:pathLst>
          </a:custGeom>
          <a:solidFill>
            <a:srgbClr val="BD20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3" name="任意多边形 22"/>
          <p:cNvSpPr>
            <a:spLocks noChangeArrowheads="1"/>
          </p:cNvSpPr>
          <p:nvPr userDrawn="1"/>
        </p:nvSpPr>
        <p:spPr bwMode="auto">
          <a:xfrm>
            <a:off x="858838" y="1314450"/>
            <a:ext cx="355600" cy="1031875"/>
          </a:xfrm>
          <a:custGeom>
            <a:avLst/>
            <a:gdLst>
              <a:gd name="T0" fmla="*/ 319489 w 473726"/>
              <a:gd name="T1" fmla="*/ 0 h 1377108"/>
              <a:gd name="T2" fmla="*/ 473726 w 473726"/>
              <a:gd name="T3" fmla="*/ 1244906 h 1377108"/>
              <a:gd name="T4" fmla="*/ 0 w 473726"/>
              <a:gd name="T5" fmla="*/ 1377108 h 1377108"/>
              <a:gd name="T6" fmla="*/ 319489 w 473726"/>
              <a:gd name="T7" fmla="*/ 0 h 1377108"/>
              <a:gd name="T8" fmla="*/ 0 60000 65536"/>
              <a:gd name="T9" fmla="*/ 0 60000 65536"/>
              <a:gd name="T10" fmla="*/ 0 60000 65536"/>
              <a:gd name="T11" fmla="*/ 0 60000 65536"/>
              <a:gd name="T12" fmla="*/ 0 w 473726"/>
              <a:gd name="T13" fmla="*/ 0 h 1377108"/>
              <a:gd name="T14" fmla="*/ 473726 w 473726"/>
              <a:gd name="T15" fmla="*/ 1377108 h 137710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3726" h="1377108">
                <a:moveTo>
                  <a:pt x="319489" y="0"/>
                </a:moveTo>
                <a:lnTo>
                  <a:pt x="473726" y="1244906"/>
                </a:lnTo>
                <a:lnTo>
                  <a:pt x="0" y="1377108"/>
                </a:lnTo>
                <a:lnTo>
                  <a:pt x="319489" y="0"/>
                </a:lnTo>
                <a:close/>
              </a:path>
            </a:pathLst>
          </a:custGeom>
          <a:solidFill>
            <a:srgbClr val="F1722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4" name="任意多边形 24"/>
          <p:cNvSpPr>
            <a:spLocks noChangeArrowheads="1"/>
          </p:cNvSpPr>
          <p:nvPr userDrawn="1"/>
        </p:nvSpPr>
        <p:spPr bwMode="auto">
          <a:xfrm>
            <a:off x="1090613" y="1330325"/>
            <a:ext cx="347662" cy="982663"/>
          </a:xfrm>
          <a:custGeom>
            <a:avLst/>
            <a:gdLst>
              <a:gd name="T0" fmla="*/ 0 w 451692"/>
              <a:gd name="T1" fmla="*/ 0 h 1233889"/>
              <a:gd name="T2" fmla="*/ 451692 w 451692"/>
              <a:gd name="T3" fmla="*/ 352539 h 1233889"/>
              <a:gd name="T4" fmla="*/ 165253 w 451692"/>
              <a:gd name="T5" fmla="*/ 1233889 h 1233889"/>
              <a:gd name="T6" fmla="*/ 0 w 451692"/>
              <a:gd name="T7" fmla="*/ 0 h 1233889"/>
              <a:gd name="T8" fmla="*/ 0 60000 65536"/>
              <a:gd name="T9" fmla="*/ 0 60000 65536"/>
              <a:gd name="T10" fmla="*/ 0 60000 65536"/>
              <a:gd name="T11" fmla="*/ 0 60000 65536"/>
              <a:gd name="T12" fmla="*/ 0 w 451692"/>
              <a:gd name="T13" fmla="*/ 0 h 1233889"/>
              <a:gd name="T14" fmla="*/ 451692 w 451692"/>
              <a:gd name="T15" fmla="*/ 1233889 h 123388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1692" h="1233889">
                <a:moveTo>
                  <a:pt x="0" y="0"/>
                </a:moveTo>
                <a:lnTo>
                  <a:pt x="451692" y="352539"/>
                </a:lnTo>
                <a:lnTo>
                  <a:pt x="165253" y="1233889"/>
                </a:lnTo>
                <a:lnTo>
                  <a:pt x="0" y="0"/>
                </a:lnTo>
                <a:close/>
              </a:path>
            </a:pathLst>
          </a:custGeom>
          <a:solidFill>
            <a:srgbClr val="E9254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5" name="任意多边形 25"/>
          <p:cNvSpPr>
            <a:spLocks noChangeArrowheads="1"/>
          </p:cNvSpPr>
          <p:nvPr userDrawn="1"/>
        </p:nvSpPr>
        <p:spPr bwMode="auto">
          <a:xfrm>
            <a:off x="1231900" y="1593850"/>
            <a:ext cx="635000" cy="603250"/>
          </a:xfrm>
          <a:custGeom>
            <a:avLst/>
            <a:gdLst>
              <a:gd name="T0" fmla="*/ 275422 w 848299"/>
              <a:gd name="T1" fmla="*/ 0 h 804232"/>
              <a:gd name="T2" fmla="*/ 848299 w 848299"/>
              <a:gd name="T3" fmla="*/ 407625 h 804232"/>
              <a:gd name="T4" fmla="*/ 0 w 848299"/>
              <a:gd name="T5" fmla="*/ 804232 h 804232"/>
              <a:gd name="T6" fmla="*/ 275422 w 848299"/>
              <a:gd name="T7" fmla="*/ 0 h 804232"/>
              <a:gd name="T8" fmla="*/ 0 60000 65536"/>
              <a:gd name="T9" fmla="*/ 0 60000 65536"/>
              <a:gd name="T10" fmla="*/ 0 60000 65536"/>
              <a:gd name="T11" fmla="*/ 0 60000 65536"/>
              <a:gd name="T12" fmla="*/ 0 w 848299"/>
              <a:gd name="T13" fmla="*/ 0 h 804232"/>
              <a:gd name="T14" fmla="*/ 848299 w 848299"/>
              <a:gd name="T15" fmla="*/ 804232 h 80423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48299" h="804232">
                <a:moveTo>
                  <a:pt x="275422" y="0"/>
                </a:moveTo>
                <a:lnTo>
                  <a:pt x="848299" y="407625"/>
                </a:lnTo>
                <a:lnTo>
                  <a:pt x="0" y="804232"/>
                </a:lnTo>
                <a:lnTo>
                  <a:pt x="275422" y="0"/>
                </a:lnTo>
                <a:close/>
              </a:path>
            </a:pathLst>
          </a:custGeom>
          <a:solidFill>
            <a:srgbClr val="C9203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6" name="任意多边形 27"/>
          <p:cNvSpPr>
            <a:spLocks noChangeArrowheads="1"/>
          </p:cNvSpPr>
          <p:nvPr userDrawn="1"/>
        </p:nvSpPr>
        <p:spPr bwMode="auto">
          <a:xfrm>
            <a:off x="1222375" y="2206625"/>
            <a:ext cx="223838" cy="438150"/>
          </a:xfrm>
          <a:custGeom>
            <a:avLst/>
            <a:gdLst>
              <a:gd name="T0" fmla="*/ 0 w 297456"/>
              <a:gd name="T1" fmla="*/ 0 h 583894"/>
              <a:gd name="T2" fmla="*/ 297456 w 297456"/>
              <a:gd name="T3" fmla="*/ 242371 h 583894"/>
              <a:gd name="T4" fmla="*/ 0 w 297456"/>
              <a:gd name="T5" fmla="*/ 583894 h 583894"/>
              <a:gd name="T6" fmla="*/ 0 w 297456"/>
              <a:gd name="T7" fmla="*/ 0 h 583894"/>
              <a:gd name="T8" fmla="*/ 0 60000 65536"/>
              <a:gd name="T9" fmla="*/ 0 60000 65536"/>
              <a:gd name="T10" fmla="*/ 0 60000 65536"/>
              <a:gd name="T11" fmla="*/ 0 60000 65536"/>
              <a:gd name="T12" fmla="*/ 0 w 297456"/>
              <a:gd name="T13" fmla="*/ 0 h 583894"/>
              <a:gd name="T14" fmla="*/ 297456 w 297456"/>
              <a:gd name="T15" fmla="*/ 583894 h 5838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7456" h="583894">
                <a:moveTo>
                  <a:pt x="0" y="0"/>
                </a:moveTo>
                <a:lnTo>
                  <a:pt x="297456" y="242371"/>
                </a:lnTo>
                <a:lnTo>
                  <a:pt x="0" y="583894"/>
                </a:lnTo>
                <a:lnTo>
                  <a:pt x="0" y="0"/>
                </a:lnTo>
                <a:close/>
              </a:path>
            </a:pathLst>
          </a:custGeom>
          <a:solidFill>
            <a:srgbClr val="5F0B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7" name="任意多边形 32"/>
          <p:cNvSpPr>
            <a:spLocks noChangeArrowheads="1"/>
          </p:cNvSpPr>
          <p:nvPr userDrawn="1"/>
        </p:nvSpPr>
        <p:spPr bwMode="auto">
          <a:xfrm>
            <a:off x="1420813" y="1593850"/>
            <a:ext cx="900112" cy="736600"/>
          </a:xfrm>
          <a:custGeom>
            <a:avLst/>
            <a:gdLst>
              <a:gd name="T0" fmla="*/ 0 w 1134738"/>
              <a:gd name="T1" fmla="*/ 0 h 881350"/>
              <a:gd name="T2" fmla="*/ 1134738 w 1134738"/>
              <a:gd name="T3" fmla="*/ 881350 h 881350"/>
              <a:gd name="T4" fmla="*/ 627962 w 1134738"/>
              <a:gd name="T5" fmla="*/ 165253 h 881350"/>
              <a:gd name="T6" fmla="*/ 0 w 1134738"/>
              <a:gd name="T7" fmla="*/ 0 h 881350"/>
              <a:gd name="T8" fmla="*/ 0 60000 65536"/>
              <a:gd name="T9" fmla="*/ 0 60000 65536"/>
              <a:gd name="T10" fmla="*/ 0 60000 65536"/>
              <a:gd name="T11" fmla="*/ 0 60000 65536"/>
              <a:gd name="T12" fmla="*/ 0 w 1134738"/>
              <a:gd name="T13" fmla="*/ 0 h 881350"/>
              <a:gd name="T14" fmla="*/ 1134738 w 1134738"/>
              <a:gd name="T15" fmla="*/ 881350 h 88135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34738" h="881350">
                <a:moveTo>
                  <a:pt x="0" y="0"/>
                </a:moveTo>
                <a:lnTo>
                  <a:pt x="1134738" y="881350"/>
                </a:lnTo>
                <a:lnTo>
                  <a:pt x="627962" y="165253"/>
                </a:lnTo>
                <a:lnTo>
                  <a:pt x="0" y="0"/>
                </a:lnTo>
                <a:close/>
              </a:path>
            </a:pathLst>
          </a:custGeom>
          <a:solidFill>
            <a:srgbClr val="EA2E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8" name="任意多边形 33"/>
          <p:cNvSpPr>
            <a:spLocks noChangeArrowheads="1"/>
          </p:cNvSpPr>
          <p:nvPr userDrawn="1"/>
        </p:nvSpPr>
        <p:spPr bwMode="auto">
          <a:xfrm>
            <a:off x="1866900" y="1949450"/>
            <a:ext cx="388938" cy="447675"/>
          </a:xfrm>
          <a:custGeom>
            <a:avLst/>
            <a:gdLst>
              <a:gd name="T0" fmla="*/ 517793 w 517793"/>
              <a:gd name="T1" fmla="*/ 418641 h 594911"/>
              <a:gd name="T2" fmla="*/ 0 w 517793"/>
              <a:gd name="T3" fmla="*/ 594911 h 594911"/>
              <a:gd name="T4" fmla="*/ 11017 w 517793"/>
              <a:gd name="T5" fmla="*/ 0 h 594911"/>
              <a:gd name="T6" fmla="*/ 517793 w 517793"/>
              <a:gd name="T7" fmla="*/ 418641 h 594911"/>
              <a:gd name="T8" fmla="*/ 0 60000 65536"/>
              <a:gd name="T9" fmla="*/ 0 60000 65536"/>
              <a:gd name="T10" fmla="*/ 0 60000 65536"/>
              <a:gd name="T11" fmla="*/ 0 60000 65536"/>
              <a:gd name="T12" fmla="*/ 0 w 517793"/>
              <a:gd name="T13" fmla="*/ 0 h 594911"/>
              <a:gd name="T14" fmla="*/ 517793 w 517793"/>
              <a:gd name="T15" fmla="*/ 594911 h 59491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17793" h="594911">
                <a:moveTo>
                  <a:pt x="517793" y="418641"/>
                </a:moveTo>
                <a:lnTo>
                  <a:pt x="0" y="594911"/>
                </a:lnTo>
                <a:lnTo>
                  <a:pt x="11017" y="0"/>
                </a:lnTo>
                <a:lnTo>
                  <a:pt x="517793" y="418641"/>
                </a:lnTo>
                <a:close/>
              </a:path>
            </a:pathLst>
          </a:custGeom>
          <a:solidFill>
            <a:srgbClr val="C41F4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9" name="任意多边形 37"/>
          <p:cNvSpPr>
            <a:spLocks noChangeArrowheads="1"/>
          </p:cNvSpPr>
          <p:nvPr userDrawn="1"/>
        </p:nvSpPr>
        <p:spPr bwMode="auto">
          <a:xfrm>
            <a:off x="1454150" y="1273175"/>
            <a:ext cx="933450" cy="461963"/>
          </a:xfrm>
          <a:custGeom>
            <a:avLst/>
            <a:gdLst>
              <a:gd name="T0" fmla="*/ 0 w 1244906"/>
              <a:gd name="T1" fmla="*/ 418641 h 572878"/>
              <a:gd name="T2" fmla="*/ 1244906 w 1244906"/>
              <a:gd name="T3" fmla="*/ 0 h 572878"/>
              <a:gd name="T4" fmla="*/ 561861 w 1244906"/>
              <a:gd name="T5" fmla="*/ 572878 h 572878"/>
              <a:gd name="T6" fmla="*/ 0 w 1244906"/>
              <a:gd name="T7" fmla="*/ 418641 h 572878"/>
              <a:gd name="T8" fmla="*/ 0 60000 65536"/>
              <a:gd name="T9" fmla="*/ 0 60000 65536"/>
              <a:gd name="T10" fmla="*/ 0 60000 65536"/>
              <a:gd name="T11" fmla="*/ 0 60000 65536"/>
              <a:gd name="T12" fmla="*/ 0 w 1244906"/>
              <a:gd name="T13" fmla="*/ 0 h 572878"/>
              <a:gd name="T14" fmla="*/ 1244906 w 1244906"/>
              <a:gd name="T15" fmla="*/ 572878 h 5728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44906" h="572878">
                <a:moveTo>
                  <a:pt x="0" y="418641"/>
                </a:moveTo>
                <a:lnTo>
                  <a:pt x="1244906" y="0"/>
                </a:lnTo>
                <a:lnTo>
                  <a:pt x="561861" y="572878"/>
                </a:lnTo>
                <a:lnTo>
                  <a:pt x="0" y="418641"/>
                </a:lnTo>
                <a:close/>
              </a:path>
            </a:pathLst>
          </a:custGeom>
          <a:solidFill>
            <a:srgbClr val="F26F2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0" name="任意多边形 41"/>
          <p:cNvSpPr>
            <a:spLocks noChangeArrowheads="1"/>
          </p:cNvSpPr>
          <p:nvPr userDrawn="1"/>
        </p:nvSpPr>
        <p:spPr bwMode="auto">
          <a:xfrm>
            <a:off x="2263775" y="1585913"/>
            <a:ext cx="900113" cy="669925"/>
          </a:xfrm>
          <a:custGeom>
            <a:avLst/>
            <a:gdLst>
              <a:gd name="T0" fmla="*/ 176269 w 1200838"/>
              <a:gd name="T1" fmla="*/ 0 h 892366"/>
              <a:gd name="T2" fmla="*/ 0 w 1200838"/>
              <a:gd name="T3" fmla="*/ 892366 h 892366"/>
              <a:gd name="T4" fmla="*/ 1200838 w 1200838"/>
              <a:gd name="T5" fmla="*/ 154236 h 892366"/>
              <a:gd name="T6" fmla="*/ 176269 w 1200838"/>
              <a:gd name="T7" fmla="*/ 0 h 892366"/>
              <a:gd name="T8" fmla="*/ 0 60000 65536"/>
              <a:gd name="T9" fmla="*/ 0 60000 65536"/>
              <a:gd name="T10" fmla="*/ 0 60000 65536"/>
              <a:gd name="T11" fmla="*/ 0 60000 65536"/>
              <a:gd name="T12" fmla="*/ 0 w 1200838"/>
              <a:gd name="T13" fmla="*/ 0 h 892366"/>
              <a:gd name="T14" fmla="*/ 1200838 w 1200838"/>
              <a:gd name="T15" fmla="*/ 892366 h 8923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838" h="892366">
                <a:moveTo>
                  <a:pt x="176269" y="0"/>
                </a:moveTo>
                <a:lnTo>
                  <a:pt x="0" y="892366"/>
                </a:lnTo>
                <a:lnTo>
                  <a:pt x="1200838" y="154236"/>
                </a:lnTo>
                <a:lnTo>
                  <a:pt x="176269" y="0"/>
                </a:lnTo>
                <a:close/>
              </a:path>
            </a:pathLst>
          </a:custGeom>
          <a:solidFill>
            <a:srgbClr val="F8A1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1" name="任意多边形 42"/>
          <p:cNvSpPr>
            <a:spLocks noChangeArrowheads="1"/>
          </p:cNvSpPr>
          <p:nvPr userDrawn="1"/>
        </p:nvSpPr>
        <p:spPr bwMode="auto">
          <a:xfrm>
            <a:off x="1892300" y="1644650"/>
            <a:ext cx="495300" cy="603250"/>
          </a:xfrm>
          <a:custGeom>
            <a:avLst/>
            <a:gdLst>
              <a:gd name="T0" fmla="*/ 0 w 661012"/>
              <a:gd name="T1" fmla="*/ 110168 h 804231"/>
              <a:gd name="T2" fmla="*/ 661012 w 661012"/>
              <a:gd name="T3" fmla="*/ 0 h 804231"/>
              <a:gd name="T4" fmla="*/ 495759 w 661012"/>
              <a:gd name="T5" fmla="*/ 804231 h 804231"/>
              <a:gd name="T6" fmla="*/ 0 w 661012"/>
              <a:gd name="T7" fmla="*/ 110168 h 804231"/>
              <a:gd name="T8" fmla="*/ 0 60000 65536"/>
              <a:gd name="T9" fmla="*/ 0 60000 65536"/>
              <a:gd name="T10" fmla="*/ 0 60000 65536"/>
              <a:gd name="T11" fmla="*/ 0 60000 65536"/>
              <a:gd name="T12" fmla="*/ 0 w 661012"/>
              <a:gd name="T13" fmla="*/ 0 h 804231"/>
              <a:gd name="T14" fmla="*/ 661012 w 661012"/>
              <a:gd name="T15" fmla="*/ 804231 h 80423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61012" h="804231">
                <a:moveTo>
                  <a:pt x="0" y="110168"/>
                </a:moveTo>
                <a:lnTo>
                  <a:pt x="661012" y="0"/>
                </a:lnTo>
                <a:lnTo>
                  <a:pt x="495759" y="804231"/>
                </a:lnTo>
                <a:lnTo>
                  <a:pt x="0" y="110168"/>
                </a:lnTo>
                <a:close/>
              </a:path>
            </a:pathLst>
          </a:custGeom>
          <a:solidFill>
            <a:srgbClr val="F2592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2" name="任意多边形 43"/>
          <p:cNvSpPr>
            <a:spLocks noChangeArrowheads="1"/>
          </p:cNvSpPr>
          <p:nvPr userDrawn="1"/>
        </p:nvSpPr>
        <p:spPr bwMode="auto">
          <a:xfrm>
            <a:off x="2279650" y="1676400"/>
            <a:ext cx="901700" cy="571500"/>
          </a:xfrm>
          <a:custGeom>
            <a:avLst/>
            <a:gdLst>
              <a:gd name="T0" fmla="*/ 1134737 w 1134737"/>
              <a:gd name="T1" fmla="*/ 0 h 672029"/>
              <a:gd name="T2" fmla="*/ 1046602 w 1134737"/>
              <a:gd name="T3" fmla="*/ 374573 h 672029"/>
              <a:gd name="T4" fmla="*/ 0 w 1134737"/>
              <a:gd name="T5" fmla="*/ 672029 h 672029"/>
              <a:gd name="T6" fmla="*/ 1134737 w 1134737"/>
              <a:gd name="T7" fmla="*/ 0 h 672029"/>
              <a:gd name="T8" fmla="*/ 0 60000 65536"/>
              <a:gd name="T9" fmla="*/ 0 60000 65536"/>
              <a:gd name="T10" fmla="*/ 0 60000 65536"/>
              <a:gd name="T11" fmla="*/ 0 60000 65536"/>
              <a:gd name="T12" fmla="*/ 0 w 1134737"/>
              <a:gd name="T13" fmla="*/ 0 h 672029"/>
              <a:gd name="T14" fmla="*/ 1134737 w 1134737"/>
              <a:gd name="T15" fmla="*/ 672029 h 67202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34737" h="672029">
                <a:moveTo>
                  <a:pt x="1134737" y="0"/>
                </a:moveTo>
                <a:lnTo>
                  <a:pt x="1046602" y="374573"/>
                </a:lnTo>
                <a:lnTo>
                  <a:pt x="0" y="672029"/>
                </a:lnTo>
                <a:lnTo>
                  <a:pt x="1134737" y="0"/>
                </a:lnTo>
                <a:close/>
              </a:path>
            </a:pathLst>
          </a:custGeom>
          <a:solidFill>
            <a:srgbClr val="270C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3" name="任意多边形 45"/>
          <p:cNvSpPr>
            <a:spLocks noChangeArrowheads="1"/>
          </p:cNvSpPr>
          <p:nvPr userDrawn="1"/>
        </p:nvSpPr>
        <p:spPr bwMode="auto">
          <a:xfrm>
            <a:off x="3173413" y="1476375"/>
            <a:ext cx="982662" cy="231775"/>
          </a:xfrm>
          <a:custGeom>
            <a:avLst/>
            <a:gdLst>
              <a:gd name="T0" fmla="*/ 0 w 1311007"/>
              <a:gd name="T1" fmla="*/ 264405 h 264405"/>
              <a:gd name="T2" fmla="*/ 462709 w 1311007"/>
              <a:gd name="T3" fmla="*/ 0 h 264405"/>
              <a:gd name="T4" fmla="*/ 1311007 w 1311007"/>
              <a:gd name="T5" fmla="*/ 220337 h 264405"/>
              <a:gd name="T6" fmla="*/ 0 w 1311007"/>
              <a:gd name="T7" fmla="*/ 264405 h 264405"/>
              <a:gd name="T8" fmla="*/ 0 60000 65536"/>
              <a:gd name="T9" fmla="*/ 0 60000 65536"/>
              <a:gd name="T10" fmla="*/ 0 60000 65536"/>
              <a:gd name="T11" fmla="*/ 0 60000 65536"/>
              <a:gd name="T12" fmla="*/ 0 w 1311007"/>
              <a:gd name="T13" fmla="*/ 0 h 264405"/>
              <a:gd name="T14" fmla="*/ 1311007 w 1311007"/>
              <a:gd name="T15" fmla="*/ 264405 h 26440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11007" h="264405">
                <a:moveTo>
                  <a:pt x="0" y="264405"/>
                </a:moveTo>
                <a:lnTo>
                  <a:pt x="462709" y="0"/>
                </a:lnTo>
                <a:lnTo>
                  <a:pt x="1311007" y="220337"/>
                </a:lnTo>
                <a:lnTo>
                  <a:pt x="0" y="264405"/>
                </a:lnTo>
                <a:close/>
              </a:path>
            </a:pathLst>
          </a:custGeom>
          <a:solidFill>
            <a:srgbClr val="EC2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4" name="任意多边形 49"/>
          <p:cNvSpPr>
            <a:spLocks noChangeArrowheads="1"/>
          </p:cNvSpPr>
          <p:nvPr userDrawn="1"/>
        </p:nvSpPr>
        <p:spPr bwMode="auto">
          <a:xfrm>
            <a:off x="2263775" y="2065338"/>
            <a:ext cx="958850" cy="223837"/>
          </a:xfrm>
          <a:custGeom>
            <a:avLst/>
            <a:gdLst>
              <a:gd name="T0" fmla="*/ 0 w 1277956"/>
              <a:gd name="T1" fmla="*/ 220337 h 286438"/>
              <a:gd name="T2" fmla="*/ 572877 w 1277956"/>
              <a:gd name="T3" fmla="*/ 286438 h 286438"/>
              <a:gd name="T4" fmla="*/ 1277956 w 1277956"/>
              <a:gd name="T5" fmla="*/ 0 h 286438"/>
              <a:gd name="T6" fmla="*/ 0 w 1277956"/>
              <a:gd name="T7" fmla="*/ 220337 h 286438"/>
              <a:gd name="T8" fmla="*/ 0 60000 65536"/>
              <a:gd name="T9" fmla="*/ 0 60000 65536"/>
              <a:gd name="T10" fmla="*/ 0 60000 65536"/>
              <a:gd name="T11" fmla="*/ 0 60000 65536"/>
              <a:gd name="T12" fmla="*/ 0 w 1277956"/>
              <a:gd name="T13" fmla="*/ 0 h 286438"/>
              <a:gd name="T14" fmla="*/ 1277956 w 1277956"/>
              <a:gd name="T15" fmla="*/ 286438 h 28643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77956" h="286438">
                <a:moveTo>
                  <a:pt x="0" y="220337"/>
                </a:moveTo>
                <a:lnTo>
                  <a:pt x="572877" y="286438"/>
                </a:lnTo>
                <a:lnTo>
                  <a:pt x="1277956" y="0"/>
                </a:lnTo>
                <a:lnTo>
                  <a:pt x="0" y="220337"/>
                </a:lnTo>
                <a:close/>
              </a:path>
            </a:pathLst>
          </a:custGeom>
          <a:solidFill>
            <a:srgbClr val="F3AD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5" name="任意多边形 51"/>
          <p:cNvSpPr>
            <a:spLocks noChangeArrowheads="1"/>
          </p:cNvSpPr>
          <p:nvPr userDrawn="1"/>
        </p:nvSpPr>
        <p:spPr bwMode="auto">
          <a:xfrm>
            <a:off x="2255838" y="2279650"/>
            <a:ext cx="768350" cy="1092200"/>
          </a:xfrm>
          <a:custGeom>
            <a:avLst/>
            <a:gdLst>
              <a:gd name="T0" fmla="*/ 561860 w 1002534"/>
              <a:gd name="T1" fmla="*/ 0 h 1454227"/>
              <a:gd name="T2" fmla="*/ 1002534 w 1002534"/>
              <a:gd name="T3" fmla="*/ 66101 h 1454227"/>
              <a:gd name="T4" fmla="*/ 0 w 1002534"/>
              <a:gd name="T5" fmla="*/ 1454227 h 1454227"/>
              <a:gd name="T6" fmla="*/ 561860 w 1002534"/>
              <a:gd name="T7" fmla="*/ 0 h 1454227"/>
              <a:gd name="T8" fmla="*/ 0 60000 65536"/>
              <a:gd name="T9" fmla="*/ 0 60000 65536"/>
              <a:gd name="T10" fmla="*/ 0 60000 65536"/>
              <a:gd name="T11" fmla="*/ 0 60000 65536"/>
              <a:gd name="T12" fmla="*/ 0 w 1002534"/>
              <a:gd name="T13" fmla="*/ 0 h 1454227"/>
              <a:gd name="T14" fmla="*/ 1002534 w 1002534"/>
              <a:gd name="T15" fmla="*/ 1454227 h 145422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02534" h="1454227">
                <a:moveTo>
                  <a:pt x="561860" y="0"/>
                </a:moveTo>
                <a:lnTo>
                  <a:pt x="1002534" y="66101"/>
                </a:lnTo>
                <a:lnTo>
                  <a:pt x="0" y="1454227"/>
                </a:lnTo>
                <a:lnTo>
                  <a:pt x="561860" y="0"/>
                </a:lnTo>
                <a:close/>
              </a:path>
            </a:pathLst>
          </a:custGeom>
          <a:solidFill>
            <a:srgbClr val="F159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6" name="任意多边形 52"/>
          <p:cNvSpPr>
            <a:spLocks noChangeArrowheads="1"/>
          </p:cNvSpPr>
          <p:nvPr userDrawn="1"/>
        </p:nvSpPr>
        <p:spPr bwMode="auto">
          <a:xfrm>
            <a:off x="2247900" y="2330450"/>
            <a:ext cx="1354138" cy="1057275"/>
          </a:xfrm>
          <a:custGeom>
            <a:avLst/>
            <a:gdLst>
              <a:gd name="T0" fmla="*/ 1013552 w 1817783"/>
              <a:gd name="T1" fmla="*/ 0 h 1443209"/>
              <a:gd name="T2" fmla="*/ 1817783 w 1817783"/>
              <a:gd name="T3" fmla="*/ 132202 h 1443209"/>
              <a:gd name="T4" fmla="*/ 0 w 1817783"/>
              <a:gd name="T5" fmla="*/ 1443209 h 1443209"/>
              <a:gd name="T6" fmla="*/ 1013552 w 1817783"/>
              <a:gd name="T7" fmla="*/ 0 h 1443209"/>
              <a:gd name="T8" fmla="*/ 0 60000 65536"/>
              <a:gd name="T9" fmla="*/ 0 60000 65536"/>
              <a:gd name="T10" fmla="*/ 0 60000 65536"/>
              <a:gd name="T11" fmla="*/ 0 60000 65536"/>
              <a:gd name="T12" fmla="*/ 0 w 1817783"/>
              <a:gd name="T13" fmla="*/ 0 h 1443209"/>
              <a:gd name="T14" fmla="*/ 1817783 w 1817783"/>
              <a:gd name="T15" fmla="*/ 1443209 h 144320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17783" h="1443209">
                <a:moveTo>
                  <a:pt x="1013552" y="0"/>
                </a:moveTo>
                <a:lnTo>
                  <a:pt x="1817783" y="132202"/>
                </a:lnTo>
                <a:lnTo>
                  <a:pt x="0" y="1443209"/>
                </a:lnTo>
                <a:lnTo>
                  <a:pt x="1013552" y="0"/>
                </a:lnTo>
                <a:close/>
              </a:path>
            </a:pathLst>
          </a:custGeom>
          <a:solidFill>
            <a:srgbClr val="128B9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7" name="任意多边形 57"/>
          <p:cNvSpPr>
            <a:spLocks noChangeArrowheads="1"/>
          </p:cNvSpPr>
          <p:nvPr userDrawn="1"/>
        </p:nvSpPr>
        <p:spPr bwMode="auto">
          <a:xfrm>
            <a:off x="3106738" y="2413000"/>
            <a:ext cx="1023937" cy="355600"/>
          </a:xfrm>
          <a:custGeom>
            <a:avLst/>
            <a:gdLst>
              <a:gd name="T0" fmla="*/ 638978 w 1366092"/>
              <a:gd name="T1" fmla="*/ 0 h 473726"/>
              <a:gd name="T2" fmla="*/ 0 w 1366092"/>
              <a:gd name="T3" fmla="*/ 473726 h 473726"/>
              <a:gd name="T4" fmla="*/ 1366092 w 1366092"/>
              <a:gd name="T5" fmla="*/ 121186 h 473726"/>
              <a:gd name="T6" fmla="*/ 638978 w 1366092"/>
              <a:gd name="T7" fmla="*/ 0 h 473726"/>
              <a:gd name="T8" fmla="*/ 0 60000 65536"/>
              <a:gd name="T9" fmla="*/ 0 60000 65536"/>
              <a:gd name="T10" fmla="*/ 0 60000 65536"/>
              <a:gd name="T11" fmla="*/ 0 60000 65536"/>
              <a:gd name="T12" fmla="*/ 0 w 1366092"/>
              <a:gd name="T13" fmla="*/ 0 h 473726"/>
              <a:gd name="T14" fmla="*/ 1366092 w 1366092"/>
              <a:gd name="T15" fmla="*/ 473726 h 47372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66092" h="473726">
                <a:moveTo>
                  <a:pt x="638978" y="0"/>
                </a:moveTo>
                <a:lnTo>
                  <a:pt x="0" y="473726"/>
                </a:lnTo>
                <a:lnTo>
                  <a:pt x="1366092" y="121186"/>
                </a:lnTo>
                <a:lnTo>
                  <a:pt x="638978" y="0"/>
                </a:lnTo>
                <a:close/>
              </a:path>
            </a:pathLst>
          </a:custGeom>
          <a:solidFill>
            <a:srgbClr val="1568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8" name="任意多边形 59"/>
          <p:cNvSpPr>
            <a:spLocks noChangeArrowheads="1"/>
          </p:cNvSpPr>
          <p:nvPr userDrawn="1"/>
        </p:nvSpPr>
        <p:spPr bwMode="auto">
          <a:xfrm>
            <a:off x="3106738" y="2759075"/>
            <a:ext cx="925512" cy="265113"/>
          </a:xfrm>
          <a:custGeom>
            <a:avLst/>
            <a:gdLst>
              <a:gd name="T0" fmla="*/ 0 w 1233889"/>
              <a:gd name="T1" fmla="*/ 0 h 352540"/>
              <a:gd name="T2" fmla="*/ 947451 w 1233889"/>
              <a:gd name="T3" fmla="*/ 352540 h 352540"/>
              <a:gd name="T4" fmla="*/ 1233889 w 1233889"/>
              <a:gd name="T5" fmla="*/ 44068 h 352540"/>
              <a:gd name="T6" fmla="*/ 0 w 1233889"/>
              <a:gd name="T7" fmla="*/ 0 h 352540"/>
              <a:gd name="T8" fmla="*/ 0 60000 65536"/>
              <a:gd name="T9" fmla="*/ 0 60000 65536"/>
              <a:gd name="T10" fmla="*/ 0 60000 65536"/>
              <a:gd name="T11" fmla="*/ 0 60000 65536"/>
              <a:gd name="T12" fmla="*/ 0 w 1233889"/>
              <a:gd name="T13" fmla="*/ 0 h 352540"/>
              <a:gd name="T14" fmla="*/ 1233889 w 1233889"/>
              <a:gd name="T15" fmla="*/ 352540 h 3525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33889" h="352540">
                <a:moveTo>
                  <a:pt x="0" y="0"/>
                </a:moveTo>
                <a:lnTo>
                  <a:pt x="947451" y="352540"/>
                </a:lnTo>
                <a:lnTo>
                  <a:pt x="1233889" y="44068"/>
                </a:lnTo>
                <a:lnTo>
                  <a:pt x="0" y="0"/>
                </a:lnTo>
                <a:close/>
              </a:path>
            </a:pathLst>
          </a:custGeom>
          <a:solidFill>
            <a:srgbClr val="155D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9" name="任意多边形 60"/>
          <p:cNvSpPr>
            <a:spLocks noChangeArrowheads="1"/>
          </p:cNvSpPr>
          <p:nvPr userDrawn="1"/>
        </p:nvSpPr>
        <p:spPr bwMode="auto">
          <a:xfrm>
            <a:off x="3883025" y="2495550"/>
            <a:ext cx="288925" cy="619125"/>
          </a:xfrm>
          <a:custGeom>
            <a:avLst/>
            <a:gdLst>
              <a:gd name="T0" fmla="*/ 0 w 385590"/>
              <a:gd name="T1" fmla="*/ 99152 h 826265"/>
              <a:gd name="T2" fmla="*/ 363556 w 385590"/>
              <a:gd name="T3" fmla="*/ 826265 h 826265"/>
              <a:gd name="T4" fmla="*/ 385590 w 385590"/>
              <a:gd name="T5" fmla="*/ 0 h 826265"/>
              <a:gd name="T6" fmla="*/ 0 w 385590"/>
              <a:gd name="T7" fmla="*/ 99152 h 826265"/>
              <a:gd name="T8" fmla="*/ 0 60000 65536"/>
              <a:gd name="T9" fmla="*/ 0 60000 65536"/>
              <a:gd name="T10" fmla="*/ 0 60000 65536"/>
              <a:gd name="T11" fmla="*/ 0 60000 65536"/>
              <a:gd name="T12" fmla="*/ 0 w 385590"/>
              <a:gd name="T13" fmla="*/ 0 h 826265"/>
              <a:gd name="T14" fmla="*/ 385590 w 385590"/>
              <a:gd name="T15" fmla="*/ 826265 h 82626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85590" h="826265">
                <a:moveTo>
                  <a:pt x="0" y="99152"/>
                </a:moveTo>
                <a:lnTo>
                  <a:pt x="363556" y="826265"/>
                </a:lnTo>
                <a:lnTo>
                  <a:pt x="385590" y="0"/>
                </a:lnTo>
                <a:lnTo>
                  <a:pt x="0" y="99152"/>
                </a:lnTo>
                <a:close/>
              </a:path>
            </a:pathLst>
          </a:custGeom>
          <a:solidFill>
            <a:srgbClr val="0FB4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0" name="任意多边形 62"/>
          <p:cNvSpPr>
            <a:spLocks noChangeArrowheads="1"/>
          </p:cNvSpPr>
          <p:nvPr userDrawn="1"/>
        </p:nvSpPr>
        <p:spPr bwMode="auto">
          <a:xfrm>
            <a:off x="4148138" y="2487613"/>
            <a:ext cx="188912" cy="636587"/>
          </a:xfrm>
          <a:custGeom>
            <a:avLst/>
            <a:gdLst>
              <a:gd name="T0" fmla="*/ 22034 w 253388"/>
              <a:gd name="T1" fmla="*/ 0 h 848299"/>
              <a:gd name="T2" fmla="*/ 0 w 253388"/>
              <a:gd name="T3" fmla="*/ 848299 h 848299"/>
              <a:gd name="T4" fmla="*/ 253388 w 253388"/>
              <a:gd name="T5" fmla="*/ 539827 h 848299"/>
              <a:gd name="T6" fmla="*/ 22034 w 253388"/>
              <a:gd name="T7" fmla="*/ 0 h 848299"/>
              <a:gd name="T8" fmla="*/ 0 60000 65536"/>
              <a:gd name="T9" fmla="*/ 0 60000 65536"/>
              <a:gd name="T10" fmla="*/ 0 60000 65536"/>
              <a:gd name="T11" fmla="*/ 0 60000 65536"/>
              <a:gd name="T12" fmla="*/ 0 w 253388"/>
              <a:gd name="T13" fmla="*/ 0 h 848299"/>
              <a:gd name="T14" fmla="*/ 253388 w 253388"/>
              <a:gd name="T15" fmla="*/ 848299 h 84829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3388" h="848299">
                <a:moveTo>
                  <a:pt x="22034" y="0"/>
                </a:moveTo>
                <a:lnTo>
                  <a:pt x="0" y="848299"/>
                </a:lnTo>
                <a:lnTo>
                  <a:pt x="253388" y="539827"/>
                </a:lnTo>
                <a:lnTo>
                  <a:pt x="22034" y="0"/>
                </a:lnTo>
                <a:close/>
              </a:path>
            </a:pathLst>
          </a:custGeom>
          <a:solidFill>
            <a:srgbClr val="0973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1" name="任意多边形 63"/>
          <p:cNvSpPr>
            <a:spLocks noChangeArrowheads="1"/>
          </p:cNvSpPr>
          <p:nvPr userDrawn="1"/>
        </p:nvSpPr>
        <p:spPr bwMode="auto">
          <a:xfrm>
            <a:off x="4171950" y="2495550"/>
            <a:ext cx="488950" cy="412750"/>
          </a:xfrm>
          <a:custGeom>
            <a:avLst/>
            <a:gdLst>
              <a:gd name="T0" fmla="*/ 0 w 649995"/>
              <a:gd name="T1" fmla="*/ 0 h 550843"/>
              <a:gd name="T2" fmla="*/ 209320 w 649995"/>
              <a:gd name="T3" fmla="*/ 550843 h 550843"/>
              <a:gd name="T4" fmla="*/ 649995 w 649995"/>
              <a:gd name="T5" fmla="*/ 88135 h 550843"/>
              <a:gd name="T6" fmla="*/ 0 w 649995"/>
              <a:gd name="T7" fmla="*/ 0 h 550843"/>
              <a:gd name="T8" fmla="*/ 0 60000 65536"/>
              <a:gd name="T9" fmla="*/ 0 60000 65536"/>
              <a:gd name="T10" fmla="*/ 0 60000 65536"/>
              <a:gd name="T11" fmla="*/ 0 60000 65536"/>
              <a:gd name="T12" fmla="*/ 0 w 649995"/>
              <a:gd name="T13" fmla="*/ 0 h 550843"/>
              <a:gd name="T14" fmla="*/ 649995 w 649995"/>
              <a:gd name="T15" fmla="*/ 550843 h 55084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49995" h="550843">
                <a:moveTo>
                  <a:pt x="0" y="0"/>
                </a:moveTo>
                <a:lnTo>
                  <a:pt x="209320" y="550843"/>
                </a:lnTo>
                <a:lnTo>
                  <a:pt x="649995" y="88135"/>
                </a:lnTo>
                <a:lnTo>
                  <a:pt x="0" y="0"/>
                </a:lnTo>
                <a:close/>
              </a:path>
            </a:pathLst>
          </a:custGeom>
          <a:solidFill>
            <a:srgbClr val="13B1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2" name="任意多边形 64"/>
          <p:cNvSpPr>
            <a:spLocks noChangeArrowheads="1"/>
          </p:cNvSpPr>
          <p:nvPr userDrawn="1"/>
        </p:nvSpPr>
        <p:spPr bwMode="auto">
          <a:xfrm>
            <a:off x="4346575" y="2552700"/>
            <a:ext cx="1073150" cy="322263"/>
          </a:xfrm>
          <a:custGeom>
            <a:avLst/>
            <a:gdLst>
              <a:gd name="T0" fmla="*/ 0 w 1432193"/>
              <a:gd name="T1" fmla="*/ 429658 h 429658"/>
              <a:gd name="T2" fmla="*/ 1432193 w 1432193"/>
              <a:gd name="T3" fmla="*/ 297455 h 429658"/>
              <a:gd name="T4" fmla="*/ 429658 w 1432193"/>
              <a:gd name="T5" fmla="*/ 0 h 429658"/>
              <a:gd name="T6" fmla="*/ 0 w 1432193"/>
              <a:gd name="T7" fmla="*/ 429658 h 429658"/>
              <a:gd name="T8" fmla="*/ 0 60000 65536"/>
              <a:gd name="T9" fmla="*/ 0 60000 65536"/>
              <a:gd name="T10" fmla="*/ 0 60000 65536"/>
              <a:gd name="T11" fmla="*/ 0 60000 65536"/>
              <a:gd name="T12" fmla="*/ 0 w 1432193"/>
              <a:gd name="T13" fmla="*/ 0 h 429658"/>
              <a:gd name="T14" fmla="*/ 1432193 w 1432193"/>
              <a:gd name="T15" fmla="*/ 429658 h 42965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32193" h="429658">
                <a:moveTo>
                  <a:pt x="0" y="429658"/>
                </a:moveTo>
                <a:lnTo>
                  <a:pt x="1432193" y="297455"/>
                </a:lnTo>
                <a:lnTo>
                  <a:pt x="429658" y="0"/>
                </a:lnTo>
                <a:lnTo>
                  <a:pt x="0" y="429658"/>
                </a:lnTo>
                <a:close/>
              </a:path>
            </a:pathLst>
          </a:custGeom>
          <a:solidFill>
            <a:srgbClr val="0E78A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3" name="任意多边形 68"/>
          <p:cNvSpPr>
            <a:spLocks noChangeArrowheads="1"/>
          </p:cNvSpPr>
          <p:nvPr userDrawn="1"/>
        </p:nvSpPr>
        <p:spPr bwMode="auto">
          <a:xfrm>
            <a:off x="4568825" y="2817813"/>
            <a:ext cx="373063" cy="115887"/>
          </a:xfrm>
          <a:custGeom>
            <a:avLst/>
            <a:gdLst>
              <a:gd name="T0" fmla="*/ 0 w 495759"/>
              <a:gd name="T1" fmla="*/ 22034 h 154237"/>
              <a:gd name="T2" fmla="*/ 88135 w 495759"/>
              <a:gd name="T3" fmla="*/ 154237 h 154237"/>
              <a:gd name="T4" fmla="*/ 495759 w 495759"/>
              <a:gd name="T5" fmla="*/ 0 h 154237"/>
              <a:gd name="T6" fmla="*/ 0 w 495759"/>
              <a:gd name="T7" fmla="*/ 22034 h 154237"/>
              <a:gd name="T8" fmla="*/ 0 60000 65536"/>
              <a:gd name="T9" fmla="*/ 0 60000 65536"/>
              <a:gd name="T10" fmla="*/ 0 60000 65536"/>
              <a:gd name="T11" fmla="*/ 0 60000 65536"/>
              <a:gd name="T12" fmla="*/ 0 w 495759"/>
              <a:gd name="T13" fmla="*/ 0 h 154237"/>
              <a:gd name="T14" fmla="*/ 495759 w 495759"/>
              <a:gd name="T15" fmla="*/ 154237 h 1542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5759" h="154237">
                <a:moveTo>
                  <a:pt x="0" y="22034"/>
                </a:moveTo>
                <a:lnTo>
                  <a:pt x="88135" y="154237"/>
                </a:lnTo>
                <a:lnTo>
                  <a:pt x="495759" y="0"/>
                </a:lnTo>
                <a:lnTo>
                  <a:pt x="0" y="22034"/>
                </a:lnTo>
                <a:close/>
              </a:path>
            </a:pathLst>
          </a:custGeom>
          <a:solidFill>
            <a:srgbClr val="24B2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4" name="任意多边形 73"/>
          <p:cNvSpPr>
            <a:spLocks noChangeArrowheads="1"/>
          </p:cNvSpPr>
          <p:nvPr userDrawn="1"/>
        </p:nvSpPr>
        <p:spPr bwMode="auto">
          <a:xfrm>
            <a:off x="3479800" y="1116013"/>
            <a:ext cx="669925" cy="561975"/>
          </a:xfrm>
          <a:custGeom>
            <a:avLst/>
            <a:gdLst>
              <a:gd name="T0" fmla="*/ 77118 w 892366"/>
              <a:gd name="T1" fmla="*/ 0 h 749147"/>
              <a:gd name="T2" fmla="*/ 892366 w 892366"/>
              <a:gd name="T3" fmla="*/ 749147 h 749147"/>
              <a:gd name="T4" fmla="*/ 0 w 892366"/>
              <a:gd name="T5" fmla="*/ 528810 h 749147"/>
              <a:gd name="T6" fmla="*/ 77118 w 892366"/>
              <a:gd name="T7" fmla="*/ 0 h 749147"/>
              <a:gd name="T8" fmla="*/ 0 60000 65536"/>
              <a:gd name="T9" fmla="*/ 0 60000 65536"/>
              <a:gd name="T10" fmla="*/ 0 60000 65536"/>
              <a:gd name="T11" fmla="*/ 0 60000 65536"/>
              <a:gd name="T12" fmla="*/ 0 w 892366"/>
              <a:gd name="T13" fmla="*/ 0 h 749147"/>
              <a:gd name="T14" fmla="*/ 892366 w 892366"/>
              <a:gd name="T15" fmla="*/ 749147 h 7491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92366" h="749147">
                <a:moveTo>
                  <a:pt x="77118" y="0"/>
                </a:moveTo>
                <a:lnTo>
                  <a:pt x="892366" y="749147"/>
                </a:lnTo>
                <a:lnTo>
                  <a:pt x="0" y="528810"/>
                </a:lnTo>
                <a:lnTo>
                  <a:pt x="77118" y="0"/>
                </a:lnTo>
                <a:close/>
              </a:path>
            </a:pathLst>
          </a:custGeom>
          <a:solidFill>
            <a:srgbClr val="1AA8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5" name="任意多边形 83"/>
          <p:cNvSpPr>
            <a:spLocks noChangeArrowheads="1"/>
          </p:cNvSpPr>
          <p:nvPr userDrawn="1"/>
        </p:nvSpPr>
        <p:spPr bwMode="auto">
          <a:xfrm>
            <a:off x="5370513" y="1165225"/>
            <a:ext cx="396875" cy="619125"/>
          </a:xfrm>
          <a:custGeom>
            <a:avLst/>
            <a:gdLst>
              <a:gd name="T0" fmla="*/ 495759 w 495759"/>
              <a:gd name="T1" fmla="*/ 0 h 793214"/>
              <a:gd name="T2" fmla="*/ 88135 w 495759"/>
              <a:gd name="T3" fmla="*/ 793214 h 793214"/>
              <a:gd name="T4" fmla="*/ 0 w 495759"/>
              <a:gd name="T5" fmla="*/ 462708 h 793214"/>
              <a:gd name="T6" fmla="*/ 495759 w 495759"/>
              <a:gd name="T7" fmla="*/ 0 h 793214"/>
              <a:gd name="T8" fmla="*/ 0 60000 65536"/>
              <a:gd name="T9" fmla="*/ 0 60000 65536"/>
              <a:gd name="T10" fmla="*/ 0 60000 65536"/>
              <a:gd name="T11" fmla="*/ 0 60000 65536"/>
              <a:gd name="T12" fmla="*/ 0 w 495759"/>
              <a:gd name="T13" fmla="*/ 0 h 793214"/>
              <a:gd name="T14" fmla="*/ 495759 w 495759"/>
              <a:gd name="T15" fmla="*/ 793214 h 79321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5759" h="793214">
                <a:moveTo>
                  <a:pt x="495759" y="0"/>
                </a:moveTo>
                <a:lnTo>
                  <a:pt x="88135" y="793214"/>
                </a:lnTo>
                <a:lnTo>
                  <a:pt x="0" y="462708"/>
                </a:lnTo>
                <a:lnTo>
                  <a:pt x="495759" y="0"/>
                </a:lnTo>
                <a:close/>
              </a:path>
            </a:pathLst>
          </a:custGeom>
          <a:solidFill>
            <a:srgbClr val="4910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6" name="任意多边形 84"/>
          <p:cNvSpPr>
            <a:spLocks noChangeArrowheads="1"/>
          </p:cNvSpPr>
          <p:nvPr userDrawn="1"/>
        </p:nvSpPr>
        <p:spPr bwMode="auto">
          <a:xfrm>
            <a:off x="4651375" y="1768475"/>
            <a:ext cx="512763" cy="355600"/>
          </a:xfrm>
          <a:custGeom>
            <a:avLst/>
            <a:gdLst>
              <a:gd name="T0" fmla="*/ 0 w 683046"/>
              <a:gd name="T1" fmla="*/ 0 h 473725"/>
              <a:gd name="T2" fmla="*/ 683046 w 683046"/>
              <a:gd name="T3" fmla="*/ 0 h 473725"/>
              <a:gd name="T4" fmla="*/ 440675 w 683046"/>
              <a:gd name="T5" fmla="*/ 473725 h 473725"/>
              <a:gd name="T6" fmla="*/ 0 w 683046"/>
              <a:gd name="T7" fmla="*/ 0 h 473725"/>
              <a:gd name="T8" fmla="*/ 0 60000 65536"/>
              <a:gd name="T9" fmla="*/ 0 60000 65536"/>
              <a:gd name="T10" fmla="*/ 0 60000 65536"/>
              <a:gd name="T11" fmla="*/ 0 60000 65536"/>
              <a:gd name="T12" fmla="*/ 0 w 683046"/>
              <a:gd name="T13" fmla="*/ 0 h 473725"/>
              <a:gd name="T14" fmla="*/ 683046 w 683046"/>
              <a:gd name="T15" fmla="*/ 473725 h 4737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83046" h="473725">
                <a:moveTo>
                  <a:pt x="0" y="0"/>
                </a:moveTo>
                <a:lnTo>
                  <a:pt x="683046" y="0"/>
                </a:lnTo>
                <a:lnTo>
                  <a:pt x="440675" y="473725"/>
                </a:lnTo>
                <a:lnTo>
                  <a:pt x="0" y="0"/>
                </a:lnTo>
                <a:close/>
              </a:path>
            </a:pathLst>
          </a:custGeom>
          <a:solidFill>
            <a:srgbClr val="19B9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7" name="任意多边形 86"/>
          <p:cNvSpPr>
            <a:spLocks noChangeArrowheads="1"/>
          </p:cNvSpPr>
          <p:nvPr userDrawn="1"/>
        </p:nvSpPr>
        <p:spPr bwMode="auto">
          <a:xfrm>
            <a:off x="4965700" y="1990725"/>
            <a:ext cx="528638" cy="703263"/>
          </a:xfrm>
          <a:custGeom>
            <a:avLst/>
            <a:gdLst>
              <a:gd name="T0" fmla="*/ 352540 w 705080"/>
              <a:gd name="T1" fmla="*/ 0 h 936434"/>
              <a:gd name="T2" fmla="*/ 705080 w 705080"/>
              <a:gd name="T3" fmla="*/ 936434 h 936434"/>
              <a:gd name="T4" fmla="*/ 0 w 705080"/>
              <a:gd name="T5" fmla="*/ 154236 h 936434"/>
              <a:gd name="T6" fmla="*/ 352540 w 705080"/>
              <a:gd name="T7" fmla="*/ 0 h 936434"/>
              <a:gd name="T8" fmla="*/ 0 60000 65536"/>
              <a:gd name="T9" fmla="*/ 0 60000 65536"/>
              <a:gd name="T10" fmla="*/ 0 60000 65536"/>
              <a:gd name="T11" fmla="*/ 0 60000 65536"/>
              <a:gd name="T12" fmla="*/ 0 w 705080"/>
              <a:gd name="T13" fmla="*/ 0 h 936434"/>
              <a:gd name="T14" fmla="*/ 705080 w 705080"/>
              <a:gd name="T15" fmla="*/ 936434 h 93643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05080" h="936434">
                <a:moveTo>
                  <a:pt x="352540" y="0"/>
                </a:moveTo>
                <a:lnTo>
                  <a:pt x="705080" y="936434"/>
                </a:lnTo>
                <a:lnTo>
                  <a:pt x="0" y="154236"/>
                </a:lnTo>
                <a:lnTo>
                  <a:pt x="352540" y="0"/>
                </a:lnTo>
                <a:close/>
              </a:path>
            </a:pathLst>
          </a:custGeom>
          <a:solidFill>
            <a:srgbClr val="1E797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8" name="任意多边形 87"/>
          <p:cNvSpPr>
            <a:spLocks noChangeArrowheads="1"/>
          </p:cNvSpPr>
          <p:nvPr userDrawn="1"/>
        </p:nvSpPr>
        <p:spPr bwMode="auto">
          <a:xfrm>
            <a:off x="5181600" y="1760538"/>
            <a:ext cx="263525" cy="230187"/>
          </a:xfrm>
          <a:custGeom>
            <a:avLst/>
            <a:gdLst>
              <a:gd name="T0" fmla="*/ 66101 w 352540"/>
              <a:gd name="T1" fmla="*/ 308472 h 308472"/>
              <a:gd name="T2" fmla="*/ 352540 w 352540"/>
              <a:gd name="T3" fmla="*/ 22034 h 308472"/>
              <a:gd name="T4" fmla="*/ 0 w 352540"/>
              <a:gd name="T5" fmla="*/ 0 h 308472"/>
              <a:gd name="T6" fmla="*/ 66101 w 352540"/>
              <a:gd name="T7" fmla="*/ 308472 h 308472"/>
              <a:gd name="T8" fmla="*/ 0 60000 65536"/>
              <a:gd name="T9" fmla="*/ 0 60000 65536"/>
              <a:gd name="T10" fmla="*/ 0 60000 65536"/>
              <a:gd name="T11" fmla="*/ 0 60000 65536"/>
              <a:gd name="T12" fmla="*/ 0 w 352540"/>
              <a:gd name="T13" fmla="*/ 0 h 308472"/>
              <a:gd name="T14" fmla="*/ 352540 w 352540"/>
              <a:gd name="T15" fmla="*/ 308472 h 3084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52540" h="308472">
                <a:moveTo>
                  <a:pt x="66101" y="308472"/>
                </a:moveTo>
                <a:lnTo>
                  <a:pt x="352540" y="22034"/>
                </a:lnTo>
                <a:lnTo>
                  <a:pt x="0" y="0"/>
                </a:lnTo>
                <a:lnTo>
                  <a:pt x="66101" y="308472"/>
                </a:lnTo>
                <a:close/>
              </a:path>
            </a:pathLst>
          </a:custGeom>
          <a:solidFill>
            <a:srgbClr val="104F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9" name="任意多边形 88"/>
          <p:cNvSpPr>
            <a:spLocks noChangeArrowheads="1"/>
          </p:cNvSpPr>
          <p:nvPr userDrawn="1"/>
        </p:nvSpPr>
        <p:spPr bwMode="auto">
          <a:xfrm>
            <a:off x="5197475" y="1752600"/>
            <a:ext cx="884238" cy="244475"/>
          </a:xfrm>
          <a:custGeom>
            <a:avLst/>
            <a:gdLst>
              <a:gd name="T0" fmla="*/ 0 w 1178804"/>
              <a:gd name="T1" fmla="*/ 275421 h 275421"/>
              <a:gd name="T2" fmla="*/ 1178804 w 1178804"/>
              <a:gd name="T3" fmla="*/ 33050 h 275421"/>
              <a:gd name="T4" fmla="*/ 363556 w 1178804"/>
              <a:gd name="T5" fmla="*/ 0 h 275421"/>
              <a:gd name="T6" fmla="*/ 0 w 1178804"/>
              <a:gd name="T7" fmla="*/ 275421 h 275421"/>
              <a:gd name="T8" fmla="*/ 0 60000 65536"/>
              <a:gd name="T9" fmla="*/ 0 60000 65536"/>
              <a:gd name="T10" fmla="*/ 0 60000 65536"/>
              <a:gd name="T11" fmla="*/ 0 60000 65536"/>
              <a:gd name="T12" fmla="*/ 0 w 1178804"/>
              <a:gd name="T13" fmla="*/ 0 h 275421"/>
              <a:gd name="T14" fmla="*/ 1178804 w 1178804"/>
              <a:gd name="T15" fmla="*/ 275421 h 27542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78804" h="275421">
                <a:moveTo>
                  <a:pt x="0" y="275421"/>
                </a:moveTo>
                <a:lnTo>
                  <a:pt x="1178804" y="33050"/>
                </a:lnTo>
                <a:lnTo>
                  <a:pt x="363556" y="0"/>
                </a:lnTo>
                <a:lnTo>
                  <a:pt x="0" y="275421"/>
                </a:lnTo>
                <a:close/>
              </a:path>
            </a:pathLst>
          </a:custGeom>
          <a:solidFill>
            <a:srgbClr val="0B85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0" name="任意多边形 90"/>
          <p:cNvSpPr>
            <a:spLocks noChangeArrowheads="1"/>
          </p:cNvSpPr>
          <p:nvPr userDrawn="1"/>
        </p:nvSpPr>
        <p:spPr bwMode="auto">
          <a:xfrm>
            <a:off x="5411788" y="1776413"/>
            <a:ext cx="735012" cy="727075"/>
          </a:xfrm>
          <a:custGeom>
            <a:avLst/>
            <a:gdLst>
              <a:gd name="T0" fmla="*/ 903383 w 980501"/>
              <a:gd name="T1" fmla="*/ 0 h 969484"/>
              <a:gd name="T2" fmla="*/ 980501 w 980501"/>
              <a:gd name="T3" fmla="*/ 341522 h 969484"/>
              <a:gd name="T4" fmla="*/ 0 w 980501"/>
              <a:gd name="T5" fmla="*/ 969484 h 969484"/>
              <a:gd name="T6" fmla="*/ 903383 w 980501"/>
              <a:gd name="T7" fmla="*/ 0 h 969484"/>
              <a:gd name="T8" fmla="*/ 0 60000 65536"/>
              <a:gd name="T9" fmla="*/ 0 60000 65536"/>
              <a:gd name="T10" fmla="*/ 0 60000 65536"/>
              <a:gd name="T11" fmla="*/ 0 60000 65536"/>
              <a:gd name="T12" fmla="*/ 0 w 980501"/>
              <a:gd name="T13" fmla="*/ 0 h 969484"/>
              <a:gd name="T14" fmla="*/ 980501 w 980501"/>
              <a:gd name="T15" fmla="*/ 969484 h 96948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80501" h="969484">
                <a:moveTo>
                  <a:pt x="903383" y="0"/>
                </a:moveTo>
                <a:lnTo>
                  <a:pt x="980501" y="341522"/>
                </a:lnTo>
                <a:lnTo>
                  <a:pt x="0" y="969484"/>
                </a:lnTo>
                <a:lnTo>
                  <a:pt x="903383" y="0"/>
                </a:lnTo>
                <a:close/>
              </a:path>
            </a:pathLst>
          </a:custGeom>
          <a:solidFill>
            <a:srgbClr val="14789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1" name="任意多边形 91"/>
          <p:cNvSpPr>
            <a:spLocks noChangeArrowheads="1"/>
          </p:cNvSpPr>
          <p:nvPr userDrawn="1"/>
        </p:nvSpPr>
        <p:spPr bwMode="auto">
          <a:xfrm>
            <a:off x="5403850" y="2279650"/>
            <a:ext cx="347663" cy="414338"/>
          </a:xfrm>
          <a:custGeom>
            <a:avLst/>
            <a:gdLst>
              <a:gd name="T0" fmla="*/ 462708 w 462708"/>
              <a:gd name="T1" fmla="*/ 0 h 550843"/>
              <a:gd name="T2" fmla="*/ 110169 w 462708"/>
              <a:gd name="T3" fmla="*/ 550843 h 550843"/>
              <a:gd name="T4" fmla="*/ 0 w 462708"/>
              <a:gd name="T5" fmla="*/ 264405 h 550843"/>
              <a:gd name="T6" fmla="*/ 462708 w 462708"/>
              <a:gd name="T7" fmla="*/ 0 h 550843"/>
              <a:gd name="T8" fmla="*/ 0 60000 65536"/>
              <a:gd name="T9" fmla="*/ 0 60000 65536"/>
              <a:gd name="T10" fmla="*/ 0 60000 65536"/>
              <a:gd name="T11" fmla="*/ 0 60000 65536"/>
              <a:gd name="T12" fmla="*/ 0 w 462708"/>
              <a:gd name="T13" fmla="*/ 0 h 550843"/>
              <a:gd name="T14" fmla="*/ 462708 w 462708"/>
              <a:gd name="T15" fmla="*/ 550843 h 55084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62708" h="550843">
                <a:moveTo>
                  <a:pt x="462708" y="0"/>
                </a:moveTo>
                <a:lnTo>
                  <a:pt x="110169" y="550843"/>
                </a:lnTo>
                <a:lnTo>
                  <a:pt x="0" y="264405"/>
                </a:lnTo>
                <a:lnTo>
                  <a:pt x="462708" y="0"/>
                </a:lnTo>
                <a:close/>
              </a:path>
            </a:pathLst>
          </a:custGeom>
          <a:solidFill>
            <a:srgbClr val="1071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2" name="任意多边形 92"/>
          <p:cNvSpPr>
            <a:spLocks noChangeArrowheads="1"/>
          </p:cNvSpPr>
          <p:nvPr userDrawn="1"/>
        </p:nvSpPr>
        <p:spPr bwMode="auto">
          <a:xfrm rot="21328923">
            <a:off x="5470525" y="2305050"/>
            <a:ext cx="271463" cy="381000"/>
          </a:xfrm>
          <a:custGeom>
            <a:avLst/>
            <a:gdLst>
              <a:gd name="T0" fmla="*/ 363556 w 363556"/>
              <a:gd name="T1" fmla="*/ 0 h 506776"/>
              <a:gd name="T2" fmla="*/ 319489 w 363556"/>
              <a:gd name="T3" fmla="*/ 231354 h 506776"/>
              <a:gd name="T4" fmla="*/ 0 w 363556"/>
              <a:gd name="T5" fmla="*/ 506776 h 506776"/>
              <a:gd name="T6" fmla="*/ 363556 w 363556"/>
              <a:gd name="T7" fmla="*/ 0 h 506776"/>
              <a:gd name="T8" fmla="*/ 0 60000 65536"/>
              <a:gd name="T9" fmla="*/ 0 60000 65536"/>
              <a:gd name="T10" fmla="*/ 0 60000 65536"/>
              <a:gd name="T11" fmla="*/ 0 60000 65536"/>
              <a:gd name="T12" fmla="*/ 0 w 363556"/>
              <a:gd name="T13" fmla="*/ 0 h 506776"/>
              <a:gd name="T14" fmla="*/ 363556 w 363556"/>
              <a:gd name="T15" fmla="*/ 506776 h 5067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63556" h="506776">
                <a:moveTo>
                  <a:pt x="363556" y="0"/>
                </a:moveTo>
                <a:lnTo>
                  <a:pt x="319489" y="231354"/>
                </a:lnTo>
                <a:lnTo>
                  <a:pt x="0" y="506776"/>
                </a:lnTo>
                <a:lnTo>
                  <a:pt x="363556" y="0"/>
                </a:lnTo>
                <a:close/>
              </a:path>
            </a:pathLst>
          </a:custGeom>
          <a:solidFill>
            <a:srgbClr val="1D99B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3" name="任意多边形 94"/>
          <p:cNvSpPr>
            <a:spLocks noChangeArrowheads="1"/>
          </p:cNvSpPr>
          <p:nvPr userDrawn="1"/>
        </p:nvSpPr>
        <p:spPr bwMode="auto">
          <a:xfrm>
            <a:off x="4991100" y="296863"/>
            <a:ext cx="965200" cy="231775"/>
          </a:xfrm>
          <a:custGeom>
            <a:avLst/>
            <a:gdLst>
              <a:gd name="T0" fmla="*/ 0 w 1288973"/>
              <a:gd name="T1" fmla="*/ 308472 h 308472"/>
              <a:gd name="T2" fmla="*/ 1288973 w 1288973"/>
              <a:gd name="T3" fmla="*/ 0 h 308472"/>
              <a:gd name="T4" fmla="*/ 154236 w 1288973"/>
              <a:gd name="T5" fmla="*/ 11016 h 308472"/>
              <a:gd name="T6" fmla="*/ 0 w 1288973"/>
              <a:gd name="T7" fmla="*/ 308472 h 308472"/>
              <a:gd name="T8" fmla="*/ 0 60000 65536"/>
              <a:gd name="T9" fmla="*/ 0 60000 65536"/>
              <a:gd name="T10" fmla="*/ 0 60000 65536"/>
              <a:gd name="T11" fmla="*/ 0 60000 65536"/>
              <a:gd name="T12" fmla="*/ 0 w 1288973"/>
              <a:gd name="T13" fmla="*/ 0 h 308472"/>
              <a:gd name="T14" fmla="*/ 1288973 w 1288973"/>
              <a:gd name="T15" fmla="*/ 308472 h 3084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88973" h="308472">
                <a:moveTo>
                  <a:pt x="0" y="308472"/>
                </a:moveTo>
                <a:lnTo>
                  <a:pt x="1288973" y="0"/>
                </a:lnTo>
                <a:lnTo>
                  <a:pt x="154236" y="11016"/>
                </a:lnTo>
                <a:lnTo>
                  <a:pt x="0" y="308472"/>
                </a:lnTo>
                <a:close/>
              </a:path>
            </a:pathLst>
          </a:custGeom>
          <a:solidFill>
            <a:srgbClr val="21BDE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4" name="任意多边形 95"/>
          <p:cNvSpPr>
            <a:spLocks noChangeArrowheads="1"/>
          </p:cNvSpPr>
          <p:nvPr userDrawn="1"/>
        </p:nvSpPr>
        <p:spPr bwMode="auto">
          <a:xfrm>
            <a:off x="5006975" y="430213"/>
            <a:ext cx="793750" cy="742950"/>
          </a:xfrm>
          <a:custGeom>
            <a:avLst/>
            <a:gdLst>
              <a:gd name="T0" fmla="*/ 0 w 1057619"/>
              <a:gd name="T1" fmla="*/ 121186 h 991518"/>
              <a:gd name="T2" fmla="*/ 440674 w 1057619"/>
              <a:gd name="T3" fmla="*/ 0 h 991518"/>
              <a:gd name="T4" fmla="*/ 1057619 w 1057619"/>
              <a:gd name="T5" fmla="*/ 991518 h 991518"/>
              <a:gd name="T6" fmla="*/ 0 w 1057619"/>
              <a:gd name="T7" fmla="*/ 121186 h 991518"/>
              <a:gd name="T8" fmla="*/ 0 60000 65536"/>
              <a:gd name="T9" fmla="*/ 0 60000 65536"/>
              <a:gd name="T10" fmla="*/ 0 60000 65536"/>
              <a:gd name="T11" fmla="*/ 0 60000 65536"/>
              <a:gd name="T12" fmla="*/ 0 w 1057619"/>
              <a:gd name="T13" fmla="*/ 0 h 991518"/>
              <a:gd name="T14" fmla="*/ 1057619 w 1057619"/>
              <a:gd name="T15" fmla="*/ 991518 h 99151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57619" h="991518">
                <a:moveTo>
                  <a:pt x="0" y="121186"/>
                </a:moveTo>
                <a:lnTo>
                  <a:pt x="440674" y="0"/>
                </a:lnTo>
                <a:lnTo>
                  <a:pt x="1057619" y="991518"/>
                </a:lnTo>
                <a:lnTo>
                  <a:pt x="0" y="121186"/>
                </a:lnTo>
                <a:close/>
              </a:path>
            </a:pathLst>
          </a:custGeom>
          <a:solidFill>
            <a:srgbClr val="06AAC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5" name="任意多边形 98"/>
          <p:cNvSpPr>
            <a:spLocks noChangeArrowheads="1"/>
          </p:cNvSpPr>
          <p:nvPr userDrawn="1"/>
        </p:nvSpPr>
        <p:spPr bwMode="auto">
          <a:xfrm>
            <a:off x="5767388" y="296863"/>
            <a:ext cx="1701800" cy="868362"/>
          </a:xfrm>
          <a:custGeom>
            <a:avLst/>
            <a:gdLst>
              <a:gd name="T0" fmla="*/ 286439 w 2269475"/>
              <a:gd name="T1" fmla="*/ 0 h 1156772"/>
              <a:gd name="T2" fmla="*/ 2269475 w 2269475"/>
              <a:gd name="T3" fmla="*/ 0 h 1156772"/>
              <a:gd name="T4" fmla="*/ 0 w 2269475"/>
              <a:gd name="T5" fmla="*/ 1156772 h 1156772"/>
              <a:gd name="T6" fmla="*/ 286439 w 2269475"/>
              <a:gd name="T7" fmla="*/ 0 h 1156772"/>
              <a:gd name="T8" fmla="*/ 0 60000 65536"/>
              <a:gd name="T9" fmla="*/ 0 60000 65536"/>
              <a:gd name="T10" fmla="*/ 0 60000 65536"/>
              <a:gd name="T11" fmla="*/ 0 60000 65536"/>
              <a:gd name="T12" fmla="*/ 0 w 2269475"/>
              <a:gd name="T13" fmla="*/ 0 h 1156772"/>
              <a:gd name="T14" fmla="*/ 2269475 w 2269475"/>
              <a:gd name="T15" fmla="*/ 1156772 h 115677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69475" h="1156772">
                <a:moveTo>
                  <a:pt x="286439" y="0"/>
                </a:moveTo>
                <a:lnTo>
                  <a:pt x="2269475" y="0"/>
                </a:lnTo>
                <a:lnTo>
                  <a:pt x="0" y="1156772"/>
                </a:lnTo>
                <a:lnTo>
                  <a:pt x="286439" y="0"/>
                </a:lnTo>
                <a:close/>
              </a:path>
            </a:pathLst>
          </a:custGeom>
          <a:solidFill>
            <a:srgbClr val="4DC4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6" name="任意多边形 99"/>
          <p:cNvSpPr>
            <a:spLocks noChangeArrowheads="1"/>
          </p:cNvSpPr>
          <p:nvPr userDrawn="1"/>
        </p:nvSpPr>
        <p:spPr bwMode="auto">
          <a:xfrm>
            <a:off x="5734050" y="280988"/>
            <a:ext cx="1709738" cy="900112"/>
          </a:xfrm>
          <a:custGeom>
            <a:avLst/>
            <a:gdLst>
              <a:gd name="T0" fmla="*/ 77118 w 2280492"/>
              <a:gd name="T1" fmla="*/ 1167788 h 1189822"/>
              <a:gd name="T2" fmla="*/ 771181 w 2280492"/>
              <a:gd name="T3" fmla="*/ 1090670 h 1189822"/>
              <a:gd name="T4" fmla="*/ 2280492 w 2280492"/>
              <a:gd name="T5" fmla="*/ 0 h 1189822"/>
              <a:gd name="T6" fmla="*/ 0 w 2280492"/>
              <a:gd name="T7" fmla="*/ 1189822 h 1189822"/>
              <a:gd name="T8" fmla="*/ 77118 w 2280492"/>
              <a:gd name="T9" fmla="*/ 1167788 h 1189822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80492"/>
              <a:gd name="T16" fmla="*/ 0 h 1189822"/>
              <a:gd name="T17" fmla="*/ 2280492 w 2280492"/>
              <a:gd name="T18" fmla="*/ 1189822 h 1189822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80492" h="1189822">
                <a:moveTo>
                  <a:pt x="77118" y="1167788"/>
                </a:moveTo>
                <a:lnTo>
                  <a:pt x="771181" y="1090670"/>
                </a:lnTo>
                <a:lnTo>
                  <a:pt x="2280492" y="0"/>
                </a:lnTo>
                <a:lnTo>
                  <a:pt x="0" y="1189822"/>
                </a:lnTo>
                <a:lnTo>
                  <a:pt x="77118" y="1167788"/>
                </a:lnTo>
                <a:close/>
              </a:path>
            </a:pathLst>
          </a:custGeom>
          <a:solidFill>
            <a:srgbClr val="0BA7C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7" name="任意多边形 103"/>
          <p:cNvSpPr>
            <a:spLocks noChangeArrowheads="1"/>
          </p:cNvSpPr>
          <p:nvPr userDrawn="1"/>
        </p:nvSpPr>
        <p:spPr bwMode="auto">
          <a:xfrm>
            <a:off x="5437188" y="1438275"/>
            <a:ext cx="569912" cy="361950"/>
          </a:xfrm>
          <a:custGeom>
            <a:avLst/>
            <a:gdLst>
              <a:gd name="T0" fmla="*/ 176270 w 760164"/>
              <a:gd name="T1" fmla="*/ 88135 h 440675"/>
              <a:gd name="T2" fmla="*/ 760164 w 760164"/>
              <a:gd name="T3" fmla="*/ 0 h 440675"/>
              <a:gd name="T4" fmla="*/ 0 w 760164"/>
              <a:gd name="T5" fmla="*/ 440675 h 440675"/>
              <a:gd name="T6" fmla="*/ 176270 w 760164"/>
              <a:gd name="T7" fmla="*/ 88135 h 440675"/>
              <a:gd name="T8" fmla="*/ 0 60000 65536"/>
              <a:gd name="T9" fmla="*/ 0 60000 65536"/>
              <a:gd name="T10" fmla="*/ 0 60000 65536"/>
              <a:gd name="T11" fmla="*/ 0 60000 65536"/>
              <a:gd name="T12" fmla="*/ 0 w 760164"/>
              <a:gd name="T13" fmla="*/ 0 h 440675"/>
              <a:gd name="T14" fmla="*/ 760164 w 760164"/>
              <a:gd name="T15" fmla="*/ 440675 h 44067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60164" h="440675">
                <a:moveTo>
                  <a:pt x="176270" y="88135"/>
                </a:moveTo>
                <a:lnTo>
                  <a:pt x="760164" y="0"/>
                </a:lnTo>
                <a:lnTo>
                  <a:pt x="0" y="440675"/>
                </a:lnTo>
                <a:lnTo>
                  <a:pt x="176270" y="88135"/>
                </a:lnTo>
                <a:close/>
              </a:path>
            </a:pathLst>
          </a:custGeom>
          <a:solidFill>
            <a:srgbClr val="0A738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8" name="任意多边形 105"/>
          <p:cNvSpPr>
            <a:spLocks noChangeArrowheads="1"/>
          </p:cNvSpPr>
          <p:nvPr userDrawn="1"/>
        </p:nvSpPr>
        <p:spPr bwMode="auto">
          <a:xfrm>
            <a:off x="5445125" y="1627188"/>
            <a:ext cx="438150" cy="165100"/>
          </a:xfrm>
          <a:custGeom>
            <a:avLst/>
            <a:gdLst>
              <a:gd name="T0" fmla="*/ 0 w 583894"/>
              <a:gd name="T1" fmla="*/ 198304 h 220337"/>
              <a:gd name="T2" fmla="*/ 583894 w 583894"/>
              <a:gd name="T3" fmla="*/ 220337 h 220337"/>
              <a:gd name="T4" fmla="*/ 341522 w 583894"/>
              <a:gd name="T5" fmla="*/ 0 h 220337"/>
              <a:gd name="T6" fmla="*/ 0 w 583894"/>
              <a:gd name="T7" fmla="*/ 198304 h 220337"/>
              <a:gd name="T8" fmla="*/ 0 60000 65536"/>
              <a:gd name="T9" fmla="*/ 0 60000 65536"/>
              <a:gd name="T10" fmla="*/ 0 60000 65536"/>
              <a:gd name="T11" fmla="*/ 0 60000 65536"/>
              <a:gd name="T12" fmla="*/ 0 w 583894"/>
              <a:gd name="T13" fmla="*/ 0 h 220337"/>
              <a:gd name="T14" fmla="*/ 583894 w 583894"/>
              <a:gd name="T15" fmla="*/ 220337 h 2203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83894" h="220337">
                <a:moveTo>
                  <a:pt x="0" y="198304"/>
                </a:moveTo>
                <a:lnTo>
                  <a:pt x="583894" y="220337"/>
                </a:lnTo>
                <a:lnTo>
                  <a:pt x="341522" y="0"/>
                </a:lnTo>
                <a:lnTo>
                  <a:pt x="0" y="198304"/>
                </a:lnTo>
                <a:close/>
              </a:path>
            </a:pathLst>
          </a:custGeom>
          <a:solidFill>
            <a:srgbClr val="1466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9" name="任意多边形 107"/>
          <p:cNvSpPr>
            <a:spLocks noChangeArrowheads="1"/>
          </p:cNvSpPr>
          <p:nvPr userDrawn="1"/>
        </p:nvSpPr>
        <p:spPr bwMode="auto">
          <a:xfrm>
            <a:off x="5908675" y="1346200"/>
            <a:ext cx="355600" cy="430213"/>
          </a:xfrm>
          <a:custGeom>
            <a:avLst/>
            <a:gdLst>
              <a:gd name="T0" fmla="*/ 77118 w 473725"/>
              <a:gd name="T1" fmla="*/ 165253 h 572878"/>
              <a:gd name="T2" fmla="*/ 473725 w 473725"/>
              <a:gd name="T3" fmla="*/ 0 h 572878"/>
              <a:gd name="T4" fmla="*/ 0 w 473725"/>
              <a:gd name="T5" fmla="*/ 572878 h 572878"/>
              <a:gd name="T6" fmla="*/ 77118 w 473725"/>
              <a:gd name="T7" fmla="*/ 165253 h 572878"/>
              <a:gd name="T8" fmla="*/ 0 60000 65536"/>
              <a:gd name="T9" fmla="*/ 0 60000 65536"/>
              <a:gd name="T10" fmla="*/ 0 60000 65536"/>
              <a:gd name="T11" fmla="*/ 0 60000 65536"/>
              <a:gd name="T12" fmla="*/ 0 w 473725"/>
              <a:gd name="T13" fmla="*/ 0 h 572878"/>
              <a:gd name="T14" fmla="*/ 473725 w 473725"/>
              <a:gd name="T15" fmla="*/ 572878 h 5728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73725" h="572878">
                <a:moveTo>
                  <a:pt x="77118" y="165253"/>
                </a:moveTo>
                <a:lnTo>
                  <a:pt x="473725" y="0"/>
                </a:lnTo>
                <a:lnTo>
                  <a:pt x="0" y="572878"/>
                </a:lnTo>
                <a:lnTo>
                  <a:pt x="77118" y="165253"/>
                </a:lnTo>
                <a:close/>
              </a:path>
            </a:pathLst>
          </a:custGeom>
          <a:solidFill>
            <a:srgbClr val="133E4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0" name="任意多边形 110"/>
          <p:cNvSpPr>
            <a:spLocks noChangeArrowheads="1"/>
          </p:cNvSpPr>
          <p:nvPr userDrawn="1"/>
        </p:nvSpPr>
        <p:spPr bwMode="auto">
          <a:xfrm>
            <a:off x="5916613" y="-73025"/>
            <a:ext cx="1684337" cy="387350"/>
          </a:xfrm>
          <a:custGeom>
            <a:avLst/>
            <a:gdLst>
              <a:gd name="T0" fmla="*/ 0 w 2247441"/>
              <a:gd name="T1" fmla="*/ 495759 h 495759"/>
              <a:gd name="T2" fmla="*/ 991518 w 2247441"/>
              <a:gd name="T3" fmla="*/ 0 h 495759"/>
              <a:gd name="T4" fmla="*/ 2247441 w 2247441"/>
              <a:gd name="T5" fmla="*/ 0 h 495759"/>
              <a:gd name="T6" fmla="*/ 2060154 w 2247441"/>
              <a:gd name="T7" fmla="*/ 473725 h 495759"/>
              <a:gd name="T8" fmla="*/ 0 w 2247441"/>
              <a:gd name="T9" fmla="*/ 495759 h 49575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247441"/>
              <a:gd name="T16" fmla="*/ 0 h 495759"/>
              <a:gd name="T17" fmla="*/ 2247441 w 2247441"/>
              <a:gd name="T18" fmla="*/ 495759 h 49575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247441" h="495759">
                <a:moveTo>
                  <a:pt x="0" y="495759"/>
                </a:moveTo>
                <a:lnTo>
                  <a:pt x="991518" y="0"/>
                </a:lnTo>
                <a:lnTo>
                  <a:pt x="2247441" y="0"/>
                </a:lnTo>
                <a:lnTo>
                  <a:pt x="2060154" y="473725"/>
                </a:lnTo>
                <a:lnTo>
                  <a:pt x="0" y="495759"/>
                </a:lnTo>
                <a:close/>
              </a:path>
            </a:pathLst>
          </a:custGeom>
          <a:solidFill>
            <a:srgbClr val="1C96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1" name="任意多边形 111"/>
          <p:cNvSpPr>
            <a:spLocks noChangeArrowheads="1"/>
          </p:cNvSpPr>
          <p:nvPr userDrawn="1"/>
        </p:nvSpPr>
        <p:spPr bwMode="auto">
          <a:xfrm>
            <a:off x="5957888" y="-123825"/>
            <a:ext cx="850900" cy="422275"/>
          </a:xfrm>
          <a:custGeom>
            <a:avLst/>
            <a:gdLst>
              <a:gd name="T0" fmla="*/ 0 w 1134738"/>
              <a:gd name="T1" fmla="*/ 561861 h 561861"/>
              <a:gd name="T2" fmla="*/ 870333 w 1134738"/>
              <a:gd name="T3" fmla="*/ 0 h 561861"/>
              <a:gd name="T4" fmla="*/ 1134738 w 1134738"/>
              <a:gd name="T5" fmla="*/ 22034 h 561861"/>
              <a:gd name="T6" fmla="*/ 0 w 1134738"/>
              <a:gd name="T7" fmla="*/ 561861 h 561861"/>
              <a:gd name="T8" fmla="*/ 0 60000 65536"/>
              <a:gd name="T9" fmla="*/ 0 60000 65536"/>
              <a:gd name="T10" fmla="*/ 0 60000 65536"/>
              <a:gd name="T11" fmla="*/ 0 60000 65536"/>
              <a:gd name="T12" fmla="*/ 0 w 1134738"/>
              <a:gd name="T13" fmla="*/ 0 h 561861"/>
              <a:gd name="T14" fmla="*/ 1134738 w 1134738"/>
              <a:gd name="T15" fmla="*/ 561861 h 56186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34738" h="561861">
                <a:moveTo>
                  <a:pt x="0" y="561861"/>
                </a:moveTo>
                <a:lnTo>
                  <a:pt x="870333" y="0"/>
                </a:lnTo>
                <a:lnTo>
                  <a:pt x="1134738" y="22034"/>
                </a:lnTo>
                <a:lnTo>
                  <a:pt x="0" y="561861"/>
                </a:lnTo>
                <a:close/>
              </a:path>
            </a:pathLst>
          </a:custGeom>
          <a:solidFill>
            <a:srgbClr val="11A7B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2" name="任意多边形 112"/>
          <p:cNvSpPr>
            <a:spLocks noChangeArrowheads="1"/>
          </p:cNvSpPr>
          <p:nvPr userDrawn="1"/>
        </p:nvSpPr>
        <p:spPr bwMode="auto">
          <a:xfrm>
            <a:off x="7461250" y="0"/>
            <a:ext cx="330200" cy="273050"/>
          </a:xfrm>
          <a:custGeom>
            <a:avLst/>
            <a:gdLst>
              <a:gd name="T0" fmla="*/ 121186 w 440675"/>
              <a:gd name="T1" fmla="*/ 0 h 363557"/>
              <a:gd name="T2" fmla="*/ 440675 w 440675"/>
              <a:gd name="T3" fmla="*/ 0 h 363557"/>
              <a:gd name="T4" fmla="*/ 0 w 440675"/>
              <a:gd name="T5" fmla="*/ 363557 h 363557"/>
              <a:gd name="T6" fmla="*/ 121186 w 440675"/>
              <a:gd name="T7" fmla="*/ 0 h 363557"/>
              <a:gd name="T8" fmla="*/ 0 60000 65536"/>
              <a:gd name="T9" fmla="*/ 0 60000 65536"/>
              <a:gd name="T10" fmla="*/ 0 60000 65536"/>
              <a:gd name="T11" fmla="*/ 0 60000 65536"/>
              <a:gd name="T12" fmla="*/ 0 w 440675"/>
              <a:gd name="T13" fmla="*/ 0 h 363557"/>
              <a:gd name="T14" fmla="*/ 440675 w 440675"/>
              <a:gd name="T15" fmla="*/ 363557 h 3635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40675" h="363557">
                <a:moveTo>
                  <a:pt x="121186" y="0"/>
                </a:moveTo>
                <a:lnTo>
                  <a:pt x="440675" y="0"/>
                </a:lnTo>
                <a:lnTo>
                  <a:pt x="0" y="363557"/>
                </a:lnTo>
                <a:lnTo>
                  <a:pt x="121186" y="0"/>
                </a:lnTo>
                <a:close/>
              </a:path>
            </a:pathLst>
          </a:custGeom>
          <a:solidFill>
            <a:srgbClr val="10597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3" name="任意多边形 114"/>
          <p:cNvSpPr>
            <a:spLocks noChangeArrowheads="1"/>
          </p:cNvSpPr>
          <p:nvPr userDrawn="1"/>
        </p:nvSpPr>
        <p:spPr bwMode="auto">
          <a:xfrm>
            <a:off x="7427913" y="-139700"/>
            <a:ext cx="611187" cy="446088"/>
          </a:xfrm>
          <a:custGeom>
            <a:avLst/>
            <a:gdLst>
              <a:gd name="T0" fmla="*/ 0 w 815248"/>
              <a:gd name="T1" fmla="*/ 550844 h 550844"/>
              <a:gd name="T2" fmla="*/ 638978 w 815248"/>
              <a:gd name="T3" fmla="*/ 0 h 550844"/>
              <a:gd name="T4" fmla="*/ 815248 w 815248"/>
              <a:gd name="T5" fmla="*/ 341523 h 550844"/>
              <a:gd name="T6" fmla="*/ 0 w 815248"/>
              <a:gd name="T7" fmla="*/ 550844 h 550844"/>
              <a:gd name="T8" fmla="*/ 0 60000 65536"/>
              <a:gd name="T9" fmla="*/ 0 60000 65536"/>
              <a:gd name="T10" fmla="*/ 0 60000 65536"/>
              <a:gd name="T11" fmla="*/ 0 60000 65536"/>
              <a:gd name="T12" fmla="*/ 0 w 815248"/>
              <a:gd name="T13" fmla="*/ 0 h 550844"/>
              <a:gd name="T14" fmla="*/ 815248 w 815248"/>
              <a:gd name="T15" fmla="*/ 550844 h 55084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815248" h="550844">
                <a:moveTo>
                  <a:pt x="0" y="550844"/>
                </a:moveTo>
                <a:lnTo>
                  <a:pt x="638978" y="0"/>
                </a:lnTo>
                <a:lnTo>
                  <a:pt x="815248" y="341523"/>
                </a:lnTo>
                <a:lnTo>
                  <a:pt x="0" y="550844"/>
                </a:lnTo>
                <a:close/>
              </a:path>
            </a:pathLst>
          </a:custGeom>
          <a:solidFill>
            <a:srgbClr val="6FC4C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4" name="任意多边形 39"/>
          <p:cNvSpPr>
            <a:spLocks noChangeArrowheads="1"/>
          </p:cNvSpPr>
          <p:nvPr userDrawn="1"/>
        </p:nvSpPr>
        <p:spPr bwMode="auto">
          <a:xfrm>
            <a:off x="1892300" y="1139825"/>
            <a:ext cx="1644650" cy="595313"/>
          </a:xfrm>
          <a:custGeom>
            <a:avLst/>
            <a:gdLst>
              <a:gd name="T0" fmla="*/ 0 w 2192356"/>
              <a:gd name="T1" fmla="*/ 782197 h 782197"/>
              <a:gd name="T2" fmla="*/ 727113 w 2192356"/>
              <a:gd name="T3" fmla="*/ 649995 h 782197"/>
              <a:gd name="T4" fmla="*/ 2192356 w 2192356"/>
              <a:gd name="T5" fmla="*/ 0 h 782197"/>
              <a:gd name="T6" fmla="*/ 0 w 2192356"/>
              <a:gd name="T7" fmla="*/ 782197 h 782197"/>
              <a:gd name="T8" fmla="*/ 0 60000 65536"/>
              <a:gd name="T9" fmla="*/ 0 60000 65536"/>
              <a:gd name="T10" fmla="*/ 0 60000 65536"/>
              <a:gd name="T11" fmla="*/ 0 60000 65536"/>
              <a:gd name="T12" fmla="*/ 0 w 2192356"/>
              <a:gd name="T13" fmla="*/ 0 h 782197"/>
              <a:gd name="T14" fmla="*/ 2192356 w 2192356"/>
              <a:gd name="T15" fmla="*/ 782197 h 78219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92356" h="782197">
                <a:moveTo>
                  <a:pt x="0" y="782197"/>
                </a:moveTo>
                <a:lnTo>
                  <a:pt x="727113" y="649995"/>
                </a:lnTo>
                <a:lnTo>
                  <a:pt x="2192356" y="0"/>
                </a:lnTo>
                <a:lnTo>
                  <a:pt x="0" y="782197"/>
                </a:lnTo>
                <a:close/>
              </a:path>
            </a:pathLst>
          </a:custGeom>
          <a:solidFill>
            <a:srgbClr val="FBB6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5" name="任意多边形 82"/>
          <p:cNvSpPr>
            <a:spLocks noChangeArrowheads="1"/>
          </p:cNvSpPr>
          <p:nvPr userDrawn="1"/>
        </p:nvSpPr>
        <p:spPr bwMode="auto">
          <a:xfrm>
            <a:off x="5222875" y="1198563"/>
            <a:ext cx="520700" cy="487362"/>
          </a:xfrm>
          <a:custGeom>
            <a:avLst/>
            <a:gdLst>
              <a:gd name="T0" fmla="*/ 672029 w 672029"/>
              <a:gd name="T1" fmla="*/ 0 h 649995"/>
              <a:gd name="T2" fmla="*/ 0 w 672029"/>
              <a:gd name="T3" fmla="*/ 649995 h 649995"/>
              <a:gd name="T4" fmla="*/ 154236 w 672029"/>
              <a:gd name="T5" fmla="*/ 231354 h 649995"/>
              <a:gd name="T6" fmla="*/ 672029 w 672029"/>
              <a:gd name="T7" fmla="*/ 0 h 649995"/>
              <a:gd name="T8" fmla="*/ 0 60000 65536"/>
              <a:gd name="T9" fmla="*/ 0 60000 65536"/>
              <a:gd name="T10" fmla="*/ 0 60000 65536"/>
              <a:gd name="T11" fmla="*/ 0 60000 65536"/>
              <a:gd name="T12" fmla="*/ 0 w 672029"/>
              <a:gd name="T13" fmla="*/ 0 h 649995"/>
              <a:gd name="T14" fmla="*/ 672029 w 672029"/>
              <a:gd name="T15" fmla="*/ 649995 h 64999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72029" h="649995">
                <a:moveTo>
                  <a:pt x="672029" y="0"/>
                </a:moveTo>
                <a:lnTo>
                  <a:pt x="0" y="649995"/>
                </a:lnTo>
                <a:lnTo>
                  <a:pt x="154236" y="231354"/>
                </a:lnTo>
                <a:lnTo>
                  <a:pt x="672029" y="0"/>
                </a:lnTo>
                <a:close/>
              </a:path>
            </a:pathLst>
          </a:custGeom>
          <a:solidFill>
            <a:srgbClr val="AA1D2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6" name="任意多边形 119"/>
          <p:cNvSpPr>
            <a:spLocks noChangeArrowheads="1"/>
          </p:cNvSpPr>
          <p:nvPr userDrawn="1"/>
        </p:nvSpPr>
        <p:spPr bwMode="auto">
          <a:xfrm>
            <a:off x="2279650" y="1536700"/>
            <a:ext cx="2281238" cy="701675"/>
          </a:xfrm>
          <a:custGeom>
            <a:avLst/>
            <a:gdLst>
              <a:gd name="T0" fmla="*/ 0 w 2974555"/>
              <a:gd name="T1" fmla="*/ 925417 h 925417"/>
              <a:gd name="T2" fmla="*/ 2974555 w 2974555"/>
              <a:gd name="T3" fmla="*/ 0 h 925417"/>
              <a:gd name="T4" fmla="*/ 2500829 w 2974555"/>
              <a:gd name="T5" fmla="*/ 484742 h 925417"/>
              <a:gd name="T6" fmla="*/ 0 w 2974555"/>
              <a:gd name="T7" fmla="*/ 925417 h 925417"/>
              <a:gd name="T8" fmla="*/ 0 60000 65536"/>
              <a:gd name="T9" fmla="*/ 0 60000 65536"/>
              <a:gd name="T10" fmla="*/ 0 60000 65536"/>
              <a:gd name="T11" fmla="*/ 0 60000 65536"/>
              <a:gd name="T12" fmla="*/ 0 w 2974555"/>
              <a:gd name="T13" fmla="*/ 0 h 925417"/>
              <a:gd name="T14" fmla="*/ 2974555 w 2974555"/>
              <a:gd name="T15" fmla="*/ 925417 h 92541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74555" h="925417">
                <a:moveTo>
                  <a:pt x="0" y="925417"/>
                </a:moveTo>
                <a:lnTo>
                  <a:pt x="2974555" y="0"/>
                </a:lnTo>
                <a:lnTo>
                  <a:pt x="2500829" y="484742"/>
                </a:lnTo>
                <a:lnTo>
                  <a:pt x="0" y="925417"/>
                </a:lnTo>
                <a:close/>
              </a:path>
            </a:pathLst>
          </a:custGeom>
          <a:solidFill>
            <a:srgbClr val="EB263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7" name="任意多边形 120"/>
          <p:cNvSpPr>
            <a:spLocks noChangeArrowheads="1"/>
          </p:cNvSpPr>
          <p:nvPr userDrawn="1"/>
        </p:nvSpPr>
        <p:spPr bwMode="auto">
          <a:xfrm>
            <a:off x="-139700" y="4246563"/>
            <a:ext cx="255588" cy="265112"/>
          </a:xfrm>
          <a:custGeom>
            <a:avLst/>
            <a:gdLst>
              <a:gd name="T0" fmla="*/ 44068 w 341523"/>
              <a:gd name="T1" fmla="*/ 0 h 352540"/>
              <a:gd name="T2" fmla="*/ 341523 w 341523"/>
              <a:gd name="T3" fmla="*/ 352540 h 352540"/>
              <a:gd name="T4" fmla="*/ 0 w 341523"/>
              <a:gd name="T5" fmla="*/ 253388 h 352540"/>
              <a:gd name="T6" fmla="*/ 33051 w 341523"/>
              <a:gd name="T7" fmla="*/ 55084 h 352540"/>
              <a:gd name="T8" fmla="*/ 44068 w 341523"/>
              <a:gd name="T9" fmla="*/ 0 h 35254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41523"/>
              <a:gd name="T16" fmla="*/ 0 h 352540"/>
              <a:gd name="T17" fmla="*/ 341523 w 341523"/>
              <a:gd name="T18" fmla="*/ 352540 h 35254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41523" h="352540">
                <a:moveTo>
                  <a:pt x="44068" y="0"/>
                </a:moveTo>
                <a:lnTo>
                  <a:pt x="341523" y="352540"/>
                </a:lnTo>
                <a:lnTo>
                  <a:pt x="0" y="253388"/>
                </a:lnTo>
                <a:lnTo>
                  <a:pt x="33051" y="55084"/>
                </a:lnTo>
                <a:lnTo>
                  <a:pt x="44068" y="0"/>
                </a:lnTo>
                <a:close/>
              </a:path>
            </a:pathLst>
          </a:custGeom>
          <a:solidFill>
            <a:srgbClr val="E0345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8" name="任意多边形 122"/>
          <p:cNvSpPr>
            <a:spLocks noChangeArrowheads="1"/>
          </p:cNvSpPr>
          <p:nvPr userDrawn="1"/>
        </p:nvSpPr>
        <p:spPr bwMode="auto">
          <a:xfrm>
            <a:off x="1438275" y="3722688"/>
            <a:ext cx="279400" cy="214312"/>
          </a:xfrm>
          <a:custGeom>
            <a:avLst/>
            <a:gdLst>
              <a:gd name="T0" fmla="*/ 33051 w 374574"/>
              <a:gd name="T1" fmla="*/ 55085 h 286439"/>
              <a:gd name="T2" fmla="*/ 374574 w 374574"/>
              <a:gd name="T3" fmla="*/ 0 h 286439"/>
              <a:gd name="T4" fmla="*/ 0 w 374574"/>
              <a:gd name="T5" fmla="*/ 286439 h 286439"/>
              <a:gd name="T6" fmla="*/ 33051 w 374574"/>
              <a:gd name="T7" fmla="*/ 55085 h 286439"/>
              <a:gd name="T8" fmla="*/ 0 60000 65536"/>
              <a:gd name="T9" fmla="*/ 0 60000 65536"/>
              <a:gd name="T10" fmla="*/ 0 60000 65536"/>
              <a:gd name="T11" fmla="*/ 0 60000 65536"/>
              <a:gd name="T12" fmla="*/ 0 w 374574"/>
              <a:gd name="T13" fmla="*/ 0 h 286439"/>
              <a:gd name="T14" fmla="*/ 374574 w 374574"/>
              <a:gd name="T15" fmla="*/ 286439 h 2864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74574" h="286439">
                <a:moveTo>
                  <a:pt x="33051" y="55085"/>
                </a:moveTo>
                <a:lnTo>
                  <a:pt x="374574" y="0"/>
                </a:lnTo>
                <a:lnTo>
                  <a:pt x="0" y="286439"/>
                </a:lnTo>
                <a:lnTo>
                  <a:pt x="33051" y="55085"/>
                </a:lnTo>
                <a:close/>
              </a:path>
            </a:pathLst>
          </a:custGeom>
          <a:solidFill>
            <a:srgbClr val="CB42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9" name="任意多边形 126"/>
          <p:cNvSpPr>
            <a:spLocks noChangeArrowheads="1"/>
          </p:cNvSpPr>
          <p:nvPr userDrawn="1"/>
        </p:nvSpPr>
        <p:spPr bwMode="auto">
          <a:xfrm rot="6756059">
            <a:off x="4123532" y="4880769"/>
            <a:ext cx="173037" cy="98425"/>
          </a:xfrm>
          <a:custGeom>
            <a:avLst/>
            <a:gdLst>
              <a:gd name="T0" fmla="*/ 0 w 231354"/>
              <a:gd name="T1" fmla="*/ 0 h 132202"/>
              <a:gd name="T2" fmla="*/ 143219 w 231354"/>
              <a:gd name="T3" fmla="*/ 132202 h 132202"/>
              <a:gd name="T4" fmla="*/ 231354 w 231354"/>
              <a:gd name="T5" fmla="*/ 55084 h 132202"/>
              <a:gd name="T6" fmla="*/ 0 w 231354"/>
              <a:gd name="T7" fmla="*/ 0 h 132202"/>
              <a:gd name="T8" fmla="*/ 0 60000 65536"/>
              <a:gd name="T9" fmla="*/ 0 60000 65536"/>
              <a:gd name="T10" fmla="*/ 0 60000 65536"/>
              <a:gd name="T11" fmla="*/ 0 60000 65536"/>
              <a:gd name="T12" fmla="*/ 0 w 231354"/>
              <a:gd name="T13" fmla="*/ 0 h 132202"/>
              <a:gd name="T14" fmla="*/ 231354 w 231354"/>
              <a:gd name="T15" fmla="*/ 132202 h 1322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1354" h="132202">
                <a:moveTo>
                  <a:pt x="0" y="0"/>
                </a:moveTo>
                <a:lnTo>
                  <a:pt x="143219" y="132202"/>
                </a:lnTo>
                <a:lnTo>
                  <a:pt x="231354" y="55084"/>
                </a:lnTo>
                <a:lnTo>
                  <a:pt x="0" y="0"/>
                </a:lnTo>
                <a:close/>
              </a:path>
            </a:pathLst>
          </a:custGeom>
          <a:solidFill>
            <a:srgbClr val="EF5C5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0" name="任意多边形 135"/>
          <p:cNvSpPr>
            <a:spLocks noChangeArrowheads="1"/>
          </p:cNvSpPr>
          <p:nvPr userDrawn="1"/>
        </p:nvSpPr>
        <p:spPr bwMode="auto">
          <a:xfrm>
            <a:off x="6138863" y="2495550"/>
            <a:ext cx="206375" cy="214313"/>
          </a:xfrm>
          <a:custGeom>
            <a:avLst/>
            <a:gdLst>
              <a:gd name="T0" fmla="*/ 0 w 275421"/>
              <a:gd name="T1" fmla="*/ 33051 h 286439"/>
              <a:gd name="T2" fmla="*/ 275421 w 275421"/>
              <a:gd name="T3" fmla="*/ 0 h 286439"/>
              <a:gd name="T4" fmla="*/ 88135 w 275421"/>
              <a:gd name="T5" fmla="*/ 286439 h 286439"/>
              <a:gd name="T6" fmla="*/ 0 w 275421"/>
              <a:gd name="T7" fmla="*/ 33051 h 286439"/>
              <a:gd name="T8" fmla="*/ 0 60000 65536"/>
              <a:gd name="T9" fmla="*/ 0 60000 65536"/>
              <a:gd name="T10" fmla="*/ 0 60000 65536"/>
              <a:gd name="T11" fmla="*/ 0 60000 65536"/>
              <a:gd name="T12" fmla="*/ 0 w 275421"/>
              <a:gd name="T13" fmla="*/ 0 h 286439"/>
              <a:gd name="T14" fmla="*/ 275421 w 275421"/>
              <a:gd name="T15" fmla="*/ 286439 h 2864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5421" h="286439">
                <a:moveTo>
                  <a:pt x="0" y="33051"/>
                </a:moveTo>
                <a:lnTo>
                  <a:pt x="275421" y="0"/>
                </a:lnTo>
                <a:lnTo>
                  <a:pt x="88135" y="286439"/>
                </a:lnTo>
                <a:lnTo>
                  <a:pt x="0" y="33051"/>
                </a:lnTo>
                <a:close/>
              </a:path>
            </a:pathLst>
          </a:custGeom>
          <a:solidFill>
            <a:srgbClr val="3FC0F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1" name="任意多边形 136"/>
          <p:cNvSpPr>
            <a:spLocks noChangeArrowheads="1"/>
          </p:cNvSpPr>
          <p:nvPr userDrawn="1"/>
        </p:nvSpPr>
        <p:spPr bwMode="auto">
          <a:xfrm>
            <a:off x="8788400" y="2698750"/>
            <a:ext cx="174625" cy="98425"/>
          </a:xfrm>
          <a:custGeom>
            <a:avLst/>
            <a:gdLst>
              <a:gd name="T0" fmla="*/ 0 w 231354"/>
              <a:gd name="T1" fmla="*/ 0 h 132202"/>
              <a:gd name="T2" fmla="*/ 143219 w 231354"/>
              <a:gd name="T3" fmla="*/ 132202 h 132202"/>
              <a:gd name="T4" fmla="*/ 231354 w 231354"/>
              <a:gd name="T5" fmla="*/ 55084 h 132202"/>
              <a:gd name="T6" fmla="*/ 0 w 231354"/>
              <a:gd name="T7" fmla="*/ 0 h 132202"/>
              <a:gd name="T8" fmla="*/ 0 60000 65536"/>
              <a:gd name="T9" fmla="*/ 0 60000 65536"/>
              <a:gd name="T10" fmla="*/ 0 60000 65536"/>
              <a:gd name="T11" fmla="*/ 0 60000 65536"/>
              <a:gd name="T12" fmla="*/ 0 w 231354"/>
              <a:gd name="T13" fmla="*/ 0 h 132202"/>
              <a:gd name="T14" fmla="*/ 231354 w 231354"/>
              <a:gd name="T15" fmla="*/ 132202 h 1322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1354" h="132202">
                <a:moveTo>
                  <a:pt x="0" y="0"/>
                </a:moveTo>
                <a:lnTo>
                  <a:pt x="143219" y="132202"/>
                </a:lnTo>
                <a:lnTo>
                  <a:pt x="231354" y="55084"/>
                </a:lnTo>
                <a:lnTo>
                  <a:pt x="0" y="0"/>
                </a:lnTo>
                <a:close/>
              </a:path>
            </a:pathLst>
          </a:custGeom>
          <a:solidFill>
            <a:srgbClr val="F4594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2" name="任意多边形 137"/>
          <p:cNvSpPr>
            <a:spLocks noChangeArrowheads="1"/>
          </p:cNvSpPr>
          <p:nvPr userDrawn="1"/>
        </p:nvSpPr>
        <p:spPr bwMode="auto">
          <a:xfrm>
            <a:off x="7840663" y="1833563"/>
            <a:ext cx="247650" cy="198437"/>
          </a:xfrm>
          <a:custGeom>
            <a:avLst/>
            <a:gdLst>
              <a:gd name="T0" fmla="*/ 187286 w 330506"/>
              <a:gd name="T1" fmla="*/ 33050 h 264405"/>
              <a:gd name="T2" fmla="*/ 0 w 330506"/>
              <a:gd name="T3" fmla="*/ 264405 h 264405"/>
              <a:gd name="T4" fmla="*/ 330506 w 330506"/>
              <a:gd name="T5" fmla="*/ 0 h 264405"/>
              <a:gd name="T6" fmla="*/ 187286 w 330506"/>
              <a:gd name="T7" fmla="*/ 33050 h 264405"/>
              <a:gd name="T8" fmla="*/ 0 60000 65536"/>
              <a:gd name="T9" fmla="*/ 0 60000 65536"/>
              <a:gd name="T10" fmla="*/ 0 60000 65536"/>
              <a:gd name="T11" fmla="*/ 0 60000 65536"/>
              <a:gd name="T12" fmla="*/ 0 w 330506"/>
              <a:gd name="T13" fmla="*/ 0 h 264405"/>
              <a:gd name="T14" fmla="*/ 330506 w 330506"/>
              <a:gd name="T15" fmla="*/ 264405 h 26440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0506" h="264405">
                <a:moveTo>
                  <a:pt x="187286" y="33050"/>
                </a:moveTo>
                <a:lnTo>
                  <a:pt x="0" y="264405"/>
                </a:lnTo>
                <a:lnTo>
                  <a:pt x="330506" y="0"/>
                </a:lnTo>
                <a:lnTo>
                  <a:pt x="187286" y="33050"/>
                </a:lnTo>
                <a:close/>
              </a:path>
            </a:pathLst>
          </a:custGeom>
          <a:solidFill>
            <a:srgbClr val="1080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3" name="任意多边形 138"/>
          <p:cNvSpPr>
            <a:spLocks noChangeArrowheads="1"/>
          </p:cNvSpPr>
          <p:nvPr userDrawn="1"/>
        </p:nvSpPr>
        <p:spPr bwMode="auto">
          <a:xfrm>
            <a:off x="6759575" y="1033463"/>
            <a:ext cx="279400" cy="214312"/>
          </a:xfrm>
          <a:custGeom>
            <a:avLst/>
            <a:gdLst>
              <a:gd name="T0" fmla="*/ 33051 w 374574"/>
              <a:gd name="T1" fmla="*/ 55085 h 286439"/>
              <a:gd name="T2" fmla="*/ 374574 w 374574"/>
              <a:gd name="T3" fmla="*/ 0 h 286439"/>
              <a:gd name="T4" fmla="*/ 0 w 374574"/>
              <a:gd name="T5" fmla="*/ 286439 h 286439"/>
              <a:gd name="T6" fmla="*/ 33051 w 374574"/>
              <a:gd name="T7" fmla="*/ 55085 h 286439"/>
              <a:gd name="T8" fmla="*/ 0 60000 65536"/>
              <a:gd name="T9" fmla="*/ 0 60000 65536"/>
              <a:gd name="T10" fmla="*/ 0 60000 65536"/>
              <a:gd name="T11" fmla="*/ 0 60000 65536"/>
              <a:gd name="T12" fmla="*/ 0 w 374574"/>
              <a:gd name="T13" fmla="*/ 0 h 286439"/>
              <a:gd name="T14" fmla="*/ 374574 w 374574"/>
              <a:gd name="T15" fmla="*/ 286439 h 2864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74574" h="286439">
                <a:moveTo>
                  <a:pt x="33051" y="55085"/>
                </a:moveTo>
                <a:lnTo>
                  <a:pt x="374574" y="0"/>
                </a:lnTo>
                <a:lnTo>
                  <a:pt x="0" y="286439"/>
                </a:lnTo>
                <a:lnTo>
                  <a:pt x="33051" y="55085"/>
                </a:lnTo>
                <a:close/>
              </a:path>
            </a:pathLst>
          </a:custGeom>
          <a:solidFill>
            <a:srgbClr val="045A8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4" name="任意多边形 139"/>
          <p:cNvSpPr>
            <a:spLocks noChangeArrowheads="1"/>
          </p:cNvSpPr>
          <p:nvPr userDrawn="1"/>
        </p:nvSpPr>
        <p:spPr bwMode="auto">
          <a:xfrm>
            <a:off x="508000" y="657225"/>
            <a:ext cx="173038" cy="98425"/>
          </a:xfrm>
          <a:custGeom>
            <a:avLst/>
            <a:gdLst>
              <a:gd name="T0" fmla="*/ 0 w 231354"/>
              <a:gd name="T1" fmla="*/ 0 h 132202"/>
              <a:gd name="T2" fmla="*/ 143219 w 231354"/>
              <a:gd name="T3" fmla="*/ 132202 h 132202"/>
              <a:gd name="T4" fmla="*/ 231354 w 231354"/>
              <a:gd name="T5" fmla="*/ 55084 h 132202"/>
              <a:gd name="T6" fmla="*/ 0 w 231354"/>
              <a:gd name="T7" fmla="*/ 0 h 132202"/>
              <a:gd name="T8" fmla="*/ 0 60000 65536"/>
              <a:gd name="T9" fmla="*/ 0 60000 65536"/>
              <a:gd name="T10" fmla="*/ 0 60000 65536"/>
              <a:gd name="T11" fmla="*/ 0 60000 65536"/>
              <a:gd name="T12" fmla="*/ 0 w 231354"/>
              <a:gd name="T13" fmla="*/ 0 h 132202"/>
              <a:gd name="T14" fmla="*/ 231354 w 231354"/>
              <a:gd name="T15" fmla="*/ 132202 h 1322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1354" h="132202">
                <a:moveTo>
                  <a:pt x="0" y="0"/>
                </a:moveTo>
                <a:lnTo>
                  <a:pt x="143219" y="132202"/>
                </a:lnTo>
                <a:lnTo>
                  <a:pt x="231354" y="55084"/>
                </a:lnTo>
                <a:lnTo>
                  <a:pt x="0" y="0"/>
                </a:lnTo>
                <a:close/>
              </a:path>
            </a:pathLst>
          </a:custGeom>
          <a:solidFill>
            <a:srgbClr val="A11D2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5" name="任意多边形 140"/>
          <p:cNvSpPr>
            <a:spLocks noChangeArrowheads="1"/>
          </p:cNvSpPr>
          <p:nvPr userDrawn="1"/>
        </p:nvSpPr>
        <p:spPr bwMode="auto">
          <a:xfrm>
            <a:off x="1970088" y="962025"/>
            <a:ext cx="247650" cy="198438"/>
          </a:xfrm>
          <a:custGeom>
            <a:avLst/>
            <a:gdLst>
              <a:gd name="T0" fmla="*/ 187286 w 330506"/>
              <a:gd name="T1" fmla="*/ 33050 h 264405"/>
              <a:gd name="T2" fmla="*/ 0 w 330506"/>
              <a:gd name="T3" fmla="*/ 264405 h 264405"/>
              <a:gd name="T4" fmla="*/ 330506 w 330506"/>
              <a:gd name="T5" fmla="*/ 0 h 264405"/>
              <a:gd name="T6" fmla="*/ 187286 w 330506"/>
              <a:gd name="T7" fmla="*/ 33050 h 264405"/>
              <a:gd name="T8" fmla="*/ 0 60000 65536"/>
              <a:gd name="T9" fmla="*/ 0 60000 65536"/>
              <a:gd name="T10" fmla="*/ 0 60000 65536"/>
              <a:gd name="T11" fmla="*/ 0 60000 65536"/>
              <a:gd name="T12" fmla="*/ 0 w 330506"/>
              <a:gd name="T13" fmla="*/ 0 h 264405"/>
              <a:gd name="T14" fmla="*/ 330506 w 330506"/>
              <a:gd name="T15" fmla="*/ 264405 h 26440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30506" h="264405">
                <a:moveTo>
                  <a:pt x="187286" y="33050"/>
                </a:moveTo>
                <a:lnTo>
                  <a:pt x="0" y="264405"/>
                </a:lnTo>
                <a:lnTo>
                  <a:pt x="330506" y="0"/>
                </a:lnTo>
                <a:lnTo>
                  <a:pt x="187286" y="33050"/>
                </a:lnTo>
                <a:close/>
              </a:path>
            </a:pathLst>
          </a:custGeom>
          <a:solidFill>
            <a:srgbClr val="F594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6" name="任意多边形 142"/>
          <p:cNvSpPr>
            <a:spLocks noChangeArrowheads="1"/>
          </p:cNvSpPr>
          <p:nvPr userDrawn="1"/>
        </p:nvSpPr>
        <p:spPr bwMode="auto">
          <a:xfrm>
            <a:off x="3990975" y="639763"/>
            <a:ext cx="280988" cy="214312"/>
          </a:xfrm>
          <a:custGeom>
            <a:avLst/>
            <a:gdLst>
              <a:gd name="T0" fmla="*/ 33051 w 374574"/>
              <a:gd name="T1" fmla="*/ 55085 h 286439"/>
              <a:gd name="T2" fmla="*/ 374574 w 374574"/>
              <a:gd name="T3" fmla="*/ 0 h 286439"/>
              <a:gd name="T4" fmla="*/ 0 w 374574"/>
              <a:gd name="T5" fmla="*/ 286439 h 286439"/>
              <a:gd name="T6" fmla="*/ 33051 w 374574"/>
              <a:gd name="T7" fmla="*/ 55085 h 286439"/>
              <a:gd name="T8" fmla="*/ 0 60000 65536"/>
              <a:gd name="T9" fmla="*/ 0 60000 65536"/>
              <a:gd name="T10" fmla="*/ 0 60000 65536"/>
              <a:gd name="T11" fmla="*/ 0 60000 65536"/>
              <a:gd name="T12" fmla="*/ 0 w 374574"/>
              <a:gd name="T13" fmla="*/ 0 h 286439"/>
              <a:gd name="T14" fmla="*/ 374574 w 374574"/>
              <a:gd name="T15" fmla="*/ 286439 h 2864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74574" h="286439">
                <a:moveTo>
                  <a:pt x="33051" y="55085"/>
                </a:moveTo>
                <a:lnTo>
                  <a:pt x="374574" y="0"/>
                </a:lnTo>
                <a:lnTo>
                  <a:pt x="0" y="286439"/>
                </a:lnTo>
                <a:lnTo>
                  <a:pt x="33051" y="55085"/>
                </a:lnTo>
                <a:close/>
              </a:path>
            </a:pathLst>
          </a:custGeom>
          <a:solidFill>
            <a:srgbClr val="4DC3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7" name="任意多边形 144"/>
          <p:cNvSpPr>
            <a:spLocks noChangeArrowheads="1"/>
          </p:cNvSpPr>
          <p:nvPr userDrawn="1"/>
        </p:nvSpPr>
        <p:spPr bwMode="auto">
          <a:xfrm>
            <a:off x="2786063" y="4511675"/>
            <a:ext cx="173037" cy="98425"/>
          </a:xfrm>
          <a:custGeom>
            <a:avLst/>
            <a:gdLst>
              <a:gd name="T0" fmla="*/ 0 w 231354"/>
              <a:gd name="T1" fmla="*/ 0 h 132202"/>
              <a:gd name="T2" fmla="*/ 143219 w 231354"/>
              <a:gd name="T3" fmla="*/ 132202 h 132202"/>
              <a:gd name="T4" fmla="*/ 231354 w 231354"/>
              <a:gd name="T5" fmla="*/ 55084 h 132202"/>
              <a:gd name="T6" fmla="*/ 0 w 231354"/>
              <a:gd name="T7" fmla="*/ 0 h 132202"/>
              <a:gd name="T8" fmla="*/ 0 60000 65536"/>
              <a:gd name="T9" fmla="*/ 0 60000 65536"/>
              <a:gd name="T10" fmla="*/ 0 60000 65536"/>
              <a:gd name="T11" fmla="*/ 0 60000 65536"/>
              <a:gd name="T12" fmla="*/ 0 w 231354"/>
              <a:gd name="T13" fmla="*/ 0 h 132202"/>
              <a:gd name="T14" fmla="*/ 231354 w 231354"/>
              <a:gd name="T15" fmla="*/ 132202 h 13220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1354" h="132202">
                <a:moveTo>
                  <a:pt x="0" y="0"/>
                </a:moveTo>
                <a:lnTo>
                  <a:pt x="143219" y="132202"/>
                </a:lnTo>
                <a:lnTo>
                  <a:pt x="231354" y="55084"/>
                </a:lnTo>
                <a:lnTo>
                  <a:pt x="0" y="0"/>
                </a:lnTo>
                <a:close/>
              </a:path>
            </a:pathLst>
          </a:custGeom>
          <a:solidFill>
            <a:srgbClr val="34110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 anchor="ctr"/>
          <a:lstStyle/>
          <a:p>
            <a:pPr algn="ctr"/>
            <a:endParaRPr lang="zh-CN" altLang="zh-CN" sz="1000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18" name="TextBox 11"/>
          <p:cNvSpPr>
            <a:spLocks noChangeArrowheads="1"/>
          </p:cNvSpPr>
          <p:nvPr userDrawn="1"/>
        </p:nvSpPr>
        <p:spPr bwMode="auto">
          <a:xfrm>
            <a:off x="4195763" y="3276600"/>
            <a:ext cx="5000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r"/>
            <a:r>
              <a:rPr lang="zh-CN" altLang="en-US" sz="1200">
                <a:solidFill>
                  <a:schemeClr val="bg1"/>
                </a:solidFill>
                <a:latin typeface="Yuanti SC Regular" charset="0"/>
                <a:ea typeface="微软雅黑" pitchFamily="34" charset="-122"/>
                <a:sym typeface="Yuanti SC Regular" charset="0"/>
              </a:rPr>
              <a:t>案</a:t>
            </a:r>
            <a:endParaRPr lang="en-US" altLang="zh-CN" sz="1200">
              <a:solidFill>
                <a:schemeClr val="bg1"/>
              </a:solidFill>
              <a:latin typeface="Yuanti SC Regular" charset="0"/>
              <a:ea typeface="微软雅黑" pitchFamily="34" charset="-122"/>
              <a:sym typeface="Yuanti SC Regular" charset="0"/>
            </a:endParaRPr>
          </a:p>
          <a:p>
            <a:pPr algn="r"/>
            <a:r>
              <a:rPr lang="zh-CN" altLang="en-US" sz="1200">
                <a:solidFill>
                  <a:schemeClr val="bg1"/>
                </a:solidFill>
                <a:latin typeface="Yuanti SC Regular" charset="0"/>
                <a:ea typeface="微软雅黑" pitchFamily="34" charset="-122"/>
                <a:sym typeface="Yuanti SC Regular" charset="0"/>
              </a:rPr>
              <a:t>例</a:t>
            </a:r>
            <a:endParaRPr lang="zh-CN" altLang="en-US" sz="1200">
              <a:solidFill>
                <a:schemeClr val="bg1"/>
              </a:solidFill>
              <a:latin typeface="微软雅黑" pitchFamily="34" charset="-122"/>
              <a:ea typeface="微软雅黑" pitchFamily="34" charset="-122"/>
              <a:sym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1"/>
          <p:cNvGrpSpPr/>
          <p:nvPr userDrawn="1"/>
        </p:nvGrpSpPr>
        <p:grpSpPr bwMode="auto">
          <a:xfrm>
            <a:off x="253769" y="-19938"/>
            <a:ext cx="674786" cy="646331"/>
            <a:chOff x="2506532" y="465192"/>
            <a:chExt cx="675190" cy="646231"/>
          </a:xfrm>
        </p:grpSpPr>
        <p:sp>
          <p:nvSpPr>
            <p:cNvPr id="4" name="文本框 2"/>
            <p:cNvSpPr txBox="1">
              <a:spLocks noChangeArrowheads="1"/>
            </p:cNvSpPr>
            <p:nvPr/>
          </p:nvSpPr>
          <p:spPr bwMode="auto">
            <a:xfrm>
              <a:off x="2506532" y="465192"/>
              <a:ext cx="236653" cy="646231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3600" dirty="0" smtClean="0">
                  <a:solidFill>
                    <a:srgbClr val="005292"/>
                  </a:solidFill>
                  <a:latin typeface="Impact" pitchFamily="34" charset="0"/>
                </a:rPr>
                <a:t>5</a:t>
              </a:r>
              <a:endParaRPr lang="zh-CN" altLang="en-US" sz="3600" dirty="0">
                <a:solidFill>
                  <a:srgbClr val="005292"/>
                </a:solidFill>
                <a:latin typeface="Impact" pitchFamily="34" charset="0"/>
              </a:endParaRPr>
            </a:p>
          </p:txBody>
        </p:sp>
        <p:cxnSp>
          <p:nvCxnSpPr>
            <p:cNvPr id="7" name="直接连接符 6"/>
            <p:cNvCxnSpPr/>
            <p:nvPr/>
          </p:nvCxnSpPr>
          <p:spPr>
            <a:xfrm flipH="1">
              <a:off x="2722573" y="599954"/>
              <a:ext cx="459149" cy="459075"/>
            </a:xfrm>
            <a:prstGeom prst="line">
              <a:avLst/>
            </a:prstGeom>
            <a:ln w="28575">
              <a:solidFill>
                <a:srgbClr val="00529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矩形 7"/>
          <p:cNvSpPr/>
          <p:nvPr userDrawn="1"/>
        </p:nvSpPr>
        <p:spPr>
          <a:xfrm>
            <a:off x="1" y="572146"/>
            <a:ext cx="9138050" cy="34281"/>
          </a:xfrm>
          <a:prstGeom prst="rect">
            <a:avLst/>
          </a:prstGeom>
          <a:solidFill>
            <a:srgbClr val="005292"/>
          </a:solidFill>
          <a:ln>
            <a:solidFill>
              <a:srgbClr val="0052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1" tIns="45705" rIns="91411" bIns="45705"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0"/>
    </mc:Choice>
    <mc:Fallback xmlns="">
      <p:transition spd="slow" advClick="0" advTm="0"/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3 New Produ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直接连接符 6"/>
          <p:cNvCxnSpPr/>
          <p:nvPr/>
        </p:nvCxnSpPr>
        <p:spPr>
          <a:xfrm>
            <a:off x="0" y="4822031"/>
            <a:ext cx="9144000" cy="1191"/>
          </a:xfrm>
          <a:prstGeom prst="line">
            <a:avLst/>
          </a:prstGeom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1"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indent="0" defTabSz="914400" rtl="0" eaLnBrk="1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b="0" i="0" kern="1200" cap="none" spc="0" normalizeH="0" baseline="0" noProof="1">
              <a:latin typeface="Calibri" pitchFamily="34" charset="0"/>
              <a:ea typeface="宋体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/>
          <a:p>
            <a:pPr algn="r" eaLnBrk="1" fontAlgn="base" hangingPunct="1"/>
            <a:fld id="{9A0DB2DC-4C9A-4742-B13C-FB6460FD3503}" type="slidenum">
              <a:rPr lang="zh-CN" altLang="en-US" sz="1200" noProof="1" dirty="0">
                <a:solidFill>
                  <a:srgbClr val="898989"/>
                </a:solidFill>
                <a:latin typeface="Calibri" pitchFamily="34" charset="0"/>
                <a:ea typeface="宋体" pitchFamily="2" charset="-122"/>
                <a:cs typeface="+mn-ea"/>
              </a:rPr>
              <a:t>‹#›</a:t>
            </a:fld>
            <a:endParaRPr lang="zh-CN" altLang="en-US" sz="1200" noProof="1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 spd="slow">
    <p:zo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AF190-E6C3-4F71-9AD4-820770AEF1A8}" type="datetimeFigureOut">
              <a:rPr lang="zh-CN" altLang="en-US" smtClean="0"/>
              <a:t>2018/1/22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B5BF9F-75C6-42BD-8363-2F606FE0B601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0">
        <p:fade/>
      </p:transition>
    </mc:Choice>
    <mc:Fallback xmlns="">
      <p:transition spd="med" advClick="0" advTm="0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2"/>
          <p:cNvSpPr>
            <a:spLocks noChangeArrowheads="1"/>
          </p:cNvSpPr>
          <p:nvPr/>
        </p:nvSpPr>
        <p:spPr bwMode="auto">
          <a:xfrm>
            <a:off x="3461200" y="3651250"/>
            <a:ext cx="5692325" cy="852488"/>
          </a:xfrm>
          <a:prstGeom prst="rect">
            <a:avLst/>
          </a:prstGeom>
          <a:solidFill>
            <a:srgbClr val="1468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1D97BC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" name="TextBox 11"/>
          <p:cNvSpPr>
            <a:spLocks noChangeArrowheads="1"/>
          </p:cNvSpPr>
          <p:nvPr/>
        </p:nvSpPr>
        <p:spPr bwMode="auto">
          <a:xfrm>
            <a:off x="5608576" y="3144541"/>
            <a:ext cx="1767205" cy="433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2100" b="1" dirty="0">
                <a:solidFill>
                  <a:srgbClr val="00B05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*****</a:t>
            </a:r>
            <a:r>
              <a:rPr lang="zh-CN" altLang="en-US" sz="2100" b="1" dirty="0">
                <a:solidFill>
                  <a:srgbClr val="00B05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有限公司</a:t>
            </a:r>
          </a:p>
        </p:txBody>
      </p:sp>
      <p:sp>
        <p:nvSpPr>
          <p:cNvPr id="17" name="TextBox 11"/>
          <p:cNvSpPr>
            <a:spLocks noChangeArrowheads="1"/>
          </p:cNvSpPr>
          <p:nvPr/>
        </p:nvSpPr>
        <p:spPr bwMode="auto">
          <a:xfrm>
            <a:off x="6078538" y="3737928"/>
            <a:ext cx="1452880" cy="678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algn="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b="1" dirty="0" smtClean="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**</a:t>
            </a:r>
            <a:r>
              <a:rPr lang="zh-CN" altLang="en-US" sz="3600" b="1" dirty="0" smtClean="0">
                <a:solidFill>
                  <a:srgbClr val="FFFFFF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计划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285750" y="828675"/>
            <a:ext cx="8508365" cy="402844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solidFill>
              <a:srgbClr val="0089D2"/>
            </a:solidFill>
          </a:ln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285750" y="862330"/>
            <a:ext cx="8542655" cy="3937635"/>
          </a:xfrm>
          <a:prstGeom prst="rect">
            <a:avLst/>
          </a:prstGeom>
          <a:solidFill>
            <a:srgbClr val="F9F9F9"/>
          </a:solidFill>
          <a:ln>
            <a:noFill/>
          </a:ln>
          <a:effectLst>
            <a:outerShdw blurRad="50800" dist="38100" dir="5400000" algn="t" rotWithShape="0">
              <a:prstClr val="black">
                <a:alpha val="20000"/>
              </a:prstClr>
            </a:outerShdw>
          </a:effectLst>
        </p:spPr>
        <p:txBody>
          <a:bodyPr vert="horz" wrap="square" lIns="68580" tIns="34290" rIns="68580" bIns="34290" numCol="1" anchor="t" anchorCtr="0" compatLnSpc="1"/>
          <a:lstStyle/>
          <a:p>
            <a:endParaRPr lang="zh-CN" altLang="en-US">
              <a:solidFill>
                <a:schemeClr val="tx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3" name="TextBox 18"/>
          <p:cNvSpPr>
            <a:spLocks noChangeArrowheads="1"/>
          </p:cNvSpPr>
          <p:nvPr/>
        </p:nvSpPr>
        <p:spPr bwMode="auto">
          <a:xfrm>
            <a:off x="1067408" y="146445"/>
            <a:ext cx="1197610" cy="74231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none" lIns="91419" tIns="45709" rIns="91419" bIns="45709">
            <a:spAutoFit/>
          </a:bodyPr>
          <a:lstStyle/>
          <a:p>
            <a:pPr defTabSz="913765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 kern="0" dirty="0">
                <a:solidFill>
                  <a:srgbClr val="03A9F5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前言</a:t>
            </a:r>
          </a:p>
        </p:txBody>
      </p:sp>
      <p:sp>
        <p:nvSpPr>
          <p:cNvPr id="14" name="前言"/>
          <p:cNvSpPr>
            <a:spLocks noChangeArrowheads="1"/>
          </p:cNvSpPr>
          <p:nvPr/>
        </p:nvSpPr>
        <p:spPr bwMode="auto">
          <a:xfrm>
            <a:off x="2187595" y="424099"/>
            <a:ext cx="1660990" cy="430865"/>
          </a:xfrm>
          <a:prstGeom prst="rect">
            <a:avLst/>
          </a:prstGeom>
          <a:noFill/>
          <a:ln w="9525">
            <a:noFill/>
            <a:bevel/>
          </a:ln>
        </p:spPr>
        <p:txBody>
          <a:bodyPr wrap="none" lIns="91419" tIns="45709" rIns="91419" bIns="45709">
            <a:spAutoFit/>
          </a:bodyPr>
          <a:lstStyle/>
          <a:p>
            <a:pPr algn="ctr"/>
            <a:r>
              <a:rPr lang="en-US" altLang="zh-CN" sz="2200" b="0" dirty="0">
                <a:solidFill>
                  <a:srgbClr val="0067B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Introduction</a:t>
            </a:r>
            <a:endParaRPr lang="zh-CN" altLang="en-US" sz="2200" b="0" dirty="0">
              <a:solidFill>
                <a:srgbClr val="0067B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" name="矩形 5"/>
          <p:cNvSpPr>
            <a:spLocks noChangeArrowheads="1"/>
          </p:cNvSpPr>
          <p:nvPr/>
        </p:nvSpPr>
        <p:spPr bwMode="auto">
          <a:xfrm>
            <a:off x="298450" y="924560"/>
            <a:ext cx="8529955" cy="3910965"/>
          </a:xfrm>
          <a:prstGeom prst="rect">
            <a:avLst/>
          </a:prstGeom>
          <a:noFill/>
          <a:ln w="19050">
            <a:solidFill>
              <a:srgbClr val="0089D2"/>
            </a:solidFill>
            <a:bevel/>
          </a:ln>
        </p:spPr>
        <p:txBody>
          <a:bodyPr lIns="68568" tIns="34285" rIns="68568" bIns="34285" anchor="ctr"/>
          <a:lstStyle/>
          <a:p>
            <a:pPr algn="ctr"/>
            <a:endParaRPr lang="zh-CN" altLang="zh-CN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77810" y="146685"/>
            <a:ext cx="1126490" cy="750570"/>
          </a:xfrm>
          <a:prstGeom prst="rect">
            <a:avLst/>
          </a:prstGeom>
          <a:solidFill>
            <a:srgbClr val="FFFFFF">
              <a:shade val="85000"/>
            </a:srgbClr>
          </a:solidFill>
          <a:ln w="114300" cap="sq">
            <a:solidFill>
              <a:srgbClr val="FFFFFF"/>
            </a:solidFill>
            <a:miter lim="800000"/>
            <a:headEnd/>
            <a:tailEnd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6350" h="19050"/>
            <a:contourClr>
              <a:srgbClr val="969696"/>
            </a:contourClr>
          </a:sp3d>
        </p:spPr>
      </p:pic>
      <p:pic>
        <p:nvPicPr>
          <p:cNvPr id="23" name="Picture 17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矩形 23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4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5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6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7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37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4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 bldLvl="0" animBg="1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57" name="Picture 17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0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2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3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54979" y="3019059"/>
            <a:ext cx="7719401" cy="0"/>
            <a:chOff x="814999" y="3019059"/>
            <a:chExt cx="7719401" cy="0"/>
          </a:xfrm>
        </p:grpSpPr>
        <p:cxnSp>
          <p:nvCxnSpPr>
            <p:cNvPr id="3" name="直接连接符 2"/>
            <p:cNvCxnSpPr/>
            <p:nvPr/>
          </p:nvCxnSpPr>
          <p:spPr>
            <a:xfrm>
              <a:off x="814999" y="3019059"/>
              <a:ext cx="3062193" cy="0"/>
            </a:xfrm>
            <a:prstGeom prst="line">
              <a:avLst/>
            </a:prstGeom>
            <a:ln w="76200">
              <a:solidFill>
                <a:srgbClr val="006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3784843" y="3019059"/>
              <a:ext cx="4749557" cy="0"/>
            </a:xfrm>
            <a:prstGeom prst="line">
              <a:avLst/>
            </a:prstGeom>
            <a:ln w="76200">
              <a:solidFill>
                <a:srgbClr val="0067B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2" name="椭圆 34"/>
          <p:cNvSpPr/>
          <p:nvPr/>
        </p:nvSpPr>
        <p:spPr>
          <a:xfrm>
            <a:off x="529724" y="2578761"/>
            <a:ext cx="574328" cy="73861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67B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>
            <a:off x="649452" y="2846048"/>
            <a:ext cx="295910" cy="33528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1</a:t>
            </a:r>
          </a:p>
        </p:txBody>
      </p:sp>
      <p:sp>
        <p:nvSpPr>
          <p:cNvPr id="2" name="椭圆 34"/>
          <p:cNvSpPr/>
          <p:nvPr/>
        </p:nvSpPr>
        <p:spPr>
          <a:xfrm>
            <a:off x="2567425" y="2560543"/>
            <a:ext cx="574328" cy="73861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67B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" name="椭圆 34"/>
          <p:cNvSpPr/>
          <p:nvPr/>
        </p:nvSpPr>
        <p:spPr>
          <a:xfrm>
            <a:off x="4667761" y="2618451"/>
            <a:ext cx="574328" cy="73861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67B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" name="椭圆 34"/>
          <p:cNvSpPr/>
          <p:nvPr/>
        </p:nvSpPr>
        <p:spPr>
          <a:xfrm>
            <a:off x="6758477" y="2662507"/>
            <a:ext cx="574328" cy="738618"/>
          </a:xfrm>
          <a:custGeom>
            <a:avLst/>
            <a:gdLst/>
            <a:ahLst/>
            <a:cxnLst/>
            <a:rect l="l" t="t" r="r" b="b"/>
            <a:pathLst>
              <a:path w="1118836" h="1438889">
                <a:moveTo>
                  <a:pt x="548270" y="0"/>
                </a:moveTo>
                <a:lnTo>
                  <a:pt x="721662" y="346785"/>
                </a:lnTo>
                <a:cubicBezTo>
                  <a:pt x="951885" y="413972"/>
                  <a:pt x="1118836" y="627225"/>
                  <a:pt x="1118836" y="879471"/>
                </a:cubicBezTo>
                <a:cubicBezTo>
                  <a:pt x="1118836" y="1188429"/>
                  <a:pt x="868376" y="1438889"/>
                  <a:pt x="559418" y="1438889"/>
                </a:cubicBezTo>
                <a:cubicBezTo>
                  <a:pt x="250460" y="1438889"/>
                  <a:pt x="0" y="1188429"/>
                  <a:pt x="0" y="879471"/>
                </a:cubicBezTo>
                <a:cubicBezTo>
                  <a:pt x="0" y="636984"/>
                  <a:pt x="154283" y="430531"/>
                  <a:pt x="370781" y="354978"/>
                </a:cubicBezTo>
                <a:close/>
              </a:path>
            </a:pathLst>
          </a:custGeom>
          <a:solidFill>
            <a:srgbClr val="0067B0"/>
          </a:solidFill>
          <a:ln>
            <a:noFill/>
          </a:ln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 rot="10800000">
            <a:off x="3642406" y="2737005"/>
            <a:ext cx="633946" cy="823643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9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60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 rot="10800000">
            <a:off x="5682628" y="2760028"/>
            <a:ext cx="633946" cy="823643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3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64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 rot="10800000">
            <a:off x="7759484" y="2670836"/>
            <a:ext cx="633946" cy="823643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4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75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76" name="TextBox 75"/>
          <p:cNvSpPr txBox="1"/>
          <p:nvPr/>
        </p:nvSpPr>
        <p:spPr>
          <a:xfrm>
            <a:off x="2666815" y="2851264"/>
            <a:ext cx="309880" cy="365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3</a:t>
            </a:r>
          </a:p>
        </p:txBody>
      </p:sp>
      <p:sp>
        <p:nvSpPr>
          <p:cNvPr id="77" name="TextBox 76"/>
          <p:cNvSpPr txBox="1"/>
          <p:nvPr/>
        </p:nvSpPr>
        <p:spPr>
          <a:xfrm>
            <a:off x="3782020" y="2875725"/>
            <a:ext cx="32385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4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4777566" y="2860154"/>
            <a:ext cx="309880" cy="365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5820925" y="2866005"/>
            <a:ext cx="32385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6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6868282" y="2917529"/>
            <a:ext cx="309880" cy="365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7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7878778" y="2829489"/>
            <a:ext cx="32385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8</a:t>
            </a:r>
            <a:endParaRPr lang="en-US" sz="2000" dirty="0">
              <a:solidFill>
                <a:srgbClr val="03A9F3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8" name="组合 47"/>
          <p:cNvGrpSpPr/>
          <p:nvPr/>
        </p:nvGrpSpPr>
        <p:grpSpPr>
          <a:xfrm rot="10800000">
            <a:off x="1552130" y="2691082"/>
            <a:ext cx="633946" cy="823643"/>
            <a:chOff x="4020870" y="2194485"/>
            <a:chExt cx="1102258" cy="143209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" name="等腰三角形 43"/>
            <p:cNvSpPr/>
            <p:nvPr/>
          </p:nvSpPr>
          <p:spPr>
            <a:xfrm>
              <a:off x="4020870" y="2194485"/>
              <a:ext cx="1102258" cy="1432090"/>
            </a:xfrm>
            <a:custGeom>
              <a:avLst/>
              <a:gdLst/>
              <a:ahLst/>
              <a:cxnLst/>
              <a:rect l="l" t="t" r="r" b="b"/>
              <a:pathLst>
                <a:path w="1102258" h="1432090">
                  <a:moveTo>
                    <a:pt x="761620" y="431870"/>
                  </a:moveTo>
                  <a:lnTo>
                    <a:pt x="856659" y="621949"/>
                  </a:lnTo>
                  <a:lnTo>
                    <a:pt x="234710" y="621949"/>
                  </a:lnTo>
                  <a:lnTo>
                    <a:pt x="325695" y="439980"/>
                  </a:lnTo>
                  <a:cubicBezTo>
                    <a:pt x="163858" y="520416"/>
                    <a:pt x="53779" y="687834"/>
                    <a:pt x="53779" y="880961"/>
                  </a:cubicBezTo>
                  <a:cubicBezTo>
                    <a:pt x="53779" y="1155639"/>
                    <a:pt x="276450" y="1378310"/>
                    <a:pt x="551128" y="1378310"/>
                  </a:cubicBezTo>
                  <a:cubicBezTo>
                    <a:pt x="825806" y="1378310"/>
                    <a:pt x="1048477" y="1155639"/>
                    <a:pt x="1048477" y="880961"/>
                  </a:cubicBezTo>
                  <a:cubicBezTo>
                    <a:pt x="1048477" y="681767"/>
                    <a:pt x="931374" y="509923"/>
                    <a:pt x="761620" y="431870"/>
                  </a:cubicBezTo>
                  <a:close/>
                  <a:moveTo>
                    <a:pt x="545685" y="0"/>
                  </a:moveTo>
                  <a:lnTo>
                    <a:pt x="726120" y="360871"/>
                  </a:lnTo>
                  <a:cubicBezTo>
                    <a:pt x="945108" y="431845"/>
                    <a:pt x="1102258" y="638051"/>
                    <a:pt x="1102258" y="880961"/>
                  </a:cubicBezTo>
                  <a:cubicBezTo>
                    <a:pt x="1102258" y="1185341"/>
                    <a:pt x="855509" y="1432090"/>
                    <a:pt x="551129" y="1432090"/>
                  </a:cubicBezTo>
                  <a:cubicBezTo>
                    <a:pt x="246749" y="1432090"/>
                    <a:pt x="0" y="1185341"/>
                    <a:pt x="0" y="880961"/>
                  </a:cubicBezTo>
                  <a:cubicBezTo>
                    <a:pt x="0" y="642821"/>
                    <a:pt x="151038" y="439958"/>
                    <a:pt x="363249" y="364872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14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7" name="等腰三角形 42"/>
            <p:cNvSpPr/>
            <p:nvPr/>
          </p:nvSpPr>
          <p:spPr>
            <a:xfrm>
              <a:off x="4044928" y="2251925"/>
              <a:ext cx="1054142" cy="1350592"/>
            </a:xfrm>
            <a:custGeom>
              <a:avLst/>
              <a:gdLst/>
              <a:ahLst/>
              <a:cxnLst/>
              <a:rect l="l" t="t" r="r" b="b"/>
              <a:pathLst>
                <a:path w="1054142" h="1350592">
                  <a:moveTo>
                    <a:pt x="521627" y="0"/>
                  </a:moveTo>
                  <a:lnTo>
                    <a:pt x="682907" y="322559"/>
                  </a:lnTo>
                  <a:cubicBezTo>
                    <a:pt x="898294" y="386795"/>
                    <a:pt x="1054142" y="586958"/>
                    <a:pt x="1054142" y="823521"/>
                  </a:cubicBezTo>
                  <a:cubicBezTo>
                    <a:pt x="1054142" y="1114614"/>
                    <a:pt x="818164" y="1350592"/>
                    <a:pt x="527071" y="1350592"/>
                  </a:cubicBezTo>
                  <a:cubicBezTo>
                    <a:pt x="235978" y="1350592"/>
                    <a:pt x="0" y="1114614"/>
                    <a:pt x="0" y="823521"/>
                  </a:cubicBezTo>
                  <a:cubicBezTo>
                    <a:pt x="0" y="591722"/>
                    <a:pt x="149634" y="394871"/>
                    <a:pt x="358347" y="326560"/>
                  </a:cubicBezTo>
                  <a:close/>
                </a:path>
              </a:pathLst>
            </a:custGeom>
            <a:gradFill>
              <a:gsLst>
                <a:gs pos="0">
                  <a:schemeClr val="bg1"/>
                </a:gs>
                <a:gs pos="45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27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1707116" y="2820806"/>
            <a:ext cx="323850" cy="3962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</a:t>
            </a:r>
          </a:p>
        </p:txBody>
      </p:sp>
      <p:sp>
        <p:nvSpPr>
          <p:cNvPr id="14" name="Line 25"/>
          <p:cNvSpPr>
            <a:spLocks noChangeShapeType="1"/>
          </p:cNvSpPr>
          <p:nvPr/>
        </p:nvSpPr>
        <p:spPr bwMode="auto">
          <a:xfrm>
            <a:off x="894715" y="506095"/>
            <a:ext cx="15113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16" name="Group 26"/>
          <p:cNvGrpSpPr/>
          <p:nvPr/>
        </p:nvGrpSpPr>
        <p:grpSpPr bwMode="auto">
          <a:xfrm>
            <a:off x="890905" y="0"/>
            <a:ext cx="1454785" cy="629920"/>
            <a:chOff x="711" y="0"/>
            <a:chExt cx="1497" cy="448"/>
          </a:xfrm>
        </p:grpSpPr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711" y="0"/>
              <a:ext cx="1497" cy="448"/>
            </a:xfrm>
            <a:prstGeom prst="rect">
              <a:avLst/>
            </a:prstGeom>
            <a:solidFill>
              <a:srgbClr val="0F6FC6"/>
            </a:solidFill>
            <a:ln w="9525" algn="ctr">
              <a:noFill/>
              <a:miter lim="800000"/>
            </a:ln>
          </p:spPr>
          <p:txBody>
            <a:bodyPr lIns="91436" tIns="45718" rIns="91436" bIns="45718" anchor="ctr"/>
            <a:lstStyle/>
            <a:p>
              <a:pPr algn="ctr" defTabSz="912495">
                <a:defRPr/>
              </a:pPr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+mn-ea"/>
                </a:rPr>
                <a:t>项目启动背景</a:t>
              </a:r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+mn-ea"/>
              </a:endParaRPr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>
              <a:off x="715" y="360"/>
              <a:ext cx="149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24" name="文本框 23"/>
          <p:cNvSpPr txBox="1"/>
          <p:nvPr/>
        </p:nvSpPr>
        <p:spPr>
          <a:xfrm>
            <a:off x="2510790" y="10160"/>
            <a:ext cx="405130" cy="9144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indent="0">
              <a:lnSpc>
                <a:spcPct val="150000"/>
              </a:lnSpc>
              <a:buClrTx/>
              <a:buNone/>
            </a:pPr>
            <a:r>
              <a:rPr lang="en-US" altLang="zh-CN" b="1">
                <a:solidFill>
                  <a:srgbClr val="0F6FC6"/>
                </a:solidFill>
                <a:latin typeface="微软雅黑" pitchFamily="34" charset="-122"/>
                <a:ea typeface="微软雅黑" pitchFamily="34" charset="-122"/>
              </a:rPr>
              <a:t>**</a:t>
            </a:r>
          </a:p>
          <a:p>
            <a:pPr indent="0">
              <a:lnSpc>
                <a:spcPct val="150000"/>
              </a:lnSpc>
              <a:buClrTx/>
              <a:buNone/>
            </a:pPr>
            <a:endParaRPr lang="en-US" altLang="zh-CN" b="1">
              <a:solidFill>
                <a:srgbClr val="0F6FC6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-10160" y="4424680"/>
            <a:ext cx="4388485" cy="276225"/>
          </a:xfrm>
          <a:prstGeom prst="rect">
            <a:avLst/>
          </a:prstGeom>
          <a:solidFill>
            <a:schemeClr val="tx1">
              <a:lumMod val="65000"/>
              <a:lumOff val="35000"/>
              <a:alpha val="39999"/>
            </a:schemeClr>
          </a:solidFill>
          <a:ln>
            <a:noFill/>
          </a:ln>
        </p:spPr>
        <p:txBody>
          <a:bodyPr lIns="68573" tIns="34287" rIns="68573" bIns="34287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zh-CN" sz="18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9" name="组合 3"/>
          <p:cNvGrpSpPr/>
          <p:nvPr/>
        </p:nvGrpSpPr>
        <p:grpSpPr bwMode="auto">
          <a:xfrm>
            <a:off x="3539173" y="2965133"/>
            <a:ext cx="1734741" cy="1735931"/>
            <a:chOff x="0" y="0"/>
            <a:chExt cx="1970470" cy="1970470"/>
          </a:xfrm>
        </p:grpSpPr>
        <p:sp>
          <p:nvSpPr>
            <p:cNvPr id="10" name="任意多边形 4"/>
            <p:cNvSpPr>
              <a:spLocks noChangeArrowheads="1"/>
            </p:cNvSpPr>
            <p:nvPr/>
          </p:nvSpPr>
          <p:spPr bwMode="auto">
            <a:xfrm>
              <a:off x="0" y="0"/>
              <a:ext cx="1970470" cy="1523844"/>
            </a:xfrm>
            <a:custGeom>
              <a:avLst/>
              <a:gdLst>
                <a:gd name="T0" fmla="*/ 985235 w 1970470"/>
                <a:gd name="T1" fmla="*/ 0 h 1523844"/>
                <a:gd name="T2" fmla="*/ 1970470 w 1970470"/>
                <a:gd name="T3" fmla="*/ 985235 h 1523844"/>
                <a:gd name="T4" fmla="*/ 1851557 w 1970470"/>
                <a:gd name="T5" fmla="*/ 1454856 h 1523844"/>
                <a:gd name="T6" fmla="*/ 1809646 w 1970470"/>
                <a:gd name="T7" fmla="*/ 1523844 h 1523844"/>
                <a:gd name="T8" fmla="*/ 1380307 w 1970470"/>
                <a:gd name="T9" fmla="*/ 1523844 h 1523844"/>
                <a:gd name="T10" fmla="*/ 1458954 w 1970470"/>
                <a:gd name="T11" fmla="*/ 1458954 h 1523844"/>
                <a:gd name="T12" fmla="*/ 1655175 w 1970470"/>
                <a:gd name="T13" fmla="*/ 985235 h 1523844"/>
                <a:gd name="T14" fmla="*/ 985235 w 1970470"/>
                <a:gd name="T15" fmla="*/ 315295 h 1523844"/>
                <a:gd name="T16" fmla="*/ 315295 w 1970470"/>
                <a:gd name="T17" fmla="*/ 985235 h 1523844"/>
                <a:gd name="T18" fmla="*/ 511516 w 1970470"/>
                <a:gd name="T19" fmla="*/ 1458954 h 1523844"/>
                <a:gd name="T20" fmla="*/ 590163 w 1970470"/>
                <a:gd name="T21" fmla="*/ 1523844 h 1523844"/>
                <a:gd name="T22" fmla="*/ 160824 w 1970470"/>
                <a:gd name="T23" fmla="*/ 1523844 h 1523844"/>
                <a:gd name="T24" fmla="*/ 118913 w 1970470"/>
                <a:gd name="T25" fmla="*/ 1454856 h 1523844"/>
                <a:gd name="T26" fmla="*/ 0 w 1970470"/>
                <a:gd name="T27" fmla="*/ 985235 h 1523844"/>
                <a:gd name="T28" fmla="*/ 985235 w 1970470"/>
                <a:gd name="T29" fmla="*/ 0 h 152384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70470"/>
                <a:gd name="T46" fmla="*/ 0 h 1523844"/>
                <a:gd name="T47" fmla="*/ 1970470 w 1970470"/>
                <a:gd name="T48" fmla="*/ 1523844 h 152384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1" name="任意多边形 5"/>
            <p:cNvSpPr>
              <a:spLocks noChangeArrowheads="1"/>
            </p:cNvSpPr>
            <p:nvPr/>
          </p:nvSpPr>
          <p:spPr bwMode="auto">
            <a:xfrm>
              <a:off x="160824" y="1523844"/>
              <a:ext cx="1648822" cy="446626"/>
            </a:xfrm>
            <a:custGeom>
              <a:avLst/>
              <a:gdLst>
                <a:gd name="T0" fmla="*/ 0 w 1648822"/>
                <a:gd name="T1" fmla="*/ 0 h 446626"/>
                <a:gd name="T2" fmla="*/ 429339 w 1648822"/>
                <a:gd name="T3" fmla="*/ 0 h 446626"/>
                <a:gd name="T4" fmla="*/ 449841 w 1648822"/>
                <a:gd name="T5" fmla="*/ 16916 h 446626"/>
                <a:gd name="T6" fmla="*/ 824411 w 1648822"/>
                <a:gd name="T7" fmla="*/ 131331 h 446626"/>
                <a:gd name="T8" fmla="*/ 1198981 w 1648822"/>
                <a:gd name="T9" fmla="*/ 16916 h 446626"/>
                <a:gd name="T10" fmla="*/ 1219483 w 1648822"/>
                <a:gd name="T11" fmla="*/ 0 h 446626"/>
                <a:gd name="T12" fmla="*/ 1648822 w 1648822"/>
                <a:gd name="T13" fmla="*/ 0 h 446626"/>
                <a:gd name="T14" fmla="*/ 1641383 w 1648822"/>
                <a:gd name="T15" fmla="*/ 12245 h 446626"/>
                <a:gd name="T16" fmla="*/ 824411 w 1648822"/>
                <a:gd name="T17" fmla="*/ 446626 h 446626"/>
                <a:gd name="T18" fmla="*/ 7439 w 1648822"/>
                <a:gd name="T19" fmla="*/ 12245 h 446626"/>
                <a:gd name="T20" fmla="*/ 0 w 1648822"/>
                <a:gd name="T21" fmla="*/ 0 h 4466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648822"/>
                <a:gd name="T34" fmla="*/ 0 h 446626"/>
                <a:gd name="T35" fmla="*/ 1648822 w 1648822"/>
                <a:gd name="T36" fmla="*/ 446626 h 4466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805555" y="3214370"/>
            <a:ext cx="1243965" cy="124396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31" name="同心圆 3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92108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22" name="TextBox 59"/>
          <p:cNvSpPr>
            <a:spLocks noChangeArrowheads="1"/>
          </p:cNvSpPr>
          <p:nvPr/>
        </p:nvSpPr>
        <p:spPr bwMode="auto">
          <a:xfrm flipH="1">
            <a:off x="3858260" y="3522345"/>
            <a:ext cx="1155065" cy="5734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indent="0" algn="ctr">
              <a:buNone/>
            </a:pPr>
            <a:r>
              <a:rPr lang="en-US" altLang="zh-CN" sz="1800" b="1" dirty="0">
                <a:solidFill>
                  <a:srgbClr val="00B05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AAAAAAAA</a:t>
            </a:r>
          </a:p>
        </p:txBody>
      </p:sp>
      <p:sp>
        <p:nvSpPr>
          <p:cNvPr id="23" name="矩形 17"/>
          <p:cNvSpPr>
            <a:spLocks noChangeArrowheads="1"/>
          </p:cNvSpPr>
          <p:nvPr/>
        </p:nvSpPr>
        <p:spPr bwMode="auto">
          <a:xfrm>
            <a:off x="607695" y="3267710"/>
            <a:ext cx="2839085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6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600" b="1" dirty="0">
              <a:solidFill>
                <a:srgbClr val="00B05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" name="矩形 60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69" name="Picture 17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3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4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5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6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" name="矩形 6"/>
          <p:cNvSpPr>
            <a:spLocks noChangeArrowheads="1"/>
          </p:cNvSpPr>
          <p:nvPr/>
        </p:nvSpPr>
        <p:spPr bwMode="auto">
          <a:xfrm flipV="1">
            <a:off x="0" y="1058467"/>
            <a:ext cx="3446860" cy="277415"/>
          </a:xfrm>
          <a:prstGeom prst="rect">
            <a:avLst/>
          </a:prstGeom>
          <a:solidFill>
            <a:schemeClr val="tx1">
              <a:lumMod val="65000"/>
              <a:lumOff val="35000"/>
              <a:alpha val="39999"/>
            </a:schemeClr>
          </a:solidFill>
          <a:ln>
            <a:noFill/>
          </a:ln>
        </p:spPr>
        <p:txBody>
          <a:bodyPr lIns="68573" tIns="34287" rIns="68573" bIns="34287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zh-CN" sz="18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3" name="组合 8"/>
          <p:cNvGrpSpPr/>
          <p:nvPr/>
        </p:nvGrpSpPr>
        <p:grpSpPr bwMode="auto">
          <a:xfrm flipV="1">
            <a:off x="2590801" y="1058467"/>
            <a:ext cx="1735931" cy="1734740"/>
            <a:chOff x="0" y="0"/>
            <a:chExt cx="1970470" cy="1970470"/>
          </a:xfrm>
        </p:grpSpPr>
        <p:sp>
          <p:nvSpPr>
            <p:cNvPr id="4" name="任意多边形 9"/>
            <p:cNvSpPr>
              <a:spLocks noChangeArrowheads="1"/>
            </p:cNvSpPr>
            <p:nvPr/>
          </p:nvSpPr>
          <p:spPr bwMode="auto">
            <a:xfrm>
              <a:off x="0" y="0"/>
              <a:ext cx="1970470" cy="1523844"/>
            </a:xfrm>
            <a:custGeom>
              <a:avLst/>
              <a:gdLst>
                <a:gd name="T0" fmla="*/ 985235 w 1970470"/>
                <a:gd name="T1" fmla="*/ 0 h 1523844"/>
                <a:gd name="T2" fmla="*/ 1970470 w 1970470"/>
                <a:gd name="T3" fmla="*/ 985235 h 1523844"/>
                <a:gd name="T4" fmla="*/ 1851557 w 1970470"/>
                <a:gd name="T5" fmla="*/ 1454856 h 1523844"/>
                <a:gd name="T6" fmla="*/ 1809646 w 1970470"/>
                <a:gd name="T7" fmla="*/ 1523844 h 1523844"/>
                <a:gd name="T8" fmla="*/ 1380307 w 1970470"/>
                <a:gd name="T9" fmla="*/ 1523844 h 1523844"/>
                <a:gd name="T10" fmla="*/ 1458954 w 1970470"/>
                <a:gd name="T11" fmla="*/ 1458954 h 1523844"/>
                <a:gd name="T12" fmla="*/ 1655175 w 1970470"/>
                <a:gd name="T13" fmla="*/ 985235 h 1523844"/>
                <a:gd name="T14" fmla="*/ 985235 w 1970470"/>
                <a:gd name="T15" fmla="*/ 315295 h 1523844"/>
                <a:gd name="T16" fmla="*/ 315295 w 1970470"/>
                <a:gd name="T17" fmla="*/ 985235 h 1523844"/>
                <a:gd name="T18" fmla="*/ 511516 w 1970470"/>
                <a:gd name="T19" fmla="*/ 1458954 h 1523844"/>
                <a:gd name="T20" fmla="*/ 590163 w 1970470"/>
                <a:gd name="T21" fmla="*/ 1523844 h 1523844"/>
                <a:gd name="T22" fmla="*/ 160824 w 1970470"/>
                <a:gd name="T23" fmla="*/ 1523844 h 1523844"/>
                <a:gd name="T24" fmla="*/ 118913 w 1970470"/>
                <a:gd name="T25" fmla="*/ 1454856 h 1523844"/>
                <a:gd name="T26" fmla="*/ 0 w 1970470"/>
                <a:gd name="T27" fmla="*/ 985235 h 1523844"/>
                <a:gd name="T28" fmla="*/ 985235 w 1970470"/>
                <a:gd name="T29" fmla="*/ 0 h 152384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70470"/>
                <a:gd name="T46" fmla="*/ 0 h 1523844"/>
                <a:gd name="T47" fmla="*/ 1970470 w 1970470"/>
                <a:gd name="T48" fmla="*/ 1523844 h 152384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8" name="任意多边形 10"/>
            <p:cNvSpPr>
              <a:spLocks noChangeArrowheads="1"/>
            </p:cNvSpPr>
            <p:nvPr/>
          </p:nvSpPr>
          <p:spPr bwMode="auto">
            <a:xfrm>
              <a:off x="160824" y="1523844"/>
              <a:ext cx="1648822" cy="446626"/>
            </a:xfrm>
            <a:custGeom>
              <a:avLst/>
              <a:gdLst>
                <a:gd name="T0" fmla="*/ 0 w 1648822"/>
                <a:gd name="T1" fmla="*/ 0 h 446626"/>
                <a:gd name="T2" fmla="*/ 429339 w 1648822"/>
                <a:gd name="T3" fmla="*/ 0 h 446626"/>
                <a:gd name="T4" fmla="*/ 449841 w 1648822"/>
                <a:gd name="T5" fmla="*/ 16916 h 446626"/>
                <a:gd name="T6" fmla="*/ 824411 w 1648822"/>
                <a:gd name="T7" fmla="*/ 131331 h 446626"/>
                <a:gd name="T8" fmla="*/ 1198981 w 1648822"/>
                <a:gd name="T9" fmla="*/ 16916 h 446626"/>
                <a:gd name="T10" fmla="*/ 1219483 w 1648822"/>
                <a:gd name="T11" fmla="*/ 0 h 446626"/>
                <a:gd name="T12" fmla="*/ 1648822 w 1648822"/>
                <a:gd name="T13" fmla="*/ 0 h 446626"/>
                <a:gd name="T14" fmla="*/ 1641383 w 1648822"/>
                <a:gd name="T15" fmla="*/ 12245 h 446626"/>
                <a:gd name="T16" fmla="*/ 824411 w 1648822"/>
                <a:gd name="T17" fmla="*/ 446626 h 446626"/>
                <a:gd name="T18" fmla="*/ 7439 w 1648822"/>
                <a:gd name="T19" fmla="*/ 12245 h 446626"/>
                <a:gd name="T20" fmla="*/ 0 w 1648822"/>
                <a:gd name="T21" fmla="*/ 0 h 4466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648822"/>
                <a:gd name="T34" fmla="*/ 0 h 446626"/>
                <a:gd name="T35" fmla="*/ 1648822 w 1648822"/>
                <a:gd name="T36" fmla="*/ 446626 h 4466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067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30" name="矩形 11"/>
          <p:cNvSpPr>
            <a:spLocks noChangeArrowheads="1"/>
          </p:cNvSpPr>
          <p:nvPr/>
        </p:nvSpPr>
        <p:spPr bwMode="auto">
          <a:xfrm flipV="1">
            <a:off x="5243512" y="1049577"/>
            <a:ext cx="3900488" cy="277415"/>
          </a:xfrm>
          <a:prstGeom prst="rect">
            <a:avLst/>
          </a:prstGeom>
          <a:solidFill>
            <a:schemeClr val="tx1">
              <a:lumMod val="65000"/>
              <a:lumOff val="35000"/>
              <a:alpha val="39999"/>
            </a:schemeClr>
          </a:solidFill>
          <a:ln>
            <a:noFill/>
          </a:ln>
        </p:spPr>
        <p:txBody>
          <a:bodyPr lIns="68573" tIns="34287" rIns="68573" bIns="34287" anchor="ctr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itchFamily="34" charset="0"/>
              <a:buNone/>
            </a:pPr>
            <a:endParaRPr lang="zh-CN" altLang="zh-CN" sz="180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33" name="组合 13"/>
          <p:cNvGrpSpPr/>
          <p:nvPr/>
        </p:nvGrpSpPr>
        <p:grpSpPr bwMode="auto">
          <a:xfrm flipV="1">
            <a:off x="4424363" y="1058467"/>
            <a:ext cx="1734741" cy="1734740"/>
            <a:chOff x="0" y="0"/>
            <a:chExt cx="1970470" cy="1970470"/>
          </a:xfrm>
        </p:grpSpPr>
        <p:sp>
          <p:nvSpPr>
            <p:cNvPr id="34" name="任意多边形 14"/>
            <p:cNvSpPr>
              <a:spLocks noChangeArrowheads="1"/>
            </p:cNvSpPr>
            <p:nvPr/>
          </p:nvSpPr>
          <p:spPr bwMode="auto">
            <a:xfrm>
              <a:off x="0" y="0"/>
              <a:ext cx="1970470" cy="1523844"/>
            </a:xfrm>
            <a:custGeom>
              <a:avLst/>
              <a:gdLst>
                <a:gd name="T0" fmla="*/ 985235 w 1970470"/>
                <a:gd name="T1" fmla="*/ 0 h 1523844"/>
                <a:gd name="T2" fmla="*/ 1970470 w 1970470"/>
                <a:gd name="T3" fmla="*/ 985235 h 1523844"/>
                <a:gd name="T4" fmla="*/ 1851557 w 1970470"/>
                <a:gd name="T5" fmla="*/ 1454856 h 1523844"/>
                <a:gd name="T6" fmla="*/ 1809646 w 1970470"/>
                <a:gd name="T7" fmla="*/ 1523844 h 1523844"/>
                <a:gd name="T8" fmla="*/ 1380307 w 1970470"/>
                <a:gd name="T9" fmla="*/ 1523844 h 1523844"/>
                <a:gd name="T10" fmla="*/ 1458954 w 1970470"/>
                <a:gd name="T11" fmla="*/ 1458954 h 1523844"/>
                <a:gd name="T12" fmla="*/ 1655175 w 1970470"/>
                <a:gd name="T13" fmla="*/ 985235 h 1523844"/>
                <a:gd name="T14" fmla="*/ 985235 w 1970470"/>
                <a:gd name="T15" fmla="*/ 315295 h 1523844"/>
                <a:gd name="T16" fmla="*/ 315295 w 1970470"/>
                <a:gd name="T17" fmla="*/ 985235 h 1523844"/>
                <a:gd name="T18" fmla="*/ 511516 w 1970470"/>
                <a:gd name="T19" fmla="*/ 1458954 h 1523844"/>
                <a:gd name="T20" fmla="*/ 590163 w 1970470"/>
                <a:gd name="T21" fmla="*/ 1523844 h 1523844"/>
                <a:gd name="T22" fmla="*/ 160824 w 1970470"/>
                <a:gd name="T23" fmla="*/ 1523844 h 1523844"/>
                <a:gd name="T24" fmla="*/ 118913 w 1970470"/>
                <a:gd name="T25" fmla="*/ 1454856 h 1523844"/>
                <a:gd name="T26" fmla="*/ 0 w 1970470"/>
                <a:gd name="T27" fmla="*/ 985235 h 1523844"/>
                <a:gd name="T28" fmla="*/ 985235 w 1970470"/>
                <a:gd name="T29" fmla="*/ 0 h 1523844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970470"/>
                <a:gd name="T46" fmla="*/ 0 h 1523844"/>
                <a:gd name="T47" fmla="*/ 1970470 w 1970470"/>
                <a:gd name="T48" fmla="*/ 1523844 h 1523844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970470" h="1523844">
                  <a:moveTo>
                    <a:pt x="985235" y="0"/>
                  </a:moveTo>
                  <a:cubicBezTo>
                    <a:pt x="1529365" y="0"/>
                    <a:pt x="1970470" y="441105"/>
                    <a:pt x="1970470" y="985235"/>
                  </a:cubicBezTo>
                  <a:cubicBezTo>
                    <a:pt x="1970470" y="1155276"/>
                    <a:pt x="1927393" y="1315255"/>
                    <a:pt x="1851557" y="1454856"/>
                  </a:cubicBezTo>
                  <a:lnTo>
                    <a:pt x="1809646" y="1523844"/>
                  </a:lnTo>
                  <a:lnTo>
                    <a:pt x="1380307" y="1523844"/>
                  </a:lnTo>
                  <a:lnTo>
                    <a:pt x="1458954" y="1458954"/>
                  </a:lnTo>
                  <a:cubicBezTo>
                    <a:pt x="1580189" y="1337719"/>
                    <a:pt x="1655175" y="1170234"/>
                    <a:pt x="1655175" y="985235"/>
                  </a:cubicBezTo>
                  <a:cubicBezTo>
                    <a:pt x="1655175" y="615237"/>
                    <a:pt x="1355233" y="315295"/>
                    <a:pt x="985235" y="315295"/>
                  </a:cubicBezTo>
                  <a:cubicBezTo>
                    <a:pt x="615237" y="315295"/>
                    <a:pt x="315295" y="615237"/>
                    <a:pt x="315295" y="985235"/>
                  </a:cubicBezTo>
                  <a:cubicBezTo>
                    <a:pt x="315295" y="1170234"/>
                    <a:pt x="390281" y="1337719"/>
                    <a:pt x="511516" y="1458954"/>
                  </a:cubicBezTo>
                  <a:lnTo>
                    <a:pt x="590163" y="1523844"/>
                  </a:lnTo>
                  <a:lnTo>
                    <a:pt x="160824" y="1523844"/>
                  </a:lnTo>
                  <a:lnTo>
                    <a:pt x="118913" y="1454856"/>
                  </a:lnTo>
                  <a:cubicBezTo>
                    <a:pt x="43077" y="1315255"/>
                    <a:pt x="0" y="1155276"/>
                    <a:pt x="0" y="985235"/>
                  </a:cubicBezTo>
                  <a:cubicBezTo>
                    <a:pt x="0" y="441105"/>
                    <a:pt x="441105" y="0"/>
                    <a:pt x="985235" y="0"/>
                  </a:cubicBez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任意多边形 15"/>
            <p:cNvSpPr>
              <a:spLocks noChangeArrowheads="1"/>
            </p:cNvSpPr>
            <p:nvPr/>
          </p:nvSpPr>
          <p:spPr bwMode="auto">
            <a:xfrm>
              <a:off x="160824" y="1523844"/>
              <a:ext cx="1648822" cy="446626"/>
            </a:xfrm>
            <a:custGeom>
              <a:avLst/>
              <a:gdLst>
                <a:gd name="T0" fmla="*/ 0 w 1648822"/>
                <a:gd name="T1" fmla="*/ 0 h 446626"/>
                <a:gd name="T2" fmla="*/ 429339 w 1648822"/>
                <a:gd name="T3" fmla="*/ 0 h 446626"/>
                <a:gd name="T4" fmla="*/ 449841 w 1648822"/>
                <a:gd name="T5" fmla="*/ 16916 h 446626"/>
                <a:gd name="T6" fmla="*/ 824411 w 1648822"/>
                <a:gd name="T7" fmla="*/ 131331 h 446626"/>
                <a:gd name="T8" fmla="*/ 1198981 w 1648822"/>
                <a:gd name="T9" fmla="*/ 16916 h 446626"/>
                <a:gd name="T10" fmla="*/ 1219483 w 1648822"/>
                <a:gd name="T11" fmla="*/ 0 h 446626"/>
                <a:gd name="T12" fmla="*/ 1648822 w 1648822"/>
                <a:gd name="T13" fmla="*/ 0 h 446626"/>
                <a:gd name="T14" fmla="*/ 1641383 w 1648822"/>
                <a:gd name="T15" fmla="*/ 12245 h 446626"/>
                <a:gd name="T16" fmla="*/ 824411 w 1648822"/>
                <a:gd name="T17" fmla="*/ 446626 h 446626"/>
                <a:gd name="T18" fmla="*/ 7439 w 1648822"/>
                <a:gd name="T19" fmla="*/ 12245 h 446626"/>
                <a:gd name="T20" fmla="*/ 0 w 1648822"/>
                <a:gd name="T21" fmla="*/ 0 h 44662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1648822"/>
                <a:gd name="T34" fmla="*/ 0 h 446626"/>
                <a:gd name="T35" fmla="*/ 1648822 w 1648822"/>
                <a:gd name="T36" fmla="*/ 446626 h 44662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1648822" h="446626">
                  <a:moveTo>
                    <a:pt x="0" y="0"/>
                  </a:moveTo>
                  <a:lnTo>
                    <a:pt x="429339" y="0"/>
                  </a:lnTo>
                  <a:lnTo>
                    <a:pt x="449841" y="16916"/>
                  </a:lnTo>
                  <a:cubicBezTo>
                    <a:pt x="556764" y="89152"/>
                    <a:pt x="685662" y="131331"/>
                    <a:pt x="824411" y="131331"/>
                  </a:cubicBezTo>
                  <a:cubicBezTo>
                    <a:pt x="963160" y="131331"/>
                    <a:pt x="1092058" y="89152"/>
                    <a:pt x="1198981" y="16916"/>
                  </a:cubicBezTo>
                  <a:lnTo>
                    <a:pt x="1219483" y="0"/>
                  </a:lnTo>
                  <a:lnTo>
                    <a:pt x="1648822" y="0"/>
                  </a:lnTo>
                  <a:lnTo>
                    <a:pt x="1641383" y="12245"/>
                  </a:lnTo>
                  <a:cubicBezTo>
                    <a:pt x="1464329" y="274319"/>
                    <a:pt x="1164492" y="446626"/>
                    <a:pt x="824411" y="446626"/>
                  </a:cubicBezTo>
                  <a:cubicBezTo>
                    <a:pt x="484330" y="446626"/>
                    <a:pt x="184493" y="274319"/>
                    <a:pt x="7439" y="12245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03A9F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36" name="任意多边形 35"/>
          <p:cNvSpPr>
            <a:spLocks noChangeArrowheads="1"/>
          </p:cNvSpPr>
          <p:nvPr/>
        </p:nvSpPr>
        <p:spPr bwMode="auto">
          <a:xfrm>
            <a:off x="8743950" y="2488406"/>
            <a:ext cx="476250" cy="300038"/>
          </a:xfrm>
          <a:custGeom>
            <a:avLst/>
            <a:gdLst>
              <a:gd name="T0" fmla="*/ 154365 w 808522"/>
              <a:gd name="T1" fmla="*/ 0 h 510140"/>
              <a:gd name="T2" fmla="*/ 157334 w 808522"/>
              <a:gd name="T3" fmla="*/ 0 h 510140"/>
              <a:gd name="T4" fmla="*/ 498719 w 808522"/>
              <a:gd name="T5" fmla="*/ 0 h 510140"/>
              <a:gd name="T6" fmla="*/ 498719 w 808522"/>
              <a:gd name="T7" fmla="*/ 313717 h 510140"/>
              <a:gd name="T8" fmla="*/ 157341 w 808522"/>
              <a:gd name="T9" fmla="*/ 313717 h 510140"/>
              <a:gd name="T10" fmla="*/ 157334 w 808522"/>
              <a:gd name="T11" fmla="*/ 313718 h 510140"/>
              <a:gd name="T12" fmla="*/ 157328 w 808522"/>
              <a:gd name="T13" fmla="*/ 313717 h 510140"/>
              <a:gd name="T14" fmla="*/ 154365 w 808522"/>
              <a:gd name="T15" fmla="*/ 313717 h 510140"/>
              <a:gd name="T16" fmla="*/ 154365 w 808522"/>
              <a:gd name="T17" fmla="*/ 313420 h 510140"/>
              <a:gd name="T18" fmla="*/ 125625 w 808522"/>
              <a:gd name="T19" fmla="*/ 310531 h 510140"/>
              <a:gd name="T20" fmla="*/ 0 w 808522"/>
              <a:gd name="T21" fmla="*/ 156859 h 510140"/>
              <a:gd name="T22" fmla="*/ 125625 w 808522"/>
              <a:gd name="T23" fmla="*/ 3187 h 510140"/>
              <a:gd name="T24" fmla="*/ 154365 w 808522"/>
              <a:gd name="T25" fmla="*/ 298 h 510140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808522"/>
              <a:gd name="T40" fmla="*/ 0 h 510140"/>
              <a:gd name="T41" fmla="*/ 808522 w 808522"/>
              <a:gd name="T42" fmla="*/ 510140 h 510140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808522" h="510140">
                <a:moveTo>
                  <a:pt x="250256" y="0"/>
                </a:moveTo>
                <a:lnTo>
                  <a:pt x="255070" y="0"/>
                </a:lnTo>
                <a:lnTo>
                  <a:pt x="808522" y="0"/>
                </a:lnTo>
                <a:lnTo>
                  <a:pt x="808522" y="510139"/>
                </a:lnTo>
                <a:lnTo>
                  <a:pt x="255080" y="510139"/>
                </a:lnTo>
                <a:lnTo>
                  <a:pt x="255070" y="510140"/>
                </a:lnTo>
                <a:lnTo>
                  <a:pt x="255060" y="510139"/>
                </a:lnTo>
                <a:lnTo>
                  <a:pt x="250256" y="510139"/>
                </a:lnTo>
                <a:lnTo>
                  <a:pt x="250256" y="509655"/>
                </a:lnTo>
                <a:lnTo>
                  <a:pt x="203664" y="504958"/>
                </a:lnTo>
                <a:cubicBezTo>
                  <a:pt x="87433" y="481174"/>
                  <a:pt x="0" y="378332"/>
                  <a:pt x="0" y="255070"/>
                </a:cubicBezTo>
                <a:cubicBezTo>
                  <a:pt x="0" y="131808"/>
                  <a:pt x="87433" y="28967"/>
                  <a:pt x="203664" y="5182"/>
                </a:cubicBezTo>
                <a:lnTo>
                  <a:pt x="250256" y="485"/>
                </a:lnTo>
                <a:lnTo>
                  <a:pt x="250256" y="0"/>
                </a:lnTo>
                <a:close/>
              </a:path>
            </a:pathLst>
          </a:custGeom>
          <a:solidFill>
            <a:srgbClr val="F2F2F2">
              <a:alpha val="29803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12700">
                <a:solidFill>
                  <a:srgbClr val="42719B"/>
                </a:solidFill>
                <a:bevel/>
              </a14:hiddenLine>
            </a:ext>
          </a:extLst>
        </p:spPr>
        <p:txBody>
          <a:bodyPr lIns="68580" tIns="34290" rIns="68580" bIns="34290" anchor="ctr"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" name="TextBox 15"/>
          <p:cNvSpPr>
            <a:spLocks noChangeArrowheads="1"/>
          </p:cNvSpPr>
          <p:nvPr/>
        </p:nvSpPr>
        <p:spPr bwMode="auto">
          <a:xfrm>
            <a:off x="8803482" y="2522935"/>
            <a:ext cx="340519" cy="2211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19" tIns="25709" rIns="51419" bIns="25709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zh-CN" sz="110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cs typeface="Arial Unicode MS" pitchFamily="34" charset="-122"/>
                <a:sym typeface="Arial" pitchFamily="34" charset="0"/>
              </a:rPr>
              <a:t>* </a:t>
            </a:r>
            <a:endParaRPr lang="zh-CN" altLang="zh-CN" sz="1100" b="1">
              <a:solidFill>
                <a:schemeClr val="bg1"/>
              </a:solidFill>
              <a:latin typeface="Arial" pitchFamily="34" charset="0"/>
              <a:ea typeface="微软雅黑" pitchFamily="34" charset="-122"/>
              <a:cs typeface="Arial Unicode MS" pitchFamily="34" charset="-122"/>
              <a:sym typeface="Arial" pitchFamily="34" charset="0"/>
            </a:endParaRPr>
          </a:p>
        </p:txBody>
      </p:sp>
      <p:grpSp>
        <p:nvGrpSpPr>
          <p:cNvPr id="55" name="组合 54"/>
          <p:cNvGrpSpPr/>
          <p:nvPr/>
        </p:nvGrpSpPr>
        <p:grpSpPr>
          <a:xfrm>
            <a:off x="2825115" y="1294765"/>
            <a:ext cx="1243965" cy="124396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6" name="同心圆 5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392108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700270" y="1294130"/>
            <a:ext cx="1243965" cy="124396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62" name="同心圆 6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392108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rgbClr val="0067B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65" name="TextBox 59"/>
          <p:cNvSpPr>
            <a:spLocks noChangeArrowheads="1"/>
          </p:cNvSpPr>
          <p:nvPr/>
        </p:nvSpPr>
        <p:spPr bwMode="auto">
          <a:xfrm flipH="1">
            <a:off x="4856480" y="1603375"/>
            <a:ext cx="96647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indent="0" algn="ctr">
              <a:buNone/>
            </a:pPr>
            <a:r>
              <a:rPr lang="en-US" altLang="zh-CN" sz="1600" b="1" dirty="0">
                <a:solidFill>
                  <a:srgbClr val="00B05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AAAAAAAA</a:t>
            </a:r>
            <a:endParaRPr lang="zh-CN" altLang="en-US" sz="1600" b="1" dirty="0">
              <a:solidFill>
                <a:srgbClr val="03A9F3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6" name="矩形 17"/>
          <p:cNvSpPr>
            <a:spLocks noChangeArrowheads="1"/>
          </p:cNvSpPr>
          <p:nvPr/>
        </p:nvSpPr>
        <p:spPr bwMode="auto">
          <a:xfrm>
            <a:off x="6280785" y="1476375"/>
            <a:ext cx="282194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6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600" b="1" dirty="0">
              <a:solidFill>
                <a:schemeClr val="tx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7" name="TextBox 59"/>
          <p:cNvSpPr>
            <a:spLocks noChangeArrowheads="1"/>
          </p:cNvSpPr>
          <p:nvPr/>
        </p:nvSpPr>
        <p:spPr bwMode="auto">
          <a:xfrm flipH="1">
            <a:off x="2961640" y="1584960"/>
            <a:ext cx="970915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indent="0" algn="ctr">
              <a:buNone/>
            </a:pPr>
            <a:r>
              <a:rPr lang="en-US" altLang="zh-CN" sz="1600" b="1" dirty="0">
                <a:solidFill>
                  <a:srgbClr val="00B05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AAAAAAAA</a:t>
            </a:r>
            <a:endParaRPr lang="zh-CN" altLang="en-US" sz="1600" b="1" dirty="0">
              <a:solidFill>
                <a:srgbClr val="0F6FC6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8" name="矩形 17"/>
          <p:cNvSpPr>
            <a:spLocks noChangeArrowheads="1"/>
          </p:cNvSpPr>
          <p:nvPr/>
        </p:nvSpPr>
        <p:spPr bwMode="auto">
          <a:xfrm>
            <a:off x="224790" y="1487170"/>
            <a:ext cx="226568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600" b="1" dirty="0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</a:p>
        </p:txBody>
      </p:sp>
      <p:sp>
        <p:nvSpPr>
          <p:cNvPr id="70" name="Line 25"/>
          <p:cNvSpPr>
            <a:spLocks noChangeShapeType="1"/>
          </p:cNvSpPr>
          <p:nvPr/>
        </p:nvSpPr>
        <p:spPr bwMode="auto">
          <a:xfrm>
            <a:off x="894715" y="506095"/>
            <a:ext cx="15113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grpSp>
        <p:nvGrpSpPr>
          <p:cNvPr id="71" name="Group 26"/>
          <p:cNvGrpSpPr/>
          <p:nvPr/>
        </p:nvGrpSpPr>
        <p:grpSpPr bwMode="auto">
          <a:xfrm>
            <a:off x="890905" y="0"/>
            <a:ext cx="1454785" cy="629920"/>
            <a:chOff x="711" y="0"/>
            <a:chExt cx="1497" cy="448"/>
          </a:xfrm>
        </p:grpSpPr>
        <p:sp>
          <p:nvSpPr>
            <p:cNvPr id="72" name="Rectangle 8"/>
            <p:cNvSpPr>
              <a:spLocks noChangeArrowheads="1"/>
            </p:cNvSpPr>
            <p:nvPr/>
          </p:nvSpPr>
          <p:spPr bwMode="auto">
            <a:xfrm>
              <a:off x="711" y="0"/>
              <a:ext cx="1497" cy="448"/>
            </a:xfrm>
            <a:prstGeom prst="rect">
              <a:avLst/>
            </a:prstGeom>
            <a:solidFill>
              <a:srgbClr val="0F6FC6"/>
            </a:solidFill>
            <a:ln w="9525" algn="ctr">
              <a:noFill/>
              <a:miter lim="800000"/>
            </a:ln>
          </p:spPr>
          <p:txBody>
            <a:bodyPr lIns="91436" tIns="45718" rIns="91436" bIns="45718" anchor="ctr"/>
            <a:lstStyle/>
            <a:p>
              <a:pPr algn="ctr" defTabSz="912495">
                <a:defRPr/>
              </a:pPr>
              <a:r>
                <a:rPr lang="zh-CN" altLang="en-US" sz="1600" b="1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+mn-ea"/>
                </a:rPr>
                <a:t>项目启动背景</a:t>
              </a:r>
              <a:endParaRPr lang="zh-CN" altLang="en-US" sz="1600" b="1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+mn-ea"/>
              </a:endParaRPr>
            </a:p>
          </p:txBody>
        </p:sp>
        <p:sp>
          <p:nvSpPr>
            <p:cNvPr id="73" name="Line 25"/>
            <p:cNvSpPr>
              <a:spLocks noChangeShapeType="1"/>
            </p:cNvSpPr>
            <p:nvPr/>
          </p:nvSpPr>
          <p:spPr bwMode="auto">
            <a:xfrm>
              <a:off x="715" y="360"/>
              <a:ext cx="149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74" name="文本框 73"/>
          <p:cNvSpPr txBox="1"/>
          <p:nvPr/>
        </p:nvSpPr>
        <p:spPr>
          <a:xfrm>
            <a:off x="2510790" y="1270"/>
            <a:ext cx="738505" cy="5029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indent="0">
              <a:lnSpc>
                <a:spcPct val="150000"/>
              </a:lnSpc>
              <a:buClrTx/>
              <a:buNone/>
            </a:pPr>
            <a:r>
              <a:rPr lang="en-US" altLang="zh-CN" b="1">
                <a:solidFill>
                  <a:srgbClr val="0F6FC6"/>
                </a:solidFill>
                <a:latin typeface="微软雅黑" pitchFamily="34" charset="-122"/>
                <a:ea typeface="微软雅黑" pitchFamily="34" charset="-122"/>
              </a:rPr>
              <a:t>*****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8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8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8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22" grpId="0"/>
      <p:bldP spid="23" grpId="0"/>
      <p:bldP spid="2" grpId="0" bldLvl="0" animBg="1"/>
      <p:bldP spid="30" grpId="0" bldLvl="0" animBg="1"/>
      <p:bldP spid="65" grpId="0"/>
      <p:bldP spid="66" grpId="0"/>
      <p:bldP spid="67" grpId="0"/>
      <p:bldP spid="6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Box 32"/>
          <p:cNvSpPr txBox="1"/>
          <p:nvPr/>
        </p:nvSpPr>
        <p:spPr>
          <a:xfrm>
            <a:off x="1455743" y="3535997"/>
            <a:ext cx="1031051" cy="579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25%</a:t>
            </a:r>
            <a:endParaRPr lang="zh-CN" altLang="en-US" sz="3200" dirty="0">
              <a:solidFill>
                <a:schemeClr val="bg1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845185" y="1896110"/>
            <a:ext cx="7546340" cy="2769003"/>
            <a:chOff x="4254" y="3158"/>
            <a:chExt cx="7616" cy="4356"/>
          </a:xfrm>
        </p:grpSpPr>
        <p:sp>
          <p:nvSpPr>
            <p:cNvPr id="8" name="矩形 7"/>
            <p:cNvSpPr/>
            <p:nvPr/>
          </p:nvSpPr>
          <p:spPr>
            <a:xfrm>
              <a:off x="4338" y="4694"/>
              <a:ext cx="2100" cy="1951"/>
            </a:xfrm>
            <a:prstGeom prst="rect">
              <a:avLst/>
            </a:prstGeom>
            <a:gradFill>
              <a:gsLst>
                <a:gs pos="0">
                  <a:srgbClr val="03A9F3"/>
                </a:gs>
                <a:gs pos="100000">
                  <a:srgbClr val="03437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9" name="矩形 8"/>
            <p:cNvSpPr/>
            <p:nvPr/>
          </p:nvSpPr>
          <p:spPr>
            <a:xfrm>
              <a:off x="6953" y="3931"/>
              <a:ext cx="2100" cy="2715"/>
            </a:xfrm>
            <a:prstGeom prst="rect">
              <a:avLst/>
            </a:prstGeom>
            <a:gradFill>
              <a:gsLst>
                <a:gs pos="0">
                  <a:srgbClr val="03A9F3"/>
                </a:gs>
                <a:gs pos="100000">
                  <a:srgbClr val="03437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0" name="矩形 9"/>
            <p:cNvSpPr/>
            <p:nvPr/>
          </p:nvSpPr>
          <p:spPr>
            <a:xfrm>
              <a:off x="9518" y="3158"/>
              <a:ext cx="2100" cy="3486"/>
            </a:xfrm>
            <a:prstGeom prst="rect">
              <a:avLst/>
            </a:prstGeom>
            <a:gradFill>
              <a:gsLst>
                <a:gs pos="0">
                  <a:srgbClr val="03A9F3"/>
                </a:gs>
                <a:gs pos="100000">
                  <a:srgbClr val="034373"/>
                </a:gs>
              </a:gsLst>
              <a:lin ang="5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grpSp>
          <p:nvGrpSpPr>
            <p:cNvPr id="13" name="组合 12"/>
            <p:cNvGrpSpPr/>
            <p:nvPr/>
          </p:nvGrpSpPr>
          <p:grpSpPr>
            <a:xfrm>
              <a:off x="4254" y="6927"/>
              <a:ext cx="2267" cy="55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4" name="圆角矩形 13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5" name="圆角矩形 14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6869" y="6927"/>
              <a:ext cx="2267" cy="55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17" name="圆角矩形 16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8" name="圆角矩形 17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19" name="组合 18"/>
            <p:cNvGrpSpPr/>
            <p:nvPr/>
          </p:nvGrpSpPr>
          <p:grpSpPr>
            <a:xfrm>
              <a:off x="9518" y="6927"/>
              <a:ext cx="2267" cy="558"/>
              <a:chOff x="4304043" y="1286668"/>
              <a:chExt cx="3837944" cy="2757793"/>
            </a:xfrm>
            <a:effectLst>
              <a:outerShdw blurRad="381000" dist="254000" dir="8100000" algn="tr" rotWithShape="0">
                <a:prstClr val="black">
                  <a:alpha val="40000"/>
                </a:prstClr>
              </a:outerShdw>
            </a:effectLst>
          </p:grpSpPr>
          <p:sp>
            <p:nvSpPr>
              <p:cNvPr id="20" name="圆角矩形 19"/>
              <p:cNvSpPr/>
              <p:nvPr/>
            </p:nvSpPr>
            <p:spPr>
              <a:xfrm>
                <a:off x="4304043" y="1286668"/>
                <a:ext cx="3837944" cy="2757793"/>
              </a:xfrm>
              <a:prstGeom prst="roundRect">
                <a:avLst/>
              </a:prstGeom>
              <a:gradFill>
                <a:gsLst>
                  <a:gs pos="62000">
                    <a:schemeClr val="bg1">
                      <a:lumMod val="95000"/>
                    </a:schemeClr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1" name="圆角矩形 20"/>
              <p:cNvSpPr/>
              <p:nvPr/>
            </p:nvSpPr>
            <p:spPr>
              <a:xfrm>
                <a:off x="4351930" y="1373339"/>
                <a:ext cx="3742172" cy="2584451"/>
              </a:xfrm>
              <a:prstGeom prst="roundRect">
                <a:avLst/>
              </a:prstGeom>
              <a:gradFill>
                <a:gsLst>
                  <a:gs pos="42000">
                    <a:srgbClr val="F0F0F0"/>
                  </a:gs>
                  <a:gs pos="0">
                    <a:schemeClr val="bg1"/>
                  </a:gs>
                  <a:gs pos="100000">
                    <a:schemeClr val="bg1">
                      <a:lumMod val="85000"/>
                    </a:schemeClr>
                  </a:gs>
                  <a:gs pos="0">
                    <a:schemeClr val="bg1"/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24" name="TextBox 23"/>
            <p:cNvSpPr txBox="1"/>
            <p:nvPr/>
          </p:nvSpPr>
          <p:spPr>
            <a:xfrm>
              <a:off x="4515" y="6933"/>
              <a:ext cx="1745" cy="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2016</a:t>
              </a:r>
              <a:r>
                <a:rPr lang="zh-CN" altLang="en-US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年</a:t>
              </a:r>
              <a:r>
                <a:rPr lang="zh-CN" altLang="en-US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之前</a:t>
              </a: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7155" y="6933"/>
              <a:ext cx="1745" cy="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2017</a:t>
              </a:r>
              <a:r>
                <a:rPr lang="zh-CN" altLang="en-US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年</a:t>
              </a:r>
              <a:endParaRPr lang="zh-CN" altLang="en-US" b="1" dirty="0" smtClean="0">
                <a:solidFill>
                  <a:srgbClr val="00206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10125" y="6891"/>
              <a:ext cx="1745" cy="58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2018</a:t>
              </a:r>
              <a:r>
                <a:rPr lang="zh-CN" altLang="en-US" b="1" dirty="0" smtClean="0">
                  <a:solidFill>
                    <a:srgbClr val="002060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年</a:t>
              </a:r>
              <a:endParaRPr lang="zh-CN" altLang="en-US" b="1" dirty="0" smtClean="0">
                <a:solidFill>
                  <a:srgbClr val="002060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39" name="矩形 38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47" name="Picture 17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0270" y="140335"/>
            <a:ext cx="2794635" cy="483235"/>
          </a:xfrm>
          <a:prstGeom prst="homePlate">
            <a:avLst>
              <a:gd name="adj" fmla="val 34324"/>
            </a:avLst>
          </a:prstGeom>
        </p:spPr>
      </p:pic>
      <p:pic>
        <p:nvPicPr>
          <p:cNvPr id="61" name="图片 6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0530" y="144145"/>
            <a:ext cx="337185" cy="483235"/>
          </a:xfrm>
          <a:prstGeom prst="chevron">
            <a:avLst/>
          </a:prstGeom>
        </p:spPr>
      </p:pic>
      <p:sp>
        <p:nvSpPr>
          <p:cNvPr id="37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0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2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928370" y="2134235"/>
            <a:ext cx="2029460" cy="520700"/>
          </a:xfrm>
          <a:prstGeom prst="rect">
            <a:avLst/>
          </a:prstGeom>
          <a:gradFill rotWithShape="0">
            <a:gsLst>
              <a:gs pos="0">
                <a:srgbClr val="007BD3"/>
              </a:gs>
              <a:gs pos="100000">
                <a:srgbClr val="03437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519170" y="1628140"/>
            <a:ext cx="2029460" cy="520700"/>
          </a:xfrm>
          <a:prstGeom prst="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061075" y="1115060"/>
            <a:ext cx="2029460" cy="520700"/>
          </a:xfrm>
          <a:prstGeom prst="rect">
            <a:avLst/>
          </a:prstGeom>
          <a:gradFill>
            <a:gsLst>
              <a:gs pos="0">
                <a:srgbClr val="007BD3"/>
              </a:gs>
              <a:gs pos="100000">
                <a:srgbClr val="034373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b="1">
              <a:solidFill>
                <a:schemeClr val="bg1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组合 74"/>
          <p:cNvGrpSpPr/>
          <p:nvPr/>
        </p:nvGrpSpPr>
        <p:grpSpPr>
          <a:xfrm>
            <a:off x="619688" y="2276246"/>
            <a:ext cx="1335946" cy="1335946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76" name="同心圆 75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77" name="椭圆 76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zh-CN" altLang="en-US" sz="2400" b="1" dirty="0">
                  <a:solidFill>
                    <a:srgbClr val="03A9F3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项目</a:t>
              </a:r>
            </a:p>
            <a:p>
              <a:pPr algn="ctr"/>
              <a:r>
                <a:rPr lang="zh-CN" altLang="en-US" sz="2400" b="1" dirty="0">
                  <a:solidFill>
                    <a:srgbClr val="03A9F3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内涵</a:t>
              </a:r>
            </a:p>
          </p:txBody>
        </p:sp>
      </p:grpSp>
      <p:sp>
        <p:nvSpPr>
          <p:cNvPr id="78" name="椭圆 77"/>
          <p:cNvSpPr/>
          <p:nvPr/>
        </p:nvSpPr>
        <p:spPr>
          <a:xfrm>
            <a:off x="2735023" y="1279123"/>
            <a:ext cx="727041" cy="727041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2727183" y="2497084"/>
            <a:ext cx="811400" cy="811400"/>
            <a:chOff x="304800" y="673100"/>
            <a:chExt cx="4000500" cy="4000500"/>
          </a:xfrm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84" name="同心圆 83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85" name="椭圆 84"/>
            <p:cNvSpPr/>
            <p:nvPr/>
          </p:nvSpPr>
          <p:spPr>
            <a:xfrm>
              <a:off x="392113" y="760413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2" name="左大括号 1"/>
          <p:cNvSpPr/>
          <p:nvPr/>
        </p:nvSpPr>
        <p:spPr>
          <a:xfrm>
            <a:off x="2131060" y="1661160"/>
            <a:ext cx="370840" cy="2566670"/>
          </a:xfrm>
          <a:prstGeom prst="leftBrace">
            <a:avLst/>
          </a:prstGeom>
          <a:ln w="38100">
            <a:solidFill>
              <a:schemeClr val="bg1">
                <a:lumMod val="50000"/>
              </a:schemeClr>
            </a:solidFill>
          </a:ln>
          <a:effectLst>
            <a:outerShdw blurRad="139700" dist="63500" dir="8100000" sx="98000" sy="98000" algn="tr" rotWithShape="0">
              <a:prstClr val="black">
                <a:alpha val="5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2791518" y="3841788"/>
            <a:ext cx="727041" cy="727041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317500" dist="190500" dir="8100000" algn="tr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00680" y="1448435"/>
            <a:ext cx="520700" cy="417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一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2870626" y="2653497"/>
            <a:ext cx="102870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03A9F3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二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2905916" y="3940723"/>
            <a:ext cx="102870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三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50310" y="1219200"/>
            <a:ext cx="4909820" cy="45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3757930" y="2562225"/>
            <a:ext cx="5170805" cy="45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3757930" y="3896995"/>
            <a:ext cx="5344160" cy="45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32" name="Picture 17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7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" name="Line 25"/>
          <p:cNvSpPr>
            <a:spLocks noChangeShapeType="1"/>
          </p:cNvSpPr>
          <p:nvPr/>
        </p:nvSpPr>
        <p:spPr bwMode="auto">
          <a:xfrm>
            <a:off x="894715" y="506095"/>
            <a:ext cx="1511300" cy="0"/>
          </a:xfrm>
          <a:prstGeom prst="line">
            <a:avLst/>
          </a:prstGeom>
          <a:noFill/>
          <a:ln w="9525">
            <a:solidFill>
              <a:schemeClr val="bg1"/>
            </a:solidFill>
            <a:round/>
          </a:ln>
        </p:spPr>
        <p:txBody>
          <a:bodyPr/>
          <a:lstStyle/>
          <a:p>
            <a:pPr>
              <a:defRPr/>
            </a:pPr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441575" y="3175"/>
            <a:ext cx="405130" cy="50292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lstStyle/>
          <a:p>
            <a:pPr indent="0">
              <a:lnSpc>
                <a:spcPct val="150000"/>
              </a:lnSpc>
              <a:buClrTx/>
              <a:buNone/>
            </a:pPr>
            <a:r>
              <a:rPr lang="en-US" altLang="zh-CN" b="1">
                <a:solidFill>
                  <a:srgbClr val="0067B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**</a:t>
            </a:r>
            <a:endParaRPr lang="en-US" altLang="zh-CN"/>
          </a:p>
        </p:txBody>
      </p:sp>
      <p:grpSp>
        <p:nvGrpSpPr>
          <p:cNvPr id="16" name="Group 26"/>
          <p:cNvGrpSpPr/>
          <p:nvPr/>
        </p:nvGrpSpPr>
        <p:grpSpPr bwMode="auto">
          <a:xfrm>
            <a:off x="890905" y="0"/>
            <a:ext cx="1207135" cy="629920"/>
            <a:chOff x="711" y="0"/>
            <a:chExt cx="1497" cy="448"/>
          </a:xfrm>
        </p:grpSpPr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711" y="0"/>
              <a:ext cx="1497" cy="448"/>
            </a:xfrm>
            <a:prstGeom prst="rect">
              <a:avLst/>
            </a:prstGeom>
            <a:solidFill>
              <a:srgbClr val="0F6FC6"/>
            </a:solidFill>
            <a:ln w="9525" algn="ctr">
              <a:noFill/>
              <a:miter lim="800000"/>
            </a:ln>
          </p:spPr>
          <p:txBody>
            <a:bodyPr lIns="91436" tIns="45718" rIns="91436" bIns="45718" anchor="ctr"/>
            <a:lstStyle/>
            <a:p>
              <a:pPr algn="ctr" defTabSz="912495">
                <a:defRPr/>
              </a:pPr>
              <a:r>
                <a:rPr lang="zh-CN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实施方案</a:t>
              </a:r>
              <a:endPara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>
              <a:off x="715" y="360"/>
              <a:ext cx="149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14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7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" grpId="0" bldLvl="0" animBg="1"/>
      <p:bldP spid="2" grpId="0" bldLvl="0" animBg="1"/>
      <p:bldP spid="39" grpId="0" bldLvl="0" animBg="1"/>
      <p:bldP spid="3" grpId="0"/>
      <p:bldP spid="41" grpId="0"/>
      <p:bldP spid="45" grpId="0"/>
      <p:bldP spid="4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肘形连接符 3"/>
          <p:cNvCxnSpPr>
            <a:cxnSpLocks noChangeShapeType="1"/>
          </p:cNvCxnSpPr>
          <p:nvPr/>
        </p:nvCxnSpPr>
        <p:spPr bwMode="auto">
          <a:xfrm flipV="1">
            <a:off x="1595438" y="1404938"/>
            <a:ext cx="2726531" cy="409575"/>
          </a:xfrm>
          <a:prstGeom prst="bentConnector3">
            <a:avLst>
              <a:gd name="adj1" fmla="val 218"/>
            </a:avLst>
          </a:prstGeom>
          <a:noFill/>
          <a:ln w="19050">
            <a:solidFill>
              <a:schemeClr val="bg1">
                <a:lumMod val="50000"/>
              </a:schemeClr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" name="肘形连接符 3"/>
          <p:cNvCxnSpPr>
            <a:cxnSpLocks noChangeShapeType="1"/>
          </p:cNvCxnSpPr>
          <p:nvPr/>
        </p:nvCxnSpPr>
        <p:spPr bwMode="auto">
          <a:xfrm flipH="1" flipV="1">
            <a:off x="4781550" y="1404938"/>
            <a:ext cx="2827735" cy="409575"/>
          </a:xfrm>
          <a:prstGeom prst="bentConnector3">
            <a:avLst>
              <a:gd name="adj1" fmla="val 218"/>
            </a:avLst>
          </a:prstGeom>
          <a:noFill/>
          <a:ln w="19050">
            <a:solidFill>
              <a:schemeClr val="bg1">
                <a:lumMod val="50000"/>
              </a:schemeClr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肘形连接符 2"/>
          <p:cNvCxnSpPr>
            <a:cxnSpLocks noChangeShapeType="1"/>
          </p:cNvCxnSpPr>
          <p:nvPr/>
        </p:nvCxnSpPr>
        <p:spPr bwMode="auto">
          <a:xfrm flipH="1">
            <a:off x="4781550" y="3976688"/>
            <a:ext cx="2827735" cy="408385"/>
          </a:xfrm>
          <a:prstGeom prst="bentConnector3">
            <a:avLst>
              <a:gd name="adj1" fmla="val 218"/>
            </a:avLst>
          </a:prstGeom>
          <a:noFill/>
          <a:ln w="19050">
            <a:solidFill>
              <a:schemeClr val="bg1">
                <a:lumMod val="50000"/>
              </a:schemeClr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肘形连接符 4"/>
          <p:cNvCxnSpPr>
            <a:cxnSpLocks noChangeShapeType="1"/>
          </p:cNvCxnSpPr>
          <p:nvPr/>
        </p:nvCxnSpPr>
        <p:spPr bwMode="auto">
          <a:xfrm>
            <a:off x="1595438" y="3976688"/>
            <a:ext cx="2726531" cy="408385"/>
          </a:xfrm>
          <a:prstGeom prst="bentConnector3">
            <a:avLst>
              <a:gd name="adj1" fmla="val 218"/>
            </a:avLst>
          </a:prstGeom>
          <a:noFill/>
          <a:ln w="19050">
            <a:solidFill>
              <a:schemeClr val="bg1">
                <a:lumMod val="50000"/>
              </a:schemeClr>
            </a:solidFill>
            <a:bevel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文本框 5"/>
          <p:cNvSpPr>
            <a:spLocks noChangeArrowheads="1"/>
          </p:cNvSpPr>
          <p:nvPr/>
        </p:nvSpPr>
        <p:spPr bwMode="auto">
          <a:xfrm>
            <a:off x="2128996" y="3439081"/>
            <a:ext cx="2157413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4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400" b="1" dirty="0">
              <a:solidFill>
                <a:srgbClr val="00206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63" name="组合 62"/>
          <p:cNvGrpSpPr/>
          <p:nvPr/>
        </p:nvGrpSpPr>
        <p:grpSpPr>
          <a:xfrm>
            <a:off x="1072935" y="2884829"/>
            <a:ext cx="980337" cy="980337"/>
            <a:chOff x="1072935" y="2884829"/>
            <a:chExt cx="980337" cy="980337"/>
          </a:xfrm>
        </p:grpSpPr>
        <p:grpSp>
          <p:nvGrpSpPr>
            <p:cNvPr id="46" name="组合 45"/>
            <p:cNvGrpSpPr/>
            <p:nvPr/>
          </p:nvGrpSpPr>
          <p:grpSpPr>
            <a:xfrm>
              <a:off x="1072935" y="2884829"/>
              <a:ext cx="980337" cy="980337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7" name="同心圆 4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12" name="组合 9"/>
            <p:cNvGrpSpPr/>
            <p:nvPr/>
          </p:nvGrpSpPr>
          <p:grpSpPr bwMode="auto">
            <a:xfrm>
              <a:off x="1421984" y="3213744"/>
              <a:ext cx="282243" cy="476079"/>
              <a:chOff x="0" y="0"/>
              <a:chExt cx="292099" cy="492124"/>
            </a:xfrm>
            <a:solidFill>
              <a:srgbClr val="C00000"/>
            </a:solidFill>
          </p:grpSpPr>
          <p:sp>
            <p:nvSpPr>
              <p:cNvPr id="13" name="Freeform 15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292099" cy="492124"/>
              </a:xfrm>
              <a:custGeom>
                <a:avLst/>
                <a:gdLst>
                  <a:gd name="T0" fmla="*/ 0 w 166"/>
                  <a:gd name="T1" fmla="*/ 2147483647 h 280"/>
                  <a:gd name="T2" fmla="*/ 2147483647 w 166"/>
                  <a:gd name="T3" fmla="*/ 2147483647 h 280"/>
                  <a:gd name="T4" fmla="*/ 2147483647 w 166"/>
                  <a:gd name="T5" fmla="*/ 2147483647 h 280"/>
                  <a:gd name="T6" fmla="*/ 2147483647 w 166"/>
                  <a:gd name="T7" fmla="*/ 2147483647 h 280"/>
                  <a:gd name="T8" fmla="*/ 2147483647 w 166"/>
                  <a:gd name="T9" fmla="*/ 2147483647 h 280"/>
                  <a:gd name="T10" fmla="*/ 2147483647 w 166"/>
                  <a:gd name="T11" fmla="*/ 2147483647 h 280"/>
                  <a:gd name="T12" fmla="*/ 2147483647 w 166"/>
                  <a:gd name="T13" fmla="*/ 2147483647 h 280"/>
                  <a:gd name="T14" fmla="*/ 2147483647 w 166"/>
                  <a:gd name="T15" fmla="*/ 2147483647 h 280"/>
                  <a:gd name="T16" fmla="*/ 2147483647 w 166"/>
                  <a:gd name="T17" fmla="*/ 2147483647 h 280"/>
                  <a:gd name="T18" fmla="*/ 0 w 166"/>
                  <a:gd name="T19" fmla="*/ 2147483647 h 280"/>
                  <a:gd name="T20" fmla="*/ 0 w 166"/>
                  <a:gd name="T21" fmla="*/ 2147483647 h 280"/>
                  <a:gd name="T22" fmla="*/ 0 w 166"/>
                  <a:gd name="T23" fmla="*/ 2147483647 h 280"/>
                  <a:gd name="T24" fmla="*/ 0 w 166"/>
                  <a:gd name="T25" fmla="*/ 0 h 280"/>
                  <a:gd name="T26" fmla="*/ 2147483647 w 166"/>
                  <a:gd name="T27" fmla="*/ 0 h 280"/>
                  <a:gd name="T28" fmla="*/ 2147483647 w 166"/>
                  <a:gd name="T29" fmla="*/ 2147483647 h 280"/>
                  <a:gd name="T30" fmla="*/ 2147483647 w 166"/>
                  <a:gd name="T31" fmla="*/ 2147483647 h 280"/>
                  <a:gd name="T32" fmla="*/ 2147483647 w 166"/>
                  <a:gd name="T33" fmla="*/ 2147483647 h 280"/>
                  <a:gd name="T34" fmla="*/ 2147483647 w 166"/>
                  <a:gd name="T35" fmla="*/ 2147483647 h 280"/>
                  <a:gd name="T36" fmla="*/ 2147483647 w 166"/>
                  <a:gd name="T37" fmla="*/ 2147483647 h 280"/>
                  <a:gd name="T38" fmla="*/ 2147483647 w 166"/>
                  <a:gd name="T39" fmla="*/ 2147483647 h 280"/>
                  <a:gd name="T40" fmla="*/ 2147483647 w 166"/>
                  <a:gd name="T41" fmla="*/ 2147483647 h 280"/>
                  <a:gd name="T42" fmla="*/ 0 w 166"/>
                  <a:gd name="T43" fmla="*/ 2147483647 h 280"/>
                  <a:gd name="T44" fmla="*/ 0 w 166"/>
                  <a:gd name="T45" fmla="*/ 0 h 280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  <a:gd name="T57" fmla="*/ 0 60000 65536"/>
                  <a:gd name="T58" fmla="*/ 0 60000 65536"/>
                  <a:gd name="T59" fmla="*/ 0 60000 65536"/>
                  <a:gd name="T60" fmla="*/ 0 60000 65536"/>
                  <a:gd name="T61" fmla="*/ 0 60000 65536"/>
                  <a:gd name="T62" fmla="*/ 0 60000 65536"/>
                  <a:gd name="T63" fmla="*/ 0 60000 65536"/>
                  <a:gd name="T64" fmla="*/ 0 60000 65536"/>
                  <a:gd name="T65" fmla="*/ 0 60000 65536"/>
                  <a:gd name="T66" fmla="*/ 0 60000 65536"/>
                  <a:gd name="T67" fmla="*/ 0 60000 65536"/>
                  <a:gd name="T68" fmla="*/ 0 60000 65536"/>
                  <a:gd name="T69" fmla="*/ 0 w 166"/>
                  <a:gd name="T70" fmla="*/ 0 h 280"/>
                  <a:gd name="T71" fmla="*/ 166 w 166"/>
                  <a:gd name="T72" fmla="*/ 280 h 280"/>
                </a:gdLst>
                <a:ahLst/>
                <a:cxnLst>
                  <a:cxn ang="T46">
                    <a:pos x="T0" y="T1"/>
                  </a:cxn>
                  <a:cxn ang="T47">
                    <a:pos x="T2" y="T3"/>
                  </a:cxn>
                  <a:cxn ang="T48">
                    <a:pos x="T4" y="T5"/>
                  </a:cxn>
                  <a:cxn ang="T49">
                    <a:pos x="T6" y="T7"/>
                  </a:cxn>
                  <a:cxn ang="T50">
                    <a:pos x="T8" y="T9"/>
                  </a:cxn>
                  <a:cxn ang="T51">
                    <a:pos x="T10" y="T11"/>
                  </a:cxn>
                  <a:cxn ang="T52">
                    <a:pos x="T12" y="T13"/>
                  </a:cxn>
                  <a:cxn ang="T53">
                    <a:pos x="T14" y="T15"/>
                  </a:cxn>
                  <a:cxn ang="T54">
                    <a:pos x="T16" y="T17"/>
                  </a:cxn>
                  <a:cxn ang="T55">
                    <a:pos x="T18" y="T19"/>
                  </a:cxn>
                  <a:cxn ang="T56">
                    <a:pos x="T20" y="T21"/>
                  </a:cxn>
                  <a:cxn ang="T57">
                    <a:pos x="T22" y="T23"/>
                  </a:cxn>
                  <a:cxn ang="T58">
                    <a:pos x="T24" y="T25"/>
                  </a:cxn>
                  <a:cxn ang="T59">
                    <a:pos x="T26" y="T27"/>
                  </a:cxn>
                  <a:cxn ang="T60">
                    <a:pos x="T28" y="T29"/>
                  </a:cxn>
                  <a:cxn ang="T61">
                    <a:pos x="T30" y="T31"/>
                  </a:cxn>
                  <a:cxn ang="T62">
                    <a:pos x="T32" y="T33"/>
                  </a:cxn>
                  <a:cxn ang="T63">
                    <a:pos x="T34" y="T35"/>
                  </a:cxn>
                  <a:cxn ang="T64">
                    <a:pos x="T36" y="T37"/>
                  </a:cxn>
                  <a:cxn ang="T65">
                    <a:pos x="T38" y="T39"/>
                  </a:cxn>
                  <a:cxn ang="T66">
                    <a:pos x="T40" y="T41"/>
                  </a:cxn>
                  <a:cxn ang="T67">
                    <a:pos x="T42" y="T43"/>
                  </a:cxn>
                  <a:cxn ang="T68">
                    <a:pos x="T44" y="T45"/>
                  </a:cxn>
                </a:cxnLst>
                <a:rect l="T69" t="T70" r="T71" b="T72"/>
                <a:pathLst>
                  <a:path w="166" h="280">
                    <a:moveTo>
                      <a:pt x="0" y="280"/>
                    </a:moveTo>
                    <a:lnTo>
                      <a:pt x="166" y="280"/>
                    </a:lnTo>
                    <a:lnTo>
                      <a:pt x="166" y="268"/>
                    </a:lnTo>
                    <a:lnTo>
                      <a:pt x="164" y="264"/>
                    </a:lnTo>
                    <a:lnTo>
                      <a:pt x="160" y="262"/>
                    </a:lnTo>
                    <a:lnTo>
                      <a:pt x="6" y="262"/>
                    </a:lnTo>
                    <a:lnTo>
                      <a:pt x="2" y="264"/>
                    </a:lnTo>
                    <a:lnTo>
                      <a:pt x="0" y="268"/>
                    </a:lnTo>
                    <a:lnTo>
                      <a:pt x="0" y="280"/>
                    </a:lnTo>
                    <a:close/>
                    <a:moveTo>
                      <a:pt x="0" y="0"/>
                    </a:moveTo>
                    <a:lnTo>
                      <a:pt x="166" y="0"/>
                    </a:lnTo>
                    <a:lnTo>
                      <a:pt x="166" y="12"/>
                    </a:lnTo>
                    <a:lnTo>
                      <a:pt x="164" y="16"/>
                    </a:lnTo>
                    <a:lnTo>
                      <a:pt x="160" y="18"/>
                    </a:lnTo>
                    <a:lnTo>
                      <a:pt x="6" y="18"/>
                    </a:lnTo>
                    <a:lnTo>
                      <a:pt x="2" y="16"/>
                    </a:lnTo>
                    <a:lnTo>
                      <a:pt x="0" y="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4" name="Freeform 16"/>
              <p:cNvSpPr>
                <a:spLocks noEditPoints="1" noChangeArrowheads="1"/>
              </p:cNvSpPr>
              <p:nvPr/>
            </p:nvSpPr>
            <p:spPr bwMode="auto">
              <a:xfrm>
                <a:off x="23812" y="46039"/>
                <a:ext cx="244476" cy="400050"/>
              </a:xfrm>
              <a:custGeom>
                <a:avLst/>
                <a:gdLst>
                  <a:gd name="T0" fmla="*/ 2147483647 w 138"/>
                  <a:gd name="T1" fmla="*/ 2147483647 h 228"/>
                  <a:gd name="T2" fmla="*/ 2147483647 w 138"/>
                  <a:gd name="T3" fmla="*/ 2147483647 h 228"/>
                  <a:gd name="T4" fmla="*/ 2147483647 w 138"/>
                  <a:gd name="T5" fmla="*/ 2147483647 h 228"/>
                  <a:gd name="T6" fmla="*/ 2147483647 w 138"/>
                  <a:gd name="T7" fmla="*/ 2147483647 h 228"/>
                  <a:gd name="T8" fmla="*/ 2147483647 w 138"/>
                  <a:gd name="T9" fmla="*/ 2147483647 h 228"/>
                  <a:gd name="T10" fmla="*/ 2147483647 w 138"/>
                  <a:gd name="T11" fmla="*/ 2147483647 h 228"/>
                  <a:gd name="T12" fmla="*/ 2147483647 w 138"/>
                  <a:gd name="T13" fmla="*/ 2147483647 h 228"/>
                  <a:gd name="T14" fmla="*/ 2147483647 w 138"/>
                  <a:gd name="T15" fmla="*/ 2147483647 h 228"/>
                  <a:gd name="T16" fmla="*/ 2147483647 w 138"/>
                  <a:gd name="T17" fmla="*/ 2147483647 h 228"/>
                  <a:gd name="T18" fmla="*/ 2147483647 w 138"/>
                  <a:gd name="T19" fmla="*/ 2147483647 h 228"/>
                  <a:gd name="T20" fmla="*/ 0 w 138"/>
                  <a:gd name="T21" fmla="*/ 2147483647 h 228"/>
                  <a:gd name="T22" fmla="*/ 0 w 138"/>
                  <a:gd name="T23" fmla="*/ 2147483647 h 228"/>
                  <a:gd name="T24" fmla="*/ 2147483647 w 138"/>
                  <a:gd name="T25" fmla="*/ 2147483647 h 228"/>
                  <a:gd name="T26" fmla="*/ 2147483647 w 138"/>
                  <a:gd name="T27" fmla="*/ 2147483647 h 228"/>
                  <a:gd name="T28" fmla="*/ 2147483647 w 138"/>
                  <a:gd name="T29" fmla="*/ 2147483647 h 228"/>
                  <a:gd name="T30" fmla="*/ 2147483647 w 138"/>
                  <a:gd name="T31" fmla="*/ 2147483647 h 228"/>
                  <a:gd name="T32" fmla="*/ 2147483647 w 138"/>
                  <a:gd name="T33" fmla="*/ 2147483647 h 228"/>
                  <a:gd name="T34" fmla="*/ 2147483647 w 138"/>
                  <a:gd name="T35" fmla="*/ 2147483647 h 228"/>
                  <a:gd name="T36" fmla="*/ 2147483647 w 138"/>
                  <a:gd name="T37" fmla="*/ 2147483647 h 228"/>
                  <a:gd name="T38" fmla="*/ 0 w 138"/>
                  <a:gd name="T39" fmla="*/ 2147483647 h 228"/>
                  <a:gd name="T40" fmla="*/ 2147483647 w 138"/>
                  <a:gd name="T41" fmla="*/ 0 h 228"/>
                  <a:gd name="T42" fmla="*/ 2147483647 w 138"/>
                  <a:gd name="T43" fmla="*/ 2147483647 h 228"/>
                  <a:gd name="T44" fmla="*/ 2147483647 w 138"/>
                  <a:gd name="T45" fmla="*/ 2147483647 h 228"/>
                  <a:gd name="T46" fmla="*/ 2147483647 w 138"/>
                  <a:gd name="T47" fmla="*/ 2147483647 h 228"/>
                  <a:gd name="T48" fmla="*/ 2147483647 w 138"/>
                  <a:gd name="T49" fmla="*/ 2147483647 h 228"/>
                  <a:gd name="T50" fmla="*/ 2147483647 w 138"/>
                  <a:gd name="T51" fmla="*/ 2147483647 h 228"/>
                  <a:gd name="T52" fmla="*/ 2147483647 w 138"/>
                  <a:gd name="T53" fmla="*/ 2147483647 h 228"/>
                  <a:gd name="T54" fmla="*/ 2147483647 w 138"/>
                  <a:gd name="T55" fmla="*/ 2147483647 h 228"/>
                  <a:gd name="T56" fmla="*/ 2147483647 w 138"/>
                  <a:gd name="T57" fmla="*/ 2147483647 h 228"/>
                  <a:gd name="T58" fmla="*/ 2147483647 w 138"/>
                  <a:gd name="T59" fmla="*/ 2147483647 h 228"/>
                  <a:gd name="T60" fmla="*/ 2147483647 w 138"/>
                  <a:gd name="T61" fmla="*/ 2147483647 h 228"/>
                  <a:gd name="T62" fmla="*/ 2147483647 w 138"/>
                  <a:gd name="T63" fmla="*/ 0 h 228"/>
                  <a:gd name="T64" fmla="*/ 2147483647 w 138"/>
                  <a:gd name="T65" fmla="*/ 2147483647 h 228"/>
                  <a:gd name="T66" fmla="*/ 2147483647 w 138"/>
                  <a:gd name="T67" fmla="*/ 2147483647 h 228"/>
                  <a:gd name="T68" fmla="*/ 2147483647 w 138"/>
                  <a:gd name="T69" fmla="*/ 2147483647 h 228"/>
                  <a:gd name="T70" fmla="*/ 2147483647 w 138"/>
                  <a:gd name="T71" fmla="*/ 2147483647 h 228"/>
                  <a:gd name="T72" fmla="*/ 2147483647 w 138"/>
                  <a:gd name="T73" fmla="*/ 2147483647 h 228"/>
                  <a:gd name="T74" fmla="*/ 2147483647 w 138"/>
                  <a:gd name="T75" fmla="*/ 2147483647 h 228"/>
                  <a:gd name="T76" fmla="*/ 2147483647 w 138"/>
                  <a:gd name="T77" fmla="*/ 2147483647 h 228"/>
                  <a:gd name="T78" fmla="*/ 2147483647 w 138"/>
                  <a:gd name="T79" fmla="*/ 2147483647 h 228"/>
                  <a:gd name="T80" fmla="*/ 2147483647 w 138"/>
                  <a:gd name="T81" fmla="*/ 2147483647 h 228"/>
                  <a:gd name="T82" fmla="*/ 2147483647 w 138"/>
                  <a:gd name="T83" fmla="*/ 2147483647 h 228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w 138"/>
                  <a:gd name="T127" fmla="*/ 0 h 228"/>
                  <a:gd name="T128" fmla="*/ 138 w 138"/>
                  <a:gd name="T129" fmla="*/ 228 h 228"/>
                </a:gdLst>
                <a:ahLst/>
                <a:cxnLst>
                  <a:cxn ang="T84">
                    <a:pos x="T0" y="T1"/>
                  </a:cxn>
                  <a:cxn ang="T85">
                    <a:pos x="T2" y="T3"/>
                  </a:cxn>
                  <a:cxn ang="T86">
                    <a:pos x="T4" y="T5"/>
                  </a:cxn>
                  <a:cxn ang="T87">
                    <a:pos x="T6" y="T7"/>
                  </a:cxn>
                  <a:cxn ang="T88">
                    <a:pos x="T8" y="T9"/>
                  </a:cxn>
                  <a:cxn ang="T89">
                    <a:pos x="T10" y="T11"/>
                  </a:cxn>
                  <a:cxn ang="T90">
                    <a:pos x="T12" y="T13"/>
                  </a:cxn>
                  <a:cxn ang="T91">
                    <a:pos x="T14" y="T15"/>
                  </a:cxn>
                  <a:cxn ang="T92">
                    <a:pos x="T16" y="T17"/>
                  </a:cxn>
                  <a:cxn ang="T93">
                    <a:pos x="T18" y="T19"/>
                  </a:cxn>
                  <a:cxn ang="T94">
                    <a:pos x="T20" y="T21"/>
                  </a:cxn>
                  <a:cxn ang="T95">
                    <a:pos x="T22" y="T23"/>
                  </a:cxn>
                  <a:cxn ang="T96">
                    <a:pos x="T24" y="T25"/>
                  </a:cxn>
                  <a:cxn ang="T97">
                    <a:pos x="T26" y="T27"/>
                  </a:cxn>
                  <a:cxn ang="T98">
                    <a:pos x="T28" y="T29"/>
                  </a:cxn>
                  <a:cxn ang="T99">
                    <a:pos x="T30" y="T31"/>
                  </a:cxn>
                  <a:cxn ang="T100">
                    <a:pos x="T32" y="T33"/>
                  </a:cxn>
                  <a:cxn ang="T101">
                    <a:pos x="T34" y="T35"/>
                  </a:cxn>
                  <a:cxn ang="T102">
                    <a:pos x="T36" y="T37"/>
                  </a:cxn>
                  <a:cxn ang="T103">
                    <a:pos x="T38" y="T39"/>
                  </a:cxn>
                  <a:cxn ang="T104">
                    <a:pos x="T40" y="T41"/>
                  </a:cxn>
                  <a:cxn ang="T105">
                    <a:pos x="T42" y="T43"/>
                  </a:cxn>
                  <a:cxn ang="T106">
                    <a:pos x="T44" y="T45"/>
                  </a:cxn>
                  <a:cxn ang="T107">
                    <a:pos x="T46" y="T47"/>
                  </a:cxn>
                  <a:cxn ang="T108">
                    <a:pos x="T48" y="T49"/>
                  </a:cxn>
                  <a:cxn ang="T109">
                    <a:pos x="T50" y="T51"/>
                  </a:cxn>
                  <a:cxn ang="T110">
                    <a:pos x="T52" y="T53"/>
                  </a:cxn>
                  <a:cxn ang="T111">
                    <a:pos x="T54" y="T55"/>
                  </a:cxn>
                  <a:cxn ang="T112">
                    <a:pos x="T56" y="T57"/>
                  </a:cxn>
                  <a:cxn ang="T113">
                    <a:pos x="T58" y="T59"/>
                  </a:cxn>
                  <a:cxn ang="T114">
                    <a:pos x="T60" y="T61"/>
                  </a:cxn>
                  <a:cxn ang="T115">
                    <a:pos x="T62" y="T63"/>
                  </a:cxn>
                  <a:cxn ang="T116">
                    <a:pos x="T64" y="T65"/>
                  </a:cxn>
                  <a:cxn ang="T117">
                    <a:pos x="T66" y="T67"/>
                  </a:cxn>
                  <a:cxn ang="T118">
                    <a:pos x="T68" y="T69"/>
                  </a:cxn>
                  <a:cxn ang="T119">
                    <a:pos x="T70" y="T71"/>
                  </a:cxn>
                  <a:cxn ang="T120">
                    <a:pos x="T72" y="T73"/>
                  </a:cxn>
                  <a:cxn ang="T121">
                    <a:pos x="T74" y="T75"/>
                  </a:cxn>
                  <a:cxn ang="T122">
                    <a:pos x="T76" y="T77"/>
                  </a:cxn>
                  <a:cxn ang="T123">
                    <a:pos x="T78" y="T79"/>
                  </a:cxn>
                  <a:cxn ang="T124">
                    <a:pos x="T80" y="T81"/>
                  </a:cxn>
                  <a:cxn ang="T125">
                    <a:pos x="T82" y="T83"/>
                  </a:cxn>
                </a:cxnLst>
                <a:rect l="T126" t="T127" r="T128" b="T129"/>
                <a:pathLst>
                  <a:path w="138" h="228">
                    <a:moveTo>
                      <a:pt x="14" y="0"/>
                    </a:moveTo>
                    <a:lnTo>
                      <a:pt x="14" y="50"/>
                    </a:lnTo>
                    <a:lnTo>
                      <a:pt x="14" y="58"/>
                    </a:lnTo>
                    <a:lnTo>
                      <a:pt x="16" y="66"/>
                    </a:lnTo>
                    <a:lnTo>
                      <a:pt x="20" y="70"/>
                    </a:lnTo>
                    <a:lnTo>
                      <a:pt x="24" y="76"/>
                    </a:lnTo>
                    <a:lnTo>
                      <a:pt x="48" y="96"/>
                    </a:lnTo>
                    <a:lnTo>
                      <a:pt x="56" y="104"/>
                    </a:lnTo>
                    <a:lnTo>
                      <a:pt x="58" y="110"/>
                    </a:lnTo>
                    <a:lnTo>
                      <a:pt x="58" y="114"/>
                    </a:lnTo>
                    <a:lnTo>
                      <a:pt x="56" y="122"/>
                    </a:lnTo>
                    <a:lnTo>
                      <a:pt x="48" y="132"/>
                    </a:lnTo>
                    <a:lnTo>
                      <a:pt x="24" y="152"/>
                    </a:lnTo>
                    <a:lnTo>
                      <a:pt x="20" y="156"/>
                    </a:lnTo>
                    <a:lnTo>
                      <a:pt x="16" y="162"/>
                    </a:lnTo>
                    <a:lnTo>
                      <a:pt x="14" y="168"/>
                    </a:lnTo>
                    <a:lnTo>
                      <a:pt x="14" y="176"/>
                    </a:lnTo>
                    <a:lnTo>
                      <a:pt x="14" y="228"/>
                    </a:lnTo>
                    <a:lnTo>
                      <a:pt x="0" y="228"/>
                    </a:lnTo>
                    <a:lnTo>
                      <a:pt x="0" y="172"/>
                    </a:lnTo>
                    <a:lnTo>
                      <a:pt x="0" y="162"/>
                    </a:lnTo>
                    <a:lnTo>
                      <a:pt x="2" y="154"/>
                    </a:lnTo>
                    <a:lnTo>
                      <a:pt x="8" y="148"/>
                    </a:lnTo>
                    <a:lnTo>
                      <a:pt x="14" y="142"/>
                    </a:lnTo>
                    <a:lnTo>
                      <a:pt x="36" y="122"/>
                    </a:lnTo>
                    <a:lnTo>
                      <a:pt x="40" y="118"/>
                    </a:lnTo>
                    <a:lnTo>
                      <a:pt x="42" y="114"/>
                    </a:lnTo>
                    <a:lnTo>
                      <a:pt x="40" y="110"/>
                    </a:lnTo>
                    <a:lnTo>
                      <a:pt x="36" y="106"/>
                    </a:lnTo>
                    <a:lnTo>
                      <a:pt x="14" y="86"/>
                    </a:lnTo>
                    <a:lnTo>
                      <a:pt x="8" y="80"/>
                    </a:lnTo>
                    <a:lnTo>
                      <a:pt x="2" y="72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0" y="0"/>
                    </a:lnTo>
                    <a:lnTo>
                      <a:pt x="14" y="0"/>
                    </a:lnTo>
                    <a:close/>
                    <a:moveTo>
                      <a:pt x="124" y="228"/>
                    </a:moveTo>
                    <a:lnTo>
                      <a:pt x="124" y="176"/>
                    </a:lnTo>
                    <a:lnTo>
                      <a:pt x="124" y="168"/>
                    </a:lnTo>
                    <a:lnTo>
                      <a:pt x="122" y="162"/>
                    </a:lnTo>
                    <a:lnTo>
                      <a:pt x="118" y="156"/>
                    </a:lnTo>
                    <a:lnTo>
                      <a:pt x="114" y="152"/>
                    </a:lnTo>
                    <a:lnTo>
                      <a:pt x="90" y="132"/>
                    </a:lnTo>
                    <a:lnTo>
                      <a:pt x="82" y="122"/>
                    </a:lnTo>
                    <a:lnTo>
                      <a:pt x="80" y="114"/>
                    </a:lnTo>
                    <a:lnTo>
                      <a:pt x="80" y="110"/>
                    </a:lnTo>
                    <a:lnTo>
                      <a:pt x="82" y="104"/>
                    </a:lnTo>
                    <a:lnTo>
                      <a:pt x="90" y="96"/>
                    </a:lnTo>
                    <a:lnTo>
                      <a:pt x="114" y="76"/>
                    </a:lnTo>
                    <a:lnTo>
                      <a:pt x="118" y="70"/>
                    </a:lnTo>
                    <a:lnTo>
                      <a:pt x="122" y="66"/>
                    </a:lnTo>
                    <a:lnTo>
                      <a:pt x="124" y="58"/>
                    </a:lnTo>
                    <a:lnTo>
                      <a:pt x="124" y="50"/>
                    </a:lnTo>
                    <a:lnTo>
                      <a:pt x="124" y="0"/>
                    </a:lnTo>
                    <a:lnTo>
                      <a:pt x="138" y="0"/>
                    </a:lnTo>
                    <a:lnTo>
                      <a:pt x="138" y="56"/>
                    </a:lnTo>
                    <a:lnTo>
                      <a:pt x="138" y="66"/>
                    </a:lnTo>
                    <a:lnTo>
                      <a:pt x="136" y="72"/>
                    </a:lnTo>
                    <a:lnTo>
                      <a:pt x="132" y="80"/>
                    </a:lnTo>
                    <a:lnTo>
                      <a:pt x="124" y="86"/>
                    </a:lnTo>
                    <a:lnTo>
                      <a:pt x="102" y="106"/>
                    </a:lnTo>
                    <a:lnTo>
                      <a:pt x="98" y="110"/>
                    </a:lnTo>
                    <a:lnTo>
                      <a:pt x="96" y="114"/>
                    </a:lnTo>
                    <a:lnTo>
                      <a:pt x="98" y="118"/>
                    </a:lnTo>
                    <a:lnTo>
                      <a:pt x="102" y="122"/>
                    </a:lnTo>
                    <a:lnTo>
                      <a:pt x="124" y="142"/>
                    </a:lnTo>
                    <a:lnTo>
                      <a:pt x="132" y="148"/>
                    </a:lnTo>
                    <a:lnTo>
                      <a:pt x="136" y="154"/>
                    </a:lnTo>
                    <a:lnTo>
                      <a:pt x="138" y="162"/>
                    </a:lnTo>
                    <a:lnTo>
                      <a:pt x="138" y="172"/>
                    </a:lnTo>
                    <a:lnTo>
                      <a:pt x="138" y="228"/>
                    </a:lnTo>
                    <a:lnTo>
                      <a:pt x="124" y="228"/>
                    </a:ln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5" name="Freeform 17"/>
              <p:cNvSpPr>
                <a:spLocks noChangeArrowheads="1"/>
              </p:cNvSpPr>
              <p:nvPr/>
            </p:nvSpPr>
            <p:spPr bwMode="auto">
              <a:xfrm>
                <a:off x="63499" y="166689"/>
                <a:ext cx="165100" cy="279400"/>
              </a:xfrm>
              <a:custGeom>
                <a:avLst/>
                <a:gdLst>
                  <a:gd name="T0" fmla="*/ 0 w 94"/>
                  <a:gd name="T1" fmla="*/ 2147483647 h 160"/>
                  <a:gd name="T2" fmla="*/ 2147483647 w 94"/>
                  <a:gd name="T3" fmla="*/ 2147483647 h 160"/>
                  <a:gd name="T4" fmla="*/ 2147483647 w 94"/>
                  <a:gd name="T5" fmla="*/ 2147483647 h 160"/>
                  <a:gd name="T6" fmla="*/ 2147483647 w 94"/>
                  <a:gd name="T7" fmla="*/ 2147483647 h 160"/>
                  <a:gd name="T8" fmla="*/ 2147483647 w 94"/>
                  <a:gd name="T9" fmla="*/ 2147483647 h 160"/>
                  <a:gd name="T10" fmla="*/ 2147483647 w 94"/>
                  <a:gd name="T11" fmla="*/ 2147483647 h 160"/>
                  <a:gd name="T12" fmla="*/ 2147483647 w 94"/>
                  <a:gd name="T13" fmla="*/ 2147483647 h 160"/>
                  <a:gd name="T14" fmla="*/ 2147483647 w 94"/>
                  <a:gd name="T15" fmla="*/ 2147483647 h 160"/>
                  <a:gd name="T16" fmla="*/ 2147483647 w 94"/>
                  <a:gd name="T17" fmla="*/ 2147483647 h 160"/>
                  <a:gd name="T18" fmla="*/ 2147483647 w 94"/>
                  <a:gd name="T19" fmla="*/ 2147483647 h 160"/>
                  <a:gd name="T20" fmla="*/ 2147483647 w 94"/>
                  <a:gd name="T21" fmla="*/ 2147483647 h 160"/>
                  <a:gd name="T22" fmla="*/ 2147483647 w 94"/>
                  <a:gd name="T23" fmla="*/ 2147483647 h 160"/>
                  <a:gd name="T24" fmla="*/ 2147483647 w 94"/>
                  <a:gd name="T25" fmla="*/ 2147483647 h 160"/>
                  <a:gd name="T26" fmla="*/ 2147483647 w 94"/>
                  <a:gd name="T27" fmla="*/ 2147483647 h 160"/>
                  <a:gd name="T28" fmla="*/ 2147483647 w 94"/>
                  <a:gd name="T29" fmla="*/ 2147483647 h 160"/>
                  <a:gd name="T30" fmla="*/ 2147483647 w 94"/>
                  <a:gd name="T31" fmla="*/ 2147483647 h 160"/>
                  <a:gd name="T32" fmla="*/ 2147483647 w 94"/>
                  <a:gd name="T33" fmla="*/ 2147483647 h 160"/>
                  <a:gd name="T34" fmla="*/ 2147483647 w 94"/>
                  <a:gd name="T35" fmla="*/ 0 h 160"/>
                  <a:gd name="T36" fmla="*/ 2147483647 w 94"/>
                  <a:gd name="T37" fmla="*/ 0 h 160"/>
                  <a:gd name="T38" fmla="*/ 2147483647 w 94"/>
                  <a:gd name="T39" fmla="*/ 0 h 160"/>
                  <a:gd name="T40" fmla="*/ 2147483647 w 94"/>
                  <a:gd name="T41" fmla="*/ 0 h 160"/>
                  <a:gd name="T42" fmla="*/ 2147483647 w 94"/>
                  <a:gd name="T43" fmla="*/ 2147483647 h 160"/>
                  <a:gd name="T44" fmla="*/ 2147483647 w 94"/>
                  <a:gd name="T45" fmla="*/ 2147483647 h 160"/>
                  <a:gd name="T46" fmla="*/ 2147483647 w 94"/>
                  <a:gd name="T47" fmla="*/ 2147483647 h 160"/>
                  <a:gd name="T48" fmla="*/ 2147483647 w 94"/>
                  <a:gd name="T49" fmla="*/ 2147483647 h 160"/>
                  <a:gd name="T50" fmla="*/ 2147483647 w 94"/>
                  <a:gd name="T51" fmla="*/ 2147483647 h 160"/>
                  <a:gd name="T52" fmla="*/ 2147483647 w 94"/>
                  <a:gd name="T53" fmla="*/ 2147483647 h 160"/>
                  <a:gd name="T54" fmla="*/ 2147483647 w 94"/>
                  <a:gd name="T55" fmla="*/ 2147483647 h 160"/>
                  <a:gd name="T56" fmla="*/ 2147483647 w 94"/>
                  <a:gd name="T57" fmla="*/ 2147483647 h 160"/>
                  <a:gd name="T58" fmla="*/ 2147483647 w 94"/>
                  <a:gd name="T59" fmla="*/ 2147483647 h 160"/>
                  <a:gd name="T60" fmla="*/ 2147483647 w 94"/>
                  <a:gd name="T61" fmla="*/ 2147483647 h 160"/>
                  <a:gd name="T62" fmla="*/ 2147483647 w 94"/>
                  <a:gd name="T63" fmla="*/ 2147483647 h 160"/>
                  <a:gd name="T64" fmla="*/ 2147483647 w 94"/>
                  <a:gd name="T65" fmla="*/ 2147483647 h 160"/>
                  <a:gd name="T66" fmla="*/ 0 w 94"/>
                  <a:gd name="T67" fmla="*/ 2147483647 h 160"/>
                  <a:gd name="T68" fmla="*/ 0 w 94"/>
                  <a:gd name="T69" fmla="*/ 2147483647 h 160"/>
                  <a:gd name="T70" fmla="*/ 0 60000 65536"/>
                  <a:gd name="T71" fmla="*/ 0 60000 65536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w 94"/>
                  <a:gd name="T106" fmla="*/ 0 h 160"/>
                  <a:gd name="T107" fmla="*/ 94 w 94"/>
                  <a:gd name="T108" fmla="*/ 160 h 160"/>
                </a:gdLst>
                <a:ahLst/>
                <a:cxnLst>
                  <a:cxn ang="T70">
                    <a:pos x="T0" y="T1"/>
                  </a:cxn>
                  <a:cxn ang="T71">
                    <a:pos x="T2" y="T3"/>
                  </a:cxn>
                  <a:cxn ang="T72">
                    <a:pos x="T4" y="T5"/>
                  </a:cxn>
                  <a:cxn ang="T73">
                    <a:pos x="T6" y="T7"/>
                  </a:cxn>
                  <a:cxn ang="T74">
                    <a:pos x="T8" y="T9"/>
                  </a:cxn>
                  <a:cxn ang="T75">
                    <a:pos x="T10" y="T11"/>
                  </a:cxn>
                  <a:cxn ang="T76">
                    <a:pos x="T12" y="T13"/>
                  </a:cxn>
                  <a:cxn ang="T77">
                    <a:pos x="T14" y="T15"/>
                  </a:cxn>
                  <a:cxn ang="T78">
                    <a:pos x="T16" y="T17"/>
                  </a:cxn>
                  <a:cxn ang="T79">
                    <a:pos x="T18" y="T19"/>
                  </a:cxn>
                  <a:cxn ang="T80">
                    <a:pos x="T20" y="T21"/>
                  </a:cxn>
                  <a:cxn ang="T81">
                    <a:pos x="T22" y="T23"/>
                  </a:cxn>
                  <a:cxn ang="T82">
                    <a:pos x="T24" y="T25"/>
                  </a:cxn>
                  <a:cxn ang="T83">
                    <a:pos x="T26" y="T27"/>
                  </a:cxn>
                  <a:cxn ang="T84">
                    <a:pos x="T28" y="T29"/>
                  </a:cxn>
                  <a:cxn ang="T85">
                    <a:pos x="T30" y="T31"/>
                  </a:cxn>
                  <a:cxn ang="T86">
                    <a:pos x="T32" y="T33"/>
                  </a:cxn>
                  <a:cxn ang="T87">
                    <a:pos x="T34" y="T35"/>
                  </a:cxn>
                  <a:cxn ang="T88">
                    <a:pos x="T36" y="T37"/>
                  </a:cxn>
                  <a:cxn ang="T89">
                    <a:pos x="T38" y="T39"/>
                  </a:cxn>
                  <a:cxn ang="T90">
                    <a:pos x="T40" y="T41"/>
                  </a:cxn>
                  <a:cxn ang="T91">
                    <a:pos x="T42" y="T43"/>
                  </a:cxn>
                  <a:cxn ang="T92">
                    <a:pos x="T44" y="T45"/>
                  </a:cxn>
                  <a:cxn ang="T93">
                    <a:pos x="T46" y="T47"/>
                  </a:cxn>
                  <a:cxn ang="T94">
                    <a:pos x="T48" y="T49"/>
                  </a:cxn>
                  <a:cxn ang="T95">
                    <a:pos x="T50" y="T51"/>
                  </a:cxn>
                  <a:cxn ang="T96">
                    <a:pos x="T52" y="T53"/>
                  </a:cxn>
                  <a:cxn ang="T97">
                    <a:pos x="T54" y="T55"/>
                  </a:cxn>
                  <a:cxn ang="T98">
                    <a:pos x="T56" y="T57"/>
                  </a:cxn>
                  <a:cxn ang="T99">
                    <a:pos x="T58" y="T59"/>
                  </a:cxn>
                  <a:cxn ang="T100">
                    <a:pos x="T60" y="T61"/>
                  </a:cxn>
                  <a:cxn ang="T101">
                    <a:pos x="T62" y="T63"/>
                  </a:cxn>
                  <a:cxn ang="T102">
                    <a:pos x="T64" y="T65"/>
                  </a:cxn>
                  <a:cxn ang="T103">
                    <a:pos x="T66" y="T67"/>
                  </a:cxn>
                  <a:cxn ang="T104">
                    <a:pos x="T68" y="T69"/>
                  </a:cxn>
                </a:cxnLst>
                <a:rect l="T105" t="T106" r="T107" b="T108"/>
                <a:pathLst>
                  <a:path w="94" h="160">
                    <a:moveTo>
                      <a:pt x="0" y="160"/>
                    </a:moveTo>
                    <a:lnTo>
                      <a:pt x="48" y="160"/>
                    </a:lnTo>
                    <a:lnTo>
                      <a:pt x="94" y="160"/>
                    </a:lnTo>
                    <a:lnTo>
                      <a:pt x="94" y="134"/>
                    </a:lnTo>
                    <a:lnTo>
                      <a:pt x="58" y="98"/>
                    </a:lnTo>
                    <a:lnTo>
                      <a:pt x="54" y="94"/>
                    </a:lnTo>
                    <a:lnTo>
                      <a:pt x="52" y="90"/>
                    </a:lnTo>
                    <a:lnTo>
                      <a:pt x="52" y="78"/>
                    </a:lnTo>
                    <a:lnTo>
                      <a:pt x="52" y="44"/>
                    </a:lnTo>
                    <a:lnTo>
                      <a:pt x="52" y="38"/>
                    </a:lnTo>
                    <a:lnTo>
                      <a:pt x="54" y="32"/>
                    </a:lnTo>
                    <a:lnTo>
                      <a:pt x="62" y="22"/>
                    </a:lnTo>
                    <a:lnTo>
                      <a:pt x="76" y="10"/>
                    </a:lnTo>
                    <a:lnTo>
                      <a:pt x="82" y="6"/>
                    </a:lnTo>
                    <a:lnTo>
                      <a:pt x="88" y="0"/>
                    </a:lnTo>
                    <a:lnTo>
                      <a:pt x="48" y="0"/>
                    </a:lnTo>
                    <a:lnTo>
                      <a:pt x="6" y="0"/>
                    </a:lnTo>
                    <a:lnTo>
                      <a:pt x="12" y="6"/>
                    </a:lnTo>
                    <a:lnTo>
                      <a:pt x="18" y="10"/>
                    </a:lnTo>
                    <a:lnTo>
                      <a:pt x="32" y="22"/>
                    </a:lnTo>
                    <a:lnTo>
                      <a:pt x="38" y="32"/>
                    </a:lnTo>
                    <a:lnTo>
                      <a:pt x="42" y="38"/>
                    </a:lnTo>
                    <a:lnTo>
                      <a:pt x="42" y="44"/>
                    </a:lnTo>
                    <a:lnTo>
                      <a:pt x="42" y="78"/>
                    </a:lnTo>
                    <a:lnTo>
                      <a:pt x="42" y="90"/>
                    </a:lnTo>
                    <a:lnTo>
                      <a:pt x="40" y="94"/>
                    </a:lnTo>
                    <a:lnTo>
                      <a:pt x="38" y="98"/>
                    </a:lnTo>
                    <a:lnTo>
                      <a:pt x="0" y="134"/>
                    </a:lnTo>
                    <a:lnTo>
                      <a:pt x="0" y="160"/>
                    </a:ln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</p:grpSp>
      <p:sp>
        <p:nvSpPr>
          <p:cNvPr id="16" name="文本框 13"/>
          <p:cNvSpPr>
            <a:spLocks noChangeArrowheads="1"/>
          </p:cNvSpPr>
          <p:nvPr/>
        </p:nvSpPr>
        <p:spPr bwMode="auto">
          <a:xfrm>
            <a:off x="4837510" y="3412570"/>
            <a:ext cx="2149078" cy="52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4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400" b="1">
              <a:solidFill>
                <a:srgbClr val="00206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" name="文本框 16"/>
          <p:cNvSpPr>
            <a:spLocks noChangeArrowheads="1"/>
          </p:cNvSpPr>
          <p:nvPr/>
        </p:nvSpPr>
        <p:spPr bwMode="auto">
          <a:xfrm>
            <a:off x="2159794" y="1017746"/>
            <a:ext cx="150876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l"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0067B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配合实施活动</a:t>
            </a:r>
          </a:p>
        </p:txBody>
      </p:sp>
      <p:sp>
        <p:nvSpPr>
          <p:cNvPr id="20" name="文本框 17"/>
          <p:cNvSpPr>
            <a:spLocks noChangeArrowheads="1"/>
          </p:cNvSpPr>
          <p:nvPr/>
        </p:nvSpPr>
        <p:spPr bwMode="auto">
          <a:xfrm>
            <a:off x="4837510" y="1534954"/>
            <a:ext cx="2149078" cy="872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4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400" b="1" dirty="0">
              <a:solidFill>
                <a:srgbClr val="00206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7118985" y="2914650"/>
            <a:ext cx="980440" cy="980440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50" name="同心圆 4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51" name="椭圆 5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1094333" y="1771508"/>
            <a:ext cx="980337" cy="980337"/>
            <a:chOff x="1094333" y="1771508"/>
            <a:chExt cx="980337" cy="980337"/>
          </a:xfrm>
        </p:grpSpPr>
        <p:grpSp>
          <p:nvGrpSpPr>
            <p:cNvPr id="42" name="组合 41"/>
            <p:cNvGrpSpPr/>
            <p:nvPr/>
          </p:nvGrpSpPr>
          <p:grpSpPr>
            <a:xfrm>
              <a:off x="1094333" y="1771508"/>
              <a:ext cx="980337" cy="980337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44" name="同心圆 43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45" name="椭圆 44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27" name="组合 24"/>
            <p:cNvGrpSpPr/>
            <p:nvPr/>
          </p:nvGrpSpPr>
          <p:grpSpPr bwMode="auto">
            <a:xfrm>
              <a:off x="1276025" y="2059328"/>
              <a:ext cx="574161" cy="525498"/>
              <a:chOff x="0" y="0"/>
              <a:chExt cx="550987" cy="504288"/>
            </a:xfrm>
            <a:solidFill>
              <a:srgbClr val="C00000"/>
            </a:solidFill>
          </p:grpSpPr>
          <p:sp>
            <p:nvSpPr>
              <p:cNvPr id="28" name="Freeform 26"/>
              <p:cNvSpPr>
                <a:spLocks noEditPoints="1" noChangeArrowheads="1"/>
              </p:cNvSpPr>
              <p:nvPr/>
            </p:nvSpPr>
            <p:spPr bwMode="auto">
              <a:xfrm>
                <a:off x="0" y="0"/>
                <a:ext cx="357759" cy="359114"/>
              </a:xfrm>
              <a:custGeom>
                <a:avLst/>
                <a:gdLst>
                  <a:gd name="T0" fmla="*/ 2147483647 w 52"/>
                  <a:gd name="T1" fmla="*/ 1287720650 h 52"/>
                  <a:gd name="T2" fmla="*/ 2147483647 w 52"/>
                  <a:gd name="T3" fmla="*/ 1096948243 h 52"/>
                  <a:gd name="T4" fmla="*/ 2147483647 w 52"/>
                  <a:gd name="T5" fmla="*/ 953868938 h 52"/>
                  <a:gd name="T6" fmla="*/ 2147483647 w 52"/>
                  <a:gd name="T7" fmla="*/ 620017227 h 52"/>
                  <a:gd name="T8" fmla="*/ 2147483647 w 52"/>
                  <a:gd name="T9" fmla="*/ 572317219 h 52"/>
                  <a:gd name="T10" fmla="*/ 1893363828 w 52"/>
                  <a:gd name="T11" fmla="*/ 620017227 h 52"/>
                  <a:gd name="T12" fmla="*/ 2035366631 w 52"/>
                  <a:gd name="T13" fmla="*/ 333851711 h 52"/>
                  <a:gd name="T14" fmla="*/ 1751361025 w 52"/>
                  <a:gd name="T15" fmla="*/ 95386203 h 52"/>
                  <a:gd name="T16" fmla="*/ 1514689686 w 52"/>
                  <a:gd name="T17" fmla="*/ 333851711 h 52"/>
                  <a:gd name="T18" fmla="*/ 1372686883 w 52"/>
                  <a:gd name="T19" fmla="*/ 47693102 h 52"/>
                  <a:gd name="T20" fmla="*/ 1278018348 w 52"/>
                  <a:gd name="T21" fmla="*/ 0 h 52"/>
                  <a:gd name="T22" fmla="*/ 899351086 w 52"/>
                  <a:gd name="T23" fmla="*/ 95386203 h 52"/>
                  <a:gd name="T24" fmla="*/ 852016818 w 52"/>
                  <a:gd name="T25" fmla="*/ 429237915 h 52"/>
                  <a:gd name="T26" fmla="*/ 568011212 w 52"/>
                  <a:gd name="T27" fmla="*/ 190772406 h 52"/>
                  <a:gd name="T28" fmla="*/ 284005606 w 52"/>
                  <a:gd name="T29" fmla="*/ 476931016 h 52"/>
                  <a:gd name="T30" fmla="*/ 473342677 w 52"/>
                  <a:gd name="T31" fmla="*/ 715403430 h 52"/>
                  <a:gd name="T32" fmla="*/ 142002803 w 52"/>
                  <a:gd name="T33" fmla="*/ 763096532 h 52"/>
                  <a:gd name="T34" fmla="*/ 94668535 w 52"/>
                  <a:gd name="T35" fmla="*/ 810789634 h 52"/>
                  <a:gd name="T36" fmla="*/ 0 w 52"/>
                  <a:gd name="T37" fmla="*/ 1192334446 h 52"/>
                  <a:gd name="T38" fmla="*/ 331339874 w 52"/>
                  <a:gd name="T39" fmla="*/ 1287720650 h 52"/>
                  <a:gd name="T40" fmla="*/ 94668535 w 52"/>
                  <a:gd name="T41" fmla="*/ 1478493056 h 52"/>
                  <a:gd name="T42" fmla="*/ 189337071 w 52"/>
                  <a:gd name="T43" fmla="*/ 1860044775 h 52"/>
                  <a:gd name="T44" fmla="*/ 284005606 w 52"/>
                  <a:gd name="T45" fmla="*/ 1907737877 h 52"/>
                  <a:gd name="T46" fmla="*/ 568011212 w 52"/>
                  <a:gd name="T47" fmla="*/ 1907737877 h 52"/>
                  <a:gd name="T48" fmla="*/ 473342677 w 52"/>
                  <a:gd name="T49" fmla="*/ 2147483647 h 52"/>
                  <a:gd name="T50" fmla="*/ 804682551 w 52"/>
                  <a:gd name="T51" fmla="*/ 2147483647 h 52"/>
                  <a:gd name="T52" fmla="*/ 994019622 w 52"/>
                  <a:gd name="T53" fmla="*/ 2146203385 h 52"/>
                  <a:gd name="T54" fmla="*/ 1088688157 w 52"/>
                  <a:gd name="T55" fmla="*/ 2147483647 h 52"/>
                  <a:gd name="T56" fmla="*/ 1136022425 w 52"/>
                  <a:gd name="T57" fmla="*/ 2147483647 h 52"/>
                  <a:gd name="T58" fmla="*/ 1514689686 w 52"/>
                  <a:gd name="T59" fmla="*/ 2147483647 h 52"/>
                  <a:gd name="T60" fmla="*/ 1562023954 w 52"/>
                  <a:gd name="T61" fmla="*/ 2147483647 h 52"/>
                  <a:gd name="T62" fmla="*/ 1656692489 w 52"/>
                  <a:gd name="T63" fmla="*/ 2098510283 h 52"/>
                  <a:gd name="T64" fmla="*/ 1893363828 w 52"/>
                  <a:gd name="T65" fmla="*/ 2147483647 h 52"/>
                  <a:gd name="T66" fmla="*/ 2147483647 w 52"/>
                  <a:gd name="T67" fmla="*/ 2050817182 h 52"/>
                  <a:gd name="T68" fmla="*/ 2147483647 w 52"/>
                  <a:gd name="T69" fmla="*/ 1955430978 h 52"/>
                  <a:gd name="T70" fmla="*/ 2035366631 w 52"/>
                  <a:gd name="T71" fmla="*/ 1669265463 h 52"/>
                  <a:gd name="T72" fmla="*/ 2147483647 w 52"/>
                  <a:gd name="T73" fmla="*/ 1716958564 h 52"/>
                  <a:gd name="T74" fmla="*/ 2147483647 w 52"/>
                  <a:gd name="T75" fmla="*/ 1383106853 h 52"/>
                  <a:gd name="T76" fmla="*/ 1562023954 w 52"/>
                  <a:gd name="T77" fmla="*/ 1335413751 h 52"/>
                  <a:gd name="T78" fmla="*/ 899351086 w 52"/>
                  <a:gd name="T79" fmla="*/ 1192334446 h 52"/>
                  <a:gd name="T80" fmla="*/ 1562023954 w 52"/>
                  <a:gd name="T81" fmla="*/ 1335413751 h 52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52"/>
                  <a:gd name="T124" fmla="*/ 0 h 52"/>
                  <a:gd name="T125" fmla="*/ 52 w 52"/>
                  <a:gd name="T126" fmla="*/ 52 h 52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52" h="52">
                    <a:moveTo>
                      <a:pt x="52" y="27"/>
                    </a:moveTo>
                    <a:cubicBezTo>
                      <a:pt x="52" y="27"/>
                      <a:pt x="52" y="27"/>
                      <a:pt x="51" y="27"/>
                    </a:cubicBezTo>
                    <a:cubicBezTo>
                      <a:pt x="46" y="26"/>
                      <a:pt x="46" y="26"/>
                      <a:pt x="46" y="26"/>
                    </a:cubicBezTo>
                    <a:cubicBezTo>
                      <a:pt x="46" y="23"/>
                      <a:pt x="46" y="23"/>
                      <a:pt x="46" y="23"/>
                    </a:cubicBezTo>
                    <a:cubicBezTo>
                      <a:pt x="51" y="21"/>
                      <a:pt x="51" y="21"/>
                      <a:pt x="51" y="21"/>
                    </a:cubicBezTo>
                    <a:cubicBezTo>
                      <a:pt x="51" y="21"/>
                      <a:pt x="51" y="21"/>
                      <a:pt x="52" y="20"/>
                    </a:cubicBezTo>
                    <a:cubicBezTo>
                      <a:pt x="52" y="20"/>
                      <a:pt x="52" y="20"/>
                      <a:pt x="51" y="19"/>
                    </a:cubicBezTo>
                    <a:cubicBezTo>
                      <a:pt x="49" y="13"/>
                      <a:pt x="49" y="13"/>
                      <a:pt x="49" y="13"/>
                    </a:cubicBezTo>
                    <a:cubicBezTo>
                      <a:pt x="49" y="12"/>
                      <a:pt x="48" y="12"/>
                      <a:pt x="48" y="12"/>
                    </a:cubicBezTo>
                    <a:cubicBezTo>
                      <a:pt x="48" y="12"/>
                      <a:pt x="47" y="12"/>
                      <a:pt x="47" y="12"/>
                    </a:cubicBezTo>
                    <a:cubicBezTo>
                      <a:pt x="42" y="14"/>
                      <a:pt x="42" y="14"/>
                      <a:pt x="42" y="14"/>
                    </a:cubicBezTo>
                    <a:cubicBezTo>
                      <a:pt x="40" y="13"/>
                      <a:pt x="40" y="13"/>
                      <a:pt x="40" y="13"/>
                    </a:cubicBezTo>
                    <a:cubicBezTo>
                      <a:pt x="43" y="8"/>
                      <a:pt x="43" y="8"/>
                      <a:pt x="43" y="8"/>
                    </a:cubicBezTo>
                    <a:cubicBezTo>
                      <a:pt x="43" y="7"/>
                      <a:pt x="43" y="7"/>
                      <a:pt x="43" y="7"/>
                    </a:cubicBezTo>
                    <a:cubicBezTo>
                      <a:pt x="43" y="6"/>
                      <a:pt x="43" y="6"/>
                      <a:pt x="43" y="6"/>
                    </a:cubicBezTo>
                    <a:cubicBezTo>
                      <a:pt x="37" y="2"/>
                      <a:pt x="37" y="2"/>
                      <a:pt x="37" y="2"/>
                    </a:cubicBezTo>
                    <a:cubicBezTo>
                      <a:pt x="36" y="2"/>
                      <a:pt x="35" y="2"/>
                      <a:pt x="35" y="3"/>
                    </a:cubicBezTo>
                    <a:cubicBezTo>
                      <a:pt x="32" y="7"/>
                      <a:pt x="32" y="7"/>
                      <a:pt x="32" y="7"/>
                    </a:cubicBezTo>
                    <a:cubicBezTo>
                      <a:pt x="30" y="7"/>
                      <a:pt x="30" y="7"/>
                      <a:pt x="30" y="7"/>
                    </a:cubicBezTo>
                    <a:cubicBezTo>
                      <a:pt x="29" y="1"/>
                      <a:pt x="29" y="1"/>
                      <a:pt x="29" y="1"/>
                    </a:cubicBezTo>
                    <a:cubicBezTo>
                      <a:pt x="29" y="1"/>
                      <a:pt x="29" y="1"/>
                      <a:pt x="29" y="0"/>
                    </a:cubicBezTo>
                    <a:cubicBezTo>
                      <a:pt x="28" y="0"/>
                      <a:pt x="28" y="0"/>
                      <a:pt x="27" y="0"/>
                    </a:cubicBezTo>
                    <a:cubicBezTo>
                      <a:pt x="20" y="1"/>
                      <a:pt x="20" y="1"/>
                      <a:pt x="20" y="1"/>
                    </a:cubicBezTo>
                    <a:cubicBezTo>
                      <a:pt x="20" y="1"/>
                      <a:pt x="19" y="1"/>
                      <a:pt x="19" y="2"/>
                    </a:cubicBezTo>
                    <a:cubicBezTo>
                      <a:pt x="20" y="8"/>
                      <a:pt x="20" y="8"/>
                      <a:pt x="20" y="8"/>
                    </a:cubicBezTo>
                    <a:cubicBezTo>
                      <a:pt x="18" y="9"/>
                      <a:pt x="18" y="9"/>
                      <a:pt x="18" y="9"/>
                    </a:cubicBezTo>
                    <a:cubicBezTo>
                      <a:pt x="14" y="4"/>
                      <a:pt x="14" y="4"/>
                      <a:pt x="14" y="4"/>
                    </a:cubicBezTo>
                    <a:cubicBezTo>
                      <a:pt x="13" y="4"/>
                      <a:pt x="12" y="4"/>
                      <a:pt x="12" y="4"/>
                    </a:cubicBezTo>
                    <a:cubicBezTo>
                      <a:pt x="7" y="9"/>
                      <a:pt x="7" y="9"/>
                      <a:pt x="7" y="9"/>
                    </a:cubicBezTo>
                    <a:cubicBezTo>
                      <a:pt x="6" y="9"/>
                      <a:pt x="6" y="9"/>
                      <a:pt x="6" y="10"/>
                    </a:cubicBezTo>
                    <a:cubicBezTo>
                      <a:pt x="6" y="10"/>
                      <a:pt x="6" y="11"/>
                      <a:pt x="6" y="11"/>
                    </a:cubicBezTo>
                    <a:cubicBezTo>
                      <a:pt x="10" y="15"/>
                      <a:pt x="10" y="15"/>
                      <a:pt x="10" y="15"/>
                    </a:cubicBezTo>
                    <a:cubicBezTo>
                      <a:pt x="9" y="17"/>
                      <a:pt x="9" y="17"/>
                      <a:pt x="9" y="17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3" y="16"/>
                      <a:pt x="3" y="16"/>
                      <a:pt x="2" y="16"/>
                    </a:cubicBezTo>
                    <a:cubicBezTo>
                      <a:pt x="2" y="16"/>
                      <a:pt x="2" y="16"/>
                      <a:pt x="2" y="17"/>
                    </a:cubicBezTo>
                    <a:cubicBezTo>
                      <a:pt x="0" y="24"/>
                      <a:pt x="0" y="24"/>
                      <a:pt x="0" y="24"/>
                    </a:cubicBezTo>
                    <a:cubicBezTo>
                      <a:pt x="0" y="24"/>
                      <a:pt x="0" y="24"/>
                      <a:pt x="0" y="25"/>
                    </a:cubicBezTo>
                    <a:cubicBezTo>
                      <a:pt x="1" y="25"/>
                      <a:pt x="1" y="25"/>
                      <a:pt x="1" y="25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7" y="29"/>
                      <a:pt x="7" y="29"/>
                      <a:pt x="7" y="29"/>
                    </a:cubicBezTo>
                    <a:cubicBezTo>
                      <a:pt x="2" y="31"/>
                      <a:pt x="2" y="31"/>
                      <a:pt x="2" y="31"/>
                    </a:cubicBezTo>
                    <a:cubicBezTo>
                      <a:pt x="1" y="31"/>
                      <a:pt x="1" y="32"/>
                      <a:pt x="1" y="33"/>
                    </a:cubicBezTo>
                    <a:cubicBezTo>
                      <a:pt x="4" y="39"/>
                      <a:pt x="4" y="39"/>
                      <a:pt x="4" y="39"/>
                    </a:cubicBezTo>
                    <a:cubicBezTo>
                      <a:pt x="4" y="40"/>
                      <a:pt x="4" y="40"/>
                      <a:pt x="5" y="40"/>
                    </a:cubicBezTo>
                    <a:cubicBezTo>
                      <a:pt x="5" y="40"/>
                      <a:pt x="5" y="40"/>
                      <a:pt x="6" y="40"/>
                    </a:cubicBezTo>
                    <a:cubicBezTo>
                      <a:pt x="11" y="38"/>
                      <a:pt x="11" y="38"/>
                      <a:pt x="11" y="38"/>
                    </a:cubicBezTo>
                    <a:cubicBezTo>
                      <a:pt x="12" y="40"/>
                      <a:pt x="12" y="40"/>
                      <a:pt x="12" y="40"/>
                    </a:cubicBezTo>
                    <a:cubicBezTo>
                      <a:pt x="9" y="45"/>
                      <a:pt x="9" y="45"/>
                      <a:pt x="9" y="45"/>
                    </a:cubicBezTo>
                    <a:cubicBezTo>
                      <a:pt x="9" y="45"/>
                      <a:pt x="9" y="46"/>
                      <a:pt x="10" y="47"/>
                    </a:cubicBezTo>
                    <a:cubicBezTo>
                      <a:pt x="16" y="50"/>
                      <a:pt x="16" y="50"/>
                      <a:pt x="16" y="50"/>
                    </a:cubicBezTo>
                    <a:cubicBezTo>
                      <a:pt x="16" y="50"/>
                      <a:pt x="17" y="50"/>
                      <a:pt x="17" y="50"/>
                    </a:cubicBezTo>
                    <a:cubicBezTo>
                      <a:pt x="17" y="50"/>
                      <a:pt x="18" y="50"/>
                      <a:pt x="18" y="50"/>
                    </a:cubicBezTo>
                    <a:cubicBezTo>
                      <a:pt x="21" y="45"/>
                      <a:pt x="21" y="45"/>
                      <a:pt x="21" y="45"/>
                    </a:cubicBezTo>
                    <a:cubicBezTo>
                      <a:pt x="23" y="45"/>
                      <a:pt x="23" y="45"/>
                      <a:pt x="23" y="45"/>
                    </a:cubicBezTo>
                    <a:cubicBezTo>
                      <a:pt x="23" y="51"/>
                      <a:pt x="23" y="51"/>
                      <a:pt x="23" y="51"/>
                    </a:cubicBezTo>
                    <a:cubicBezTo>
                      <a:pt x="23" y="51"/>
                      <a:pt x="24" y="52"/>
                      <a:pt x="24" y="52"/>
                    </a:cubicBezTo>
                    <a:cubicBezTo>
                      <a:pt x="24" y="52"/>
                      <a:pt x="24" y="52"/>
                      <a:pt x="24" y="52"/>
                    </a:cubicBezTo>
                    <a:cubicBezTo>
                      <a:pt x="25" y="52"/>
                      <a:pt x="25" y="52"/>
                      <a:pt x="25" y="52"/>
                    </a:cubicBezTo>
                    <a:cubicBezTo>
                      <a:pt x="32" y="52"/>
                      <a:pt x="32" y="52"/>
                      <a:pt x="32" y="52"/>
                    </a:cubicBezTo>
                    <a:cubicBezTo>
                      <a:pt x="32" y="52"/>
                      <a:pt x="33" y="51"/>
                      <a:pt x="33" y="51"/>
                    </a:cubicBezTo>
                    <a:cubicBezTo>
                      <a:pt x="33" y="51"/>
                      <a:pt x="33" y="50"/>
                      <a:pt x="33" y="50"/>
                    </a:cubicBezTo>
                    <a:cubicBezTo>
                      <a:pt x="33" y="44"/>
                      <a:pt x="33" y="44"/>
                      <a:pt x="33" y="44"/>
                    </a:cubicBezTo>
                    <a:cubicBezTo>
                      <a:pt x="35" y="44"/>
                      <a:pt x="35" y="44"/>
                      <a:pt x="35" y="44"/>
                    </a:cubicBezTo>
                    <a:cubicBezTo>
                      <a:pt x="39" y="48"/>
                      <a:pt x="39" y="48"/>
                      <a:pt x="39" y="48"/>
                    </a:cubicBezTo>
                    <a:cubicBezTo>
                      <a:pt x="39" y="48"/>
                      <a:pt x="39" y="48"/>
                      <a:pt x="40" y="48"/>
                    </a:cubicBezTo>
                    <a:cubicBezTo>
                      <a:pt x="40" y="48"/>
                      <a:pt x="40" y="48"/>
                      <a:pt x="41" y="48"/>
                    </a:cubicBezTo>
                    <a:cubicBezTo>
                      <a:pt x="46" y="43"/>
                      <a:pt x="46" y="43"/>
                      <a:pt x="46" y="43"/>
                    </a:cubicBezTo>
                    <a:cubicBezTo>
                      <a:pt x="46" y="43"/>
                      <a:pt x="46" y="43"/>
                      <a:pt x="46" y="42"/>
                    </a:cubicBezTo>
                    <a:cubicBezTo>
                      <a:pt x="46" y="42"/>
                      <a:pt x="46" y="42"/>
                      <a:pt x="46" y="41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3" y="35"/>
                      <a:pt x="43" y="35"/>
                      <a:pt x="43" y="35"/>
                    </a:cubicBezTo>
                    <a:cubicBezTo>
                      <a:pt x="49" y="36"/>
                      <a:pt x="49" y="36"/>
                      <a:pt x="49" y="36"/>
                    </a:cubicBezTo>
                    <a:cubicBezTo>
                      <a:pt x="49" y="37"/>
                      <a:pt x="50" y="36"/>
                      <a:pt x="50" y="36"/>
                    </a:cubicBezTo>
                    <a:cubicBezTo>
                      <a:pt x="50" y="36"/>
                      <a:pt x="51" y="36"/>
                      <a:pt x="51" y="35"/>
                    </a:cubicBezTo>
                    <a:cubicBezTo>
                      <a:pt x="52" y="29"/>
                      <a:pt x="52" y="29"/>
                      <a:pt x="52" y="29"/>
                    </a:cubicBezTo>
                    <a:cubicBezTo>
                      <a:pt x="52" y="28"/>
                      <a:pt x="52" y="28"/>
                      <a:pt x="52" y="27"/>
                    </a:cubicBezTo>
                    <a:close/>
                    <a:moveTo>
                      <a:pt x="33" y="28"/>
                    </a:moveTo>
                    <a:cubicBezTo>
                      <a:pt x="32" y="31"/>
                      <a:pt x="28" y="34"/>
                      <a:pt x="25" y="33"/>
                    </a:cubicBezTo>
                    <a:cubicBezTo>
                      <a:pt x="21" y="32"/>
                      <a:pt x="18" y="28"/>
                      <a:pt x="19" y="25"/>
                    </a:cubicBezTo>
                    <a:cubicBezTo>
                      <a:pt x="20" y="21"/>
                      <a:pt x="24" y="18"/>
                      <a:pt x="28" y="19"/>
                    </a:cubicBezTo>
                    <a:cubicBezTo>
                      <a:pt x="32" y="20"/>
                      <a:pt x="34" y="24"/>
                      <a:pt x="33" y="28"/>
                    </a:cubicBez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29" name="Freeform 27"/>
              <p:cNvSpPr>
                <a:spLocks noEditPoints="1" noChangeArrowheads="1"/>
              </p:cNvSpPr>
              <p:nvPr/>
            </p:nvSpPr>
            <p:spPr bwMode="auto">
              <a:xfrm>
                <a:off x="296538" y="248324"/>
                <a:ext cx="254449" cy="255964"/>
              </a:xfrm>
              <a:custGeom>
                <a:avLst/>
                <a:gdLst>
                  <a:gd name="T0" fmla="*/ 1560673257 w 37"/>
                  <a:gd name="T1" fmla="*/ 1387878316 h 37"/>
                  <a:gd name="T2" fmla="*/ 1466086999 w 37"/>
                  <a:gd name="T3" fmla="*/ 1148593483 h 37"/>
                  <a:gd name="T4" fmla="*/ 1702552644 w 37"/>
                  <a:gd name="T5" fmla="*/ 1196451833 h 37"/>
                  <a:gd name="T6" fmla="*/ 1749845773 w 37"/>
                  <a:gd name="T7" fmla="*/ 957160083 h 37"/>
                  <a:gd name="T8" fmla="*/ 1702552644 w 37"/>
                  <a:gd name="T9" fmla="*/ 861443383 h 37"/>
                  <a:gd name="T10" fmla="*/ 1513380128 w 37"/>
                  <a:gd name="T11" fmla="*/ 765726683 h 37"/>
                  <a:gd name="T12" fmla="*/ 1749845773 w 37"/>
                  <a:gd name="T13" fmla="*/ 670009983 h 37"/>
                  <a:gd name="T14" fmla="*/ 1655259515 w 37"/>
                  <a:gd name="T15" fmla="*/ 430725150 h 37"/>
                  <a:gd name="T16" fmla="*/ 1418793870 w 37"/>
                  <a:gd name="T17" fmla="*/ 478576583 h 37"/>
                  <a:gd name="T18" fmla="*/ 1466086999 w 37"/>
                  <a:gd name="T19" fmla="*/ 239291750 h 37"/>
                  <a:gd name="T20" fmla="*/ 1418793870 w 37"/>
                  <a:gd name="T21" fmla="*/ 191433400 h 37"/>
                  <a:gd name="T22" fmla="*/ 1135035096 w 37"/>
                  <a:gd name="T23" fmla="*/ 95716700 h 37"/>
                  <a:gd name="T24" fmla="*/ 993155709 w 37"/>
                  <a:gd name="T25" fmla="*/ 239291750 h 37"/>
                  <a:gd name="T26" fmla="*/ 898569451 w 37"/>
                  <a:gd name="T27" fmla="*/ 0 h 37"/>
                  <a:gd name="T28" fmla="*/ 662103806 w 37"/>
                  <a:gd name="T29" fmla="*/ 47858350 h 37"/>
                  <a:gd name="T30" fmla="*/ 662103806 w 37"/>
                  <a:gd name="T31" fmla="*/ 239291750 h 37"/>
                  <a:gd name="T32" fmla="*/ 472931290 w 37"/>
                  <a:gd name="T33" fmla="*/ 143575050 h 37"/>
                  <a:gd name="T34" fmla="*/ 378345032 w 37"/>
                  <a:gd name="T35" fmla="*/ 143575050 h 37"/>
                  <a:gd name="T36" fmla="*/ 189172516 w 37"/>
                  <a:gd name="T37" fmla="*/ 335008450 h 37"/>
                  <a:gd name="T38" fmla="*/ 331051903 w 37"/>
                  <a:gd name="T39" fmla="*/ 526434933 h 37"/>
                  <a:gd name="T40" fmla="*/ 141879387 w 37"/>
                  <a:gd name="T41" fmla="*/ 526434933 h 37"/>
                  <a:gd name="T42" fmla="*/ 0 w 37"/>
                  <a:gd name="T43" fmla="*/ 813585033 h 37"/>
                  <a:gd name="T44" fmla="*/ 47293129 w 37"/>
                  <a:gd name="T45" fmla="*/ 861443383 h 37"/>
                  <a:gd name="T46" fmla="*/ 236465645 w 37"/>
                  <a:gd name="T47" fmla="*/ 957160083 h 37"/>
                  <a:gd name="T48" fmla="*/ 47293129 w 37"/>
                  <a:gd name="T49" fmla="*/ 1100735133 h 37"/>
                  <a:gd name="T50" fmla="*/ 189172516 w 37"/>
                  <a:gd name="T51" fmla="*/ 1340019966 h 37"/>
                  <a:gd name="T52" fmla="*/ 378345032 w 37"/>
                  <a:gd name="T53" fmla="*/ 1292168534 h 37"/>
                  <a:gd name="T54" fmla="*/ 331051903 w 37"/>
                  <a:gd name="T55" fmla="*/ 1483595016 h 37"/>
                  <a:gd name="T56" fmla="*/ 331051903 w 37"/>
                  <a:gd name="T57" fmla="*/ 1579311716 h 37"/>
                  <a:gd name="T58" fmla="*/ 567517548 w 37"/>
                  <a:gd name="T59" fmla="*/ 1675028416 h 37"/>
                  <a:gd name="T60" fmla="*/ 614810677 w 37"/>
                  <a:gd name="T61" fmla="*/ 1675028416 h 37"/>
                  <a:gd name="T62" fmla="*/ 803983193 w 37"/>
                  <a:gd name="T63" fmla="*/ 1531453366 h 37"/>
                  <a:gd name="T64" fmla="*/ 803983193 w 37"/>
                  <a:gd name="T65" fmla="*/ 1770745116 h 37"/>
                  <a:gd name="T66" fmla="*/ 1087741967 w 37"/>
                  <a:gd name="T67" fmla="*/ 1722886766 h 37"/>
                  <a:gd name="T68" fmla="*/ 1135035096 w 37"/>
                  <a:gd name="T69" fmla="*/ 1675028416 h 37"/>
                  <a:gd name="T70" fmla="*/ 1182328225 w 37"/>
                  <a:gd name="T71" fmla="*/ 1483595016 h 37"/>
                  <a:gd name="T72" fmla="*/ 1324207612 w 37"/>
                  <a:gd name="T73" fmla="*/ 1627170066 h 37"/>
                  <a:gd name="T74" fmla="*/ 1560673257 w 37"/>
                  <a:gd name="T75" fmla="*/ 1435736666 h 37"/>
                  <a:gd name="T76" fmla="*/ 1040448838 w 37"/>
                  <a:gd name="T77" fmla="*/ 1052876783 h 37"/>
                  <a:gd name="T78" fmla="*/ 709396935 w 37"/>
                  <a:gd name="T79" fmla="*/ 717868333 h 37"/>
                  <a:gd name="T80" fmla="*/ 1040448838 w 37"/>
                  <a:gd name="T81" fmla="*/ 1052876783 h 37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w 37"/>
                  <a:gd name="T124" fmla="*/ 0 h 37"/>
                  <a:gd name="T125" fmla="*/ 37 w 37"/>
                  <a:gd name="T126" fmla="*/ 37 h 37"/>
                </a:gdLst>
                <a:ahLst/>
                <a:cxnLst>
                  <a:cxn ang="T82">
                    <a:pos x="T0" y="T1"/>
                  </a:cxn>
                  <a:cxn ang="T83">
                    <a:pos x="T2" y="T3"/>
                  </a:cxn>
                  <a:cxn ang="T84">
                    <a:pos x="T4" y="T5"/>
                  </a:cxn>
                  <a:cxn ang="T85">
                    <a:pos x="T6" y="T7"/>
                  </a:cxn>
                  <a:cxn ang="T86">
                    <a:pos x="T8" y="T9"/>
                  </a:cxn>
                  <a:cxn ang="T87">
                    <a:pos x="T10" y="T11"/>
                  </a:cxn>
                  <a:cxn ang="T88">
                    <a:pos x="T12" y="T13"/>
                  </a:cxn>
                  <a:cxn ang="T89">
                    <a:pos x="T14" y="T15"/>
                  </a:cxn>
                  <a:cxn ang="T90">
                    <a:pos x="T16" y="T17"/>
                  </a:cxn>
                  <a:cxn ang="T91">
                    <a:pos x="T18" y="T19"/>
                  </a:cxn>
                  <a:cxn ang="T92">
                    <a:pos x="T20" y="T21"/>
                  </a:cxn>
                  <a:cxn ang="T93">
                    <a:pos x="T22" y="T23"/>
                  </a:cxn>
                  <a:cxn ang="T94">
                    <a:pos x="T24" y="T25"/>
                  </a:cxn>
                  <a:cxn ang="T95">
                    <a:pos x="T26" y="T27"/>
                  </a:cxn>
                  <a:cxn ang="T96">
                    <a:pos x="T28" y="T29"/>
                  </a:cxn>
                  <a:cxn ang="T97">
                    <a:pos x="T30" y="T31"/>
                  </a:cxn>
                  <a:cxn ang="T98">
                    <a:pos x="T32" y="T33"/>
                  </a:cxn>
                  <a:cxn ang="T99">
                    <a:pos x="T34" y="T35"/>
                  </a:cxn>
                  <a:cxn ang="T100">
                    <a:pos x="T36" y="T37"/>
                  </a:cxn>
                  <a:cxn ang="T101">
                    <a:pos x="T38" y="T39"/>
                  </a:cxn>
                  <a:cxn ang="T102">
                    <a:pos x="T40" y="T41"/>
                  </a:cxn>
                  <a:cxn ang="T103">
                    <a:pos x="T42" y="T43"/>
                  </a:cxn>
                  <a:cxn ang="T104">
                    <a:pos x="T44" y="T45"/>
                  </a:cxn>
                  <a:cxn ang="T105">
                    <a:pos x="T46" y="T47"/>
                  </a:cxn>
                  <a:cxn ang="T106">
                    <a:pos x="T48" y="T49"/>
                  </a:cxn>
                  <a:cxn ang="T107">
                    <a:pos x="T50" y="T51"/>
                  </a:cxn>
                  <a:cxn ang="T108">
                    <a:pos x="T52" y="T53"/>
                  </a:cxn>
                  <a:cxn ang="T109">
                    <a:pos x="T54" y="T55"/>
                  </a:cxn>
                  <a:cxn ang="T110">
                    <a:pos x="T56" y="T57"/>
                  </a:cxn>
                  <a:cxn ang="T111">
                    <a:pos x="T58" y="T59"/>
                  </a:cxn>
                  <a:cxn ang="T112">
                    <a:pos x="T60" y="T61"/>
                  </a:cxn>
                  <a:cxn ang="T113">
                    <a:pos x="T62" y="T63"/>
                  </a:cxn>
                  <a:cxn ang="T114">
                    <a:pos x="T64" y="T65"/>
                  </a:cxn>
                  <a:cxn ang="T115">
                    <a:pos x="T66" y="T67"/>
                  </a:cxn>
                  <a:cxn ang="T116">
                    <a:pos x="T68" y="T69"/>
                  </a:cxn>
                  <a:cxn ang="T117">
                    <a:pos x="T70" y="T71"/>
                  </a:cxn>
                  <a:cxn ang="T118">
                    <a:pos x="T72" y="T73"/>
                  </a:cxn>
                  <a:cxn ang="T119">
                    <a:pos x="T74" y="T75"/>
                  </a:cxn>
                  <a:cxn ang="T120">
                    <a:pos x="T76" y="T77"/>
                  </a:cxn>
                  <a:cxn ang="T121">
                    <a:pos x="T78" y="T79"/>
                  </a:cxn>
                  <a:cxn ang="T122">
                    <a:pos x="T80" y="T81"/>
                  </a:cxn>
                </a:cxnLst>
                <a:rect l="T123" t="T124" r="T125" b="T126"/>
                <a:pathLst>
                  <a:path w="37" h="37">
                    <a:moveTo>
                      <a:pt x="33" y="29"/>
                    </a:moveTo>
                    <a:cubicBezTo>
                      <a:pt x="33" y="29"/>
                      <a:pt x="33" y="29"/>
                      <a:pt x="33" y="29"/>
                    </a:cubicBezTo>
                    <a:cubicBezTo>
                      <a:pt x="30" y="26"/>
                      <a:pt x="30" y="26"/>
                      <a:pt x="30" y="26"/>
                    </a:cubicBezTo>
                    <a:cubicBezTo>
                      <a:pt x="31" y="24"/>
                      <a:pt x="31" y="24"/>
                      <a:pt x="31" y="24"/>
                    </a:cubicBezTo>
                    <a:cubicBezTo>
                      <a:pt x="35" y="25"/>
                      <a:pt x="35" y="25"/>
                      <a:pt x="35" y="25"/>
                    </a:cubicBezTo>
                    <a:cubicBezTo>
                      <a:pt x="35" y="25"/>
                      <a:pt x="36" y="25"/>
                      <a:pt x="36" y="25"/>
                    </a:cubicBezTo>
                    <a:cubicBezTo>
                      <a:pt x="36" y="25"/>
                      <a:pt x="36" y="25"/>
                      <a:pt x="36" y="24"/>
                    </a:cubicBezTo>
                    <a:cubicBezTo>
                      <a:pt x="37" y="20"/>
                      <a:pt x="37" y="20"/>
                      <a:pt x="37" y="20"/>
                    </a:cubicBezTo>
                    <a:cubicBezTo>
                      <a:pt x="37" y="19"/>
                      <a:pt x="37" y="19"/>
                      <a:pt x="37" y="19"/>
                    </a:cubicBezTo>
                    <a:cubicBezTo>
                      <a:pt x="37" y="19"/>
                      <a:pt x="37" y="18"/>
                      <a:pt x="36" y="18"/>
                    </a:cubicBezTo>
                    <a:cubicBezTo>
                      <a:pt x="33" y="18"/>
                      <a:pt x="33" y="18"/>
                      <a:pt x="33" y="18"/>
                    </a:cubicBezTo>
                    <a:cubicBezTo>
                      <a:pt x="32" y="16"/>
                      <a:pt x="32" y="16"/>
                      <a:pt x="32" y="16"/>
                    </a:cubicBezTo>
                    <a:cubicBezTo>
                      <a:pt x="36" y="14"/>
                      <a:pt x="36" y="14"/>
                      <a:pt x="36" y="14"/>
                    </a:cubicBezTo>
                    <a:cubicBezTo>
                      <a:pt x="36" y="14"/>
                      <a:pt x="37" y="14"/>
                      <a:pt x="37" y="14"/>
                    </a:cubicBezTo>
                    <a:cubicBezTo>
                      <a:pt x="37" y="14"/>
                      <a:pt x="37" y="13"/>
                      <a:pt x="37" y="13"/>
                    </a:cubicBezTo>
                    <a:cubicBezTo>
                      <a:pt x="35" y="9"/>
                      <a:pt x="35" y="9"/>
                      <a:pt x="35" y="9"/>
                    </a:cubicBezTo>
                    <a:cubicBezTo>
                      <a:pt x="34" y="8"/>
                      <a:pt x="34" y="8"/>
                      <a:pt x="33" y="8"/>
                    </a:cubicBezTo>
                    <a:cubicBezTo>
                      <a:pt x="30" y="10"/>
                      <a:pt x="30" y="10"/>
                      <a:pt x="30" y="10"/>
                    </a:cubicBezTo>
                    <a:cubicBezTo>
                      <a:pt x="29" y="8"/>
                      <a:pt x="29" y="8"/>
                      <a:pt x="29" y="8"/>
                    </a:cubicBezTo>
                    <a:cubicBezTo>
                      <a:pt x="31" y="5"/>
                      <a:pt x="31" y="5"/>
                      <a:pt x="31" y="5"/>
                    </a:cubicBezTo>
                    <a:cubicBezTo>
                      <a:pt x="31" y="5"/>
                      <a:pt x="31" y="4"/>
                      <a:pt x="31" y="4"/>
                    </a:cubicBezTo>
                    <a:cubicBezTo>
                      <a:pt x="31" y="4"/>
                      <a:pt x="30" y="4"/>
                      <a:pt x="30" y="4"/>
                    </a:cubicBezTo>
                    <a:cubicBezTo>
                      <a:pt x="26" y="1"/>
                      <a:pt x="26" y="1"/>
                      <a:pt x="26" y="1"/>
                    </a:cubicBezTo>
                    <a:cubicBezTo>
                      <a:pt x="25" y="1"/>
                      <a:pt x="25" y="1"/>
                      <a:pt x="24" y="2"/>
                    </a:cubicBezTo>
                    <a:cubicBezTo>
                      <a:pt x="22" y="5"/>
                      <a:pt x="22" y="5"/>
                      <a:pt x="22" y="5"/>
                    </a:cubicBezTo>
                    <a:cubicBezTo>
                      <a:pt x="21" y="5"/>
                      <a:pt x="21" y="5"/>
                      <a:pt x="21" y="5"/>
                    </a:cubicBezTo>
                    <a:cubicBezTo>
                      <a:pt x="21" y="1"/>
                      <a:pt x="21" y="1"/>
                      <a:pt x="21" y="1"/>
                    </a:cubicBezTo>
                    <a:cubicBezTo>
                      <a:pt x="20" y="0"/>
                      <a:pt x="20" y="0"/>
                      <a:pt x="19" y="0"/>
                    </a:cubicBezTo>
                    <a:cubicBezTo>
                      <a:pt x="14" y="0"/>
                      <a:pt x="14" y="0"/>
                      <a:pt x="14" y="0"/>
                    </a:cubicBezTo>
                    <a:cubicBezTo>
                      <a:pt x="14" y="0"/>
                      <a:pt x="14" y="0"/>
                      <a:pt x="14" y="1"/>
                    </a:cubicBezTo>
                    <a:cubicBezTo>
                      <a:pt x="14" y="1"/>
                      <a:pt x="14" y="1"/>
                      <a:pt x="14" y="1"/>
                    </a:cubicBezTo>
                    <a:cubicBezTo>
                      <a:pt x="14" y="5"/>
                      <a:pt x="14" y="5"/>
                      <a:pt x="14" y="5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0" y="3"/>
                      <a:pt x="10" y="3"/>
                      <a:pt x="10" y="3"/>
                    </a:cubicBezTo>
                    <a:cubicBezTo>
                      <a:pt x="10" y="3"/>
                      <a:pt x="9" y="3"/>
                      <a:pt x="9" y="3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5" y="6"/>
                      <a:pt x="5" y="6"/>
                      <a:pt x="5" y="6"/>
                    </a:cubicBezTo>
                    <a:cubicBezTo>
                      <a:pt x="5" y="6"/>
                      <a:pt x="4" y="7"/>
                      <a:pt x="4" y="7"/>
                    </a:cubicBezTo>
                    <a:cubicBezTo>
                      <a:pt x="4" y="7"/>
                      <a:pt x="4" y="8"/>
                      <a:pt x="5" y="8"/>
                    </a:cubicBezTo>
                    <a:cubicBezTo>
                      <a:pt x="7" y="11"/>
                      <a:pt x="7" y="11"/>
                      <a:pt x="7" y="11"/>
                    </a:cubicBezTo>
                    <a:cubicBezTo>
                      <a:pt x="7" y="12"/>
                      <a:pt x="7" y="12"/>
                      <a:pt x="7" y="12"/>
                    </a:cubicBezTo>
                    <a:cubicBezTo>
                      <a:pt x="3" y="11"/>
                      <a:pt x="3" y="11"/>
                      <a:pt x="3" y="11"/>
                    </a:cubicBezTo>
                    <a:cubicBezTo>
                      <a:pt x="2" y="11"/>
                      <a:pt x="2" y="11"/>
                      <a:pt x="1" y="12"/>
                    </a:cubicBezTo>
                    <a:cubicBezTo>
                      <a:pt x="0" y="17"/>
                      <a:pt x="0" y="17"/>
                      <a:pt x="0" y="17"/>
                    </a:cubicBezTo>
                    <a:cubicBezTo>
                      <a:pt x="0" y="17"/>
                      <a:pt x="0" y="17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5" y="20"/>
                      <a:pt x="5" y="20"/>
                      <a:pt x="5" y="20"/>
                    </a:cubicBezTo>
                    <a:cubicBezTo>
                      <a:pt x="2" y="22"/>
                      <a:pt x="2" y="22"/>
                      <a:pt x="2" y="22"/>
                    </a:cubicBezTo>
                    <a:cubicBezTo>
                      <a:pt x="1" y="22"/>
                      <a:pt x="1" y="23"/>
                      <a:pt x="1" y="23"/>
                    </a:cubicBezTo>
                    <a:cubicBezTo>
                      <a:pt x="3" y="28"/>
                      <a:pt x="3" y="28"/>
                      <a:pt x="3" y="28"/>
                    </a:cubicBezTo>
                    <a:cubicBezTo>
                      <a:pt x="3" y="28"/>
                      <a:pt x="3" y="28"/>
                      <a:pt x="4" y="28"/>
                    </a:cubicBezTo>
                    <a:cubicBezTo>
                      <a:pt x="4" y="29"/>
                      <a:pt x="4" y="29"/>
                      <a:pt x="4" y="28"/>
                    </a:cubicBezTo>
                    <a:cubicBezTo>
                      <a:pt x="8" y="27"/>
                      <a:pt x="8" y="27"/>
                      <a:pt x="8" y="27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7" y="31"/>
                      <a:pt x="7" y="31"/>
                      <a:pt x="7" y="31"/>
                    </a:cubicBezTo>
                    <a:cubicBezTo>
                      <a:pt x="7" y="32"/>
                      <a:pt x="7" y="32"/>
                      <a:pt x="7" y="32"/>
                    </a:cubicBezTo>
                    <a:cubicBezTo>
                      <a:pt x="7" y="32"/>
                      <a:pt x="7" y="33"/>
                      <a:pt x="7" y="33"/>
                    </a:cubicBezTo>
                    <a:cubicBezTo>
                      <a:pt x="7" y="33"/>
                      <a:pt x="7" y="33"/>
                      <a:pt x="7" y="33"/>
                    </a:cubicBezTo>
                    <a:cubicBezTo>
                      <a:pt x="12" y="35"/>
                      <a:pt x="12" y="35"/>
                      <a:pt x="12" y="35"/>
                    </a:cubicBezTo>
                    <a:cubicBezTo>
                      <a:pt x="12" y="35"/>
                      <a:pt x="12" y="35"/>
                      <a:pt x="13" y="35"/>
                    </a:cubicBezTo>
                    <a:cubicBezTo>
                      <a:pt x="13" y="35"/>
                      <a:pt x="13" y="35"/>
                      <a:pt x="13" y="35"/>
                    </a:cubicBezTo>
                    <a:cubicBezTo>
                      <a:pt x="15" y="31"/>
                      <a:pt x="15" y="31"/>
                      <a:pt x="15" y="31"/>
                    </a:cubicBezTo>
                    <a:cubicBezTo>
                      <a:pt x="17" y="32"/>
                      <a:pt x="17" y="32"/>
                      <a:pt x="17" y="32"/>
                    </a:cubicBezTo>
                    <a:cubicBezTo>
                      <a:pt x="17" y="36"/>
                      <a:pt x="17" y="36"/>
                      <a:pt x="17" y="36"/>
                    </a:cubicBezTo>
                    <a:cubicBezTo>
                      <a:pt x="17" y="36"/>
                      <a:pt x="17" y="36"/>
                      <a:pt x="17" y="37"/>
                    </a:cubicBezTo>
                    <a:cubicBezTo>
                      <a:pt x="18" y="37"/>
                      <a:pt x="18" y="37"/>
                      <a:pt x="18" y="37"/>
                    </a:cubicBezTo>
                    <a:cubicBezTo>
                      <a:pt x="23" y="36"/>
                      <a:pt x="23" y="36"/>
                      <a:pt x="23" y="36"/>
                    </a:cubicBezTo>
                    <a:cubicBezTo>
                      <a:pt x="23" y="36"/>
                      <a:pt x="24" y="36"/>
                      <a:pt x="24" y="36"/>
                    </a:cubicBezTo>
                    <a:cubicBezTo>
                      <a:pt x="24" y="36"/>
                      <a:pt x="24" y="35"/>
                      <a:pt x="24" y="35"/>
                    </a:cubicBezTo>
                    <a:cubicBezTo>
                      <a:pt x="24" y="31"/>
                      <a:pt x="24" y="31"/>
                      <a:pt x="24" y="31"/>
                    </a:cubicBezTo>
                    <a:cubicBezTo>
                      <a:pt x="25" y="31"/>
                      <a:pt x="25" y="31"/>
                      <a:pt x="25" y="31"/>
                    </a:cubicBezTo>
                    <a:cubicBezTo>
                      <a:pt x="28" y="33"/>
                      <a:pt x="28" y="33"/>
                      <a:pt x="28" y="33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9" y="34"/>
                      <a:pt x="29" y="34"/>
                      <a:pt x="29" y="34"/>
                    </a:cubicBezTo>
                    <a:cubicBezTo>
                      <a:pt x="33" y="30"/>
                      <a:pt x="33" y="30"/>
                      <a:pt x="33" y="30"/>
                    </a:cubicBezTo>
                    <a:cubicBezTo>
                      <a:pt x="33" y="30"/>
                      <a:pt x="33" y="30"/>
                      <a:pt x="33" y="29"/>
                    </a:cubicBezTo>
                    <a:close/>
                    <a:moveTo>
                      <a:pt x="22" y="22"/>
                    </a:moveTo>
                    <a:cubicBezTo>
                      <a:pt x="20" y="24"/>
                      <a:pt x="17" y="24"/>
                      <a:pt x="15" y="22"/>
                    </a:cubicBezTo>
                    <a:cubicBezTo>
                      <a:pt x="13" y="20"/>
                      <a:pt x="13" y="16"/>
                      <a:pt x="15" y="15"/>
                    </a:cubicBezTo>
                    <a:cubicBezTo>
                      <a:pt x="17" y="13"/>
                      <a:pt x="21" y="13"/>
                      <a:pt x="23" y="15"/>
                    </a:cubicBezTo>
                    <a:cubicBezTo>
                      <a:pt x="24" y="17"/>
                      <a:pt x="24" y="20"/>
                      <a:pt x="22" y="22"/>
                    </a:cubicBez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</p:grpSp>
      <p:grpSp>
        <p:nvGrpSpPr>
          <p:cNvPr id="64" name="组合 63"/>
          <p:cNvGrpSpPr/>
          <p:nvPr/>
        </p:nvGrpSpPr>
        <p:grpSpPr>
          <a:xfrm>
            <a:off x="7097719" y="1832372"/>
            <a:ext cx="980337" cy="980337"/>
            <a:chOff x="7097719" y="1832372"/>
            <a:chExt cx="980337" cy="980337"/>
          </a:xfrm>
        </p:grpSpPr>
        <p:grpSp>
          <p:nvGrpSpPr>
            <p:cNvPr id="52" name="组合 51"/>
            <p:cNvGrpSpPr/>
            <p:nvPr/>
          </p:nvGrpSpPr>
          <p:grpSpPr>
            <a:xfrm>
              <a:off x="7097719" y="1832372"/>
              <a:ext cx="980337" cy="980337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32" name="Freeform 41"/>
            <p:cNvSpPr>
              <a:spLocks noEditPoints="1" noChangeArrowheads="1"/>
            </p:cNvSpPr>
            <p:nvPr/>
          </p:nvSpPr>
          <p:spPr bwMode="auto">
            <a:xfrm>
              <a:off x="7334035" y="2103125"/>
              <a:ext cx="476079" cy="381999"/>
            </a:xfrm>
            <a:custGeom>
              <a:avLst/>
              <a:gdLst>
                <a:gd name="T0" fmla="*/ 2147483647 w 72"/>
                <a:gd name="T1" fmla="*/ 2147483647 h 58"/>
                <a:gd name="T2" fmla="*/ 2147483647 w 72"/>
                <a:gd name="T3" fmla="*/ 2147483647 h 58"/>
                <a:gd name="T4" fmla="*/ 2147483647 w 72"/>
                <a:gd name="T5" fmla="*/ 2147483647 h 58"/>
                <a:gd name="T6" fmla="*/ 2147483647 w 72"/>
                <a:gd name="T7" fmla="*/ 2147483647 h 58"/>
                <a:gd name="T8" fmla="*/ 2147483647 w 72"/>
                <a:gd name="T9" fmla="*/ 2147483647 h 58"/>
                <a:gd name="T10" fmla="*/ 2147483647 w 72"/>
                <a:gd name="T11" fmla="*/ 0 h 58"/>
                <a:gd name="T12" fmla="*/ 2147483647 w 72"/>
                <a:gd name="T13" fmla="*/ 0 h 58"/>
                <a:gd name="T14" fmla="*/ 2147483647 w 72"/>
                <a:gd name="T15" fmla="*/ 2147483647 h 58"/>
                <a:gd name="T16" fmla="*/ 2147483647 w 72"/>
                <a:gd name="T17" fmla="*/ 2147483647 h 58"/>
                <a:gd name="T18" fmla="*/ 2147483647 w 72"/>
                <a:gd name="T19" fmla="*/ 2147483647 h 58"/>
                <a:gd name="T20" fmla="*/ 2147483647 w 72"/>
                <a:gd name="T21" fmla="*/ 2147483647 h 58"/>
                <a:gd name="T22" fmla="*/ 0 w 72"/>
                <a:gd name="T23" fmla="*/ 2147483647 h 58"/>
                <a:gd name="T24" fmla="*/ 0 w 72"/>
                <a:gd name="T25" fmla="*/ 2147483647 h 58"/>
                <a:gd name="T26" fmla="*/ 2147483647 w 72"/>
                <a:gd name="T27" fmla="*/ 2147483647 h 58"/>
                <a:gd name="T28" fmla="*/ 2147483647 w 72"/>
                <a:gd name="T29" fmla="*/ 2147483647 h 58"/>
                <a:gd name="T30" fmla="*/ 2147483647 w 72"/>
                <a:gd name="T31" fmla="*/ 2147483647 h 58"/>
                <a:gd name="T32" fmla="*/ 2147483647 w 72"/>
                <a:gd name="T33" fmla="*/ 2147483647 h 58"/>
                <a:gd name="T34" fmla="*/ 0 w 72"/>
                <a:gd name="T35" fmla="*/ 2147483647 h 58"/>
                <a:gd name="T36" fmla="*/ 2147483647 w 72"/>
                <a:gd name="T37" fmla="*/ 2147483647 h 58"/>
                <a:gd name="T38" fmla="*/ 2147483647 w 72"/>
                <a:gd name="T39" fmla="*/ 2147483647 h 58"/>
                <a:gd name="T40" fmla="*/ 2147483647 w 72"/>
                <a:gd name="T41" fmla="*/ 2147483647 h 58"/>
                <a:gd name="T42" fmla="*/ 2147483647 w 72"/>
                <a:gd name="T43" fmla="*/ 2147483647 h 58"/>
                <a:gd name="T44" fmla="*/ 2147483647 w 72"/>
                <a:gd name="T45" fmla="*/ 2147483647 h 58"/>
                <a:gd name="T46" fmla="*/ 2147483647 w 72"/>
                <a:gd name="T47" fmla="*/ 2147483647 h 58"/>
                <a:gd name="T48" fmla="*/ 2147483647 w 72"/>
                <a:gd name="T49" fmla="*/ 2147483647 h 58"/>
                <a:gd name="T50" fmla="*/ 2147483647 w 72"/>
                <a:gd name="T51" fmla="*/ 2147483647 h 58"/>
                <a:gd name="T52" fmla="*/ 2147483647 w 72"/>
                <a:gd name="T53" fmla="*/ 2147483647 h 58"/>
                <a:gd name="T54" fmla="*/ 2147483647 w 72"/>
                <a:gd name="T55" fmla="*/ 2147483647 h 58"/>
                <a:gd name="T56" fmla="*/ 2147483647 w 72"/>
                <a:gd name="T57" fmla="*/ 2147483647 h 58"/>
                <a:gd name="T58" fmla="*/ 2147483647 w 72"/>
                <a:gd name="T59" fmla="*/ 2147483647 h 58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w 72"/>
                <a:gd name="T91" fmla="*/ 0 h 58"/>
                <a:gd name="T92" fmla="*/ 72 w 72"/>
                <a:gd name="T93" fmla="*/ 58 h 58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T90" t="T91" r="T92" b="T93"/>
              <a:pathLst>
                <a:path w="72" h="58">
                  <a:moveTo>
                    <a:pt x="25" y="5"/>
                  </a:moveTo>
                  <a:cubicBezTo>
                    <a:pt x="48" y="5"/>
                    <a:pt x="48" y="5"/>
                    <a:pt x="48" y="5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4"/>
                    <a:pt x="53" y="4"/>
                    <a:pt x="53" y="4"/>
                  </a:cubicBezTo>
                  <a:cubicBezTo>
                    <a:pt x="53" y="2"/>
                    <a:pt x="51" y="0"/>
                    <a:pt x="48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2" y="0"/>
                    <a:pt x="20" y="2"/>
                    <a:pt x="20" y="4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5" y="11"/>
                    <a:pt x="25" y="11"/>
                    <a:pt x="25" y="11"/>
                  </a:cubicBezTo>
                  <a:lnTo>
                    <a:pt x="25" y="5"/>
                  </a:lnTo>
                  <a:close/>
                  <a:moveTo>
                    <a:pt x="0" y="19"/>
                  </a:moveTo>
                  <a:cubicBezTo>
                    <a:pt x="0" y="53"/>
                    <a:pt x="0" y="53"/>
                    <a:pt x="0" y="53"/>
                  </a:cubicBezTo>
                  <a:cubicBezTo>
                    <a:pt x="0" y="56"/>
                    <a:pt x="3" y="58"/>
                    <a:pt x="5" y="58"/>
                  </a:cubicBezTo>
                  <a:cubicBezTo>
                    <a:pt x="10" y="58"/>
                    <a:pt x="10" y="58"/>
                    <a:pt x="10" y="58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3" y="14"/>
                    <a:pt x="0" y="16"/>
                    <a:pt x="0" y="19"/>
                  </a:cubicBezTo>
                  <a:close/>
                  <a:moveTo>
                    <a:pt x="14" y="58"/>
                  </a:moveTo>
                  <a:cubicBezTo>
                    <a:pt x="59" y="58"/>
                    <a:pt x="59" y="58"/>
                    <a:pt x="59" y="58"/>
                  </a:cubicBezTo>
                  <a:cubicBezTo>
                    <a:pt x="59" y="14"/>
                    <a:pt x="59" y="14"/>
                    <a:pt x="59" y="14"/>
                  </a:cubicBezTo>
                  <a:cubicBezTo>
                    <a:pt x="14" y="14"/>
                    <a:pt x="14" y="14"/>
                    <a:pt x="14" y="14"/>
                  </a:cubicBezTo>
                  <a:lnTo>
                    <a:pt x="14" y="58"/>
                  </a:lnTo>
                  <a:close/>
                  <a:moveTo>
                    <a:pt x="67" y="14"/>
                  </a:moveTo>
                  <a:cubicBezTo>
                    <a:pt x="63" y="14"/>
                    <a:pt x="63" y="14"/>
                    <a:pt x="63" y="1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8"/>
                    <a:pt x="67" y="58"/>
                    <a:pt x="67" y="58"/>
                  </a:cubicBezTo>
                  <a:cubicBezTo>
                    <a:pt x="70" y="58"/>
                    <a:pt x="72" y="56"/>
                    <a:pt x="72" y="53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6"/>
                    <a:pt x="70" y="14"/>
                    <a:pt x="67" y="14"/>
                  </a:cubicBezTo>
                  <a:close/>
                </a:path>
              </a:pathLst>
            </a:custGeom>
            <a:solidFill>
              <a:srgbClr val="03A9F3"/>
            </a:solidFill>
            <a:ln>
              <a:noFill/>
            </a:ln>
          </p:spPr>
          <p:txBody>
            <a:bodyPr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36" name="文本框 44"/>
          <p:cNvSpPr>
            <a:spLocks noChangeArrowheads="1"/>
          </p:cNvSpPr>
          <p:nvPr/>
        </p:nvSpPr>
        <p:spPr bwMode="auto">
          <a:xfrm>
            <a:off x="2159794" y="1510666"/>
            <a:ext cx="2157413" cy="7560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68580" tIns="34290" rIns="68580" bIns="34290"/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4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400" b="1" dirty="0">
              <a:solidFill>
                <a:srgbClr val="00206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9" name="文本框 16"/>
          <p:cNvSpPr>
            <a:spLocks noChangeArrowheads="1"/>
          </p:cNvSpPr>
          <p:nvPr/>
        </p:nvSpPr>
        <p:spPr bwMode="auto">
          <a:xfrm>
            <a:off x="5549086" y="1017746"/>
            <a:ext cx="128016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0067B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排他性销售</a:t>
            </a:r>
          </a:p>
        </p:txBody>
      </p:sp>
      <p:sp>
        <p:nvSpPr>
          <p:cNvPr id="60" name="文本框 16"/>
          <p:cNvSpPr>
            <a:spLocks noChangeArrowheads="1"/>
          </p:cNvSpPr>
          <p:nvPr/>
        </p:nvSpPr>
        <p:spPr bwMode="auto">
          <a:xfrm>
            <a:off x="5284926" y="4435079"/>
            <a:ext cx="150876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0067B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参加公司活动</a:t>
            </a:r>
          </a:p>
        </p:txBody>
      </p:sp>
      <p:sp>
        <p:nvSpPr>
          <p:cNvPr id="61" name="文本框 16"/>
          <p:cNvSpPr>
            <a:spLocks noChangeArrowheads="1"/>
          </p:cNvSpPr>
          <p:nvPr/>
        </p:nvSpPr>
        <p:spPr bwMode="auto">
          <a:xfrm>
            <a:off x="2320111" y="4435079"/>
            <a:ext cx="1280160" cy="361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80" tIns="34290" rIns="68580" bIns="34290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>
                <a:solidFill>
                  <a:srgbClr val="0067B0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转介绍客户</a:t>
            </a:r>
          </a:p>
        </p:txBody>
      </p:sp>
      <p:sp>
        <p:nvSpPr>
          <p:cNvPr id="67" name="矩形 66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75" name="Picture 17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8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8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9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0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" name="TextBox 25"/>
          <p:cNvSpPr txBox="1"/>
          <p:nvPr/>
        </p:nvSpPr>
        <p:spPr>
          <a:xfrm>
            <a:off x="2275950" y="115084"/>
            <a:ext cx="2323653" cy="4584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</a:t>
            </a:r>
            <a:endParaRPr lang="zh-CN" altLang="en-US" b="1" dirty="0" smtClean="0">
              <a:solidFill>
                <a:srgbClr val="0F6FC6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" name="十字箭头标注 2"/>
          <p:cNvSpPr/>
          <p:nvPr/>
        </p:nvSpPr>
        <p:spPr>
          <a:xfrm rot="18840000">
            <a:off x="3940175" y="2218055"/>
            <a:ext cx="1110615" cy="1123315"/>
          </a:xfrm>
          <a:prstGeom prst="quadArrowCallout">
            <a:avLst>
              <a:gd name="adj1" fmla="val 8045"/>
              <a:gd name="adj2" fmla="val 18515"/>
              <a:gd name="adj3" fmla="val 13535"/>
              <a:gd name="adj4" fmla="val 44697"/>
            </a:avLst>
          </a:prstGeom>
          <a:solidFill>
            <a:srgbClr val="03A9F3"/>
          </a:solidFill>
          <a:ln w="12700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Group 26"/>
          <p:cNvGrpSpPr/>
          <p:nvPr/>
        </p:nvGrpSpPr>
        <p:grpSpPr bwMode="auto">
          <a:xfrm>
            <a:off x="890905" y="0"/>
            <a:ext cx="1207135" cy="629920"/>
            <a:chOff x="711" y="0"/>
            <a:chExt cx="1497" cy="448"/>
          </a:xfrm>
        </p:grpSpPr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711" y="0"/>
              <a:ext cx="1497" cy="448"/>
            </a:xfrm>
            <a:prstGeom prst="rect">
              <a:avLst/>
            </a:prstGeom>
            <a:solidFill>
              <a:srgbClr val="0F6FC6"/>
            </a:solidFill>
            <a:ln w="9525" algn="ctr">
              <a:noFill/>
              <a:miter lim="800000"/>
            </a:ln>
          </p:spPr>
          <p:txBody>
            <a:bodyPr lIns="91436" tIns="45718" rIns="91436" bIns="45718" anchor="ctr"/>
            <a:lstStyle/>
            <a:p>
              <a:pPr algn="ctr" defTabSz="912495">
                <a:defRPr/>
              </a:pPr>
              <a:r>
                <a:rPr lang="zh-CN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实施方案</a:t>
              </a:r>
              <a:endPara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0" name="Line 25"/>
            <p:cNvSpPr>
              <a:spLocks noChangeShapeType="1"/>
            </p:cNvSpPr>
            <p:nvPr/>
          </p:nvSpPr>
          <p:spPr bwMode="auto">
            <a:xfrm>
              <a:off x="715" y="360"/>
              <a:ext cx="149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  <p:sp>
        <p:nvSpPr>
          <p:cNvPr id="11" name="Freeform 110"/>
          <p:cNvSpPr>
            <a:spLocks noChangeAspect="1" noEditPoints="1" noChangeArrowheads="1"/>
          </p:cNvSpPr>
          <p:nvPr/>
        </p:nvSpPr>
        <p:spPr bwMode="auto">
          <a:xfrm>
            <a:off x="7341235" y="3132455"/>
            <a:ext cx="558800" cy="495935"/>
          </a:xfrm>
          <a:custGeom>
            <a:avLst/>
            <a:gdLst>
              <a:gd name="T0" fmla="*/ 1099726970 w 100"/>
              <a:gd name="T1" fmla="*/ 81000000 h 88"/>
              <a:gd name="T2" fmla="*/ 1519621747 w 100"/>
              <a:gd name="T3" fmla="*/ 830250000 h 88"/>
              <a:gd name="T4" fmla="*/ 1519621747 w 100"/>
              <a:gd name="T5" fmla="*/ 830250000 h 88"/>
              <a:gd name="T6" fmla="*/ 1959513430 w 100"/>
              <a:gd name="T7" fmla="*/ 1599750000 h 88"/>
              <a:gd name="T8" fmla="*/ 1919524090 w 100"/>
              <a:gd name="T9" fmla="*/ 1761750000 h 88"/>
              <a:gd name="T10" fmla="*/ 1839540938 w 100"/>
              <a:gd name="T11" fmla="*/ 1782000000 h 88"/>
              <a:gd name="T12" fmla="*/ 1839540938 w 100"/>
              <a:gd name="T13" fmla="*/ 1782000000 h 88"/>
              <a:gd name="T14" fmla="*/ 979754479 w 100"/>
              <a:gd name="T15" fmla="*/ 1782000000 h 88"/>
              <a:gd name="T16" fmla="*/ 139964926 w 100"/>
              <a:gd name="T17" fmla="*/ 1782000000 h 88"/>
              <a:gd name="T18" fmla="*/ 0 w 100"/>
              <a:gd name="T19" fmla="*/ 1660500000 h 88"/>
              <a:gd name="T20" fmla="*/ 19996906 w 100"/>
              <a:gd name="T21" fmla="*/ 1579500000 h 88"/>
              <a:gd name="T22" fmla="*/ 459884117 w 100"/>
              <a:gd name="T23" fmla="*/ 830250000 h 88"/>
              <a:gd name="T24" fmla="*/ 459884117 w 100"/>
              <a:gd name="T25" fmla="*/ 830250000 h 88"/>
              <a:gd name="T26" fmla="*/ 879783365 w 100"/>
              <a:gd name="T27" fmla="*/ 81000000 h 88"/>
              <a:gd name="T28" fmla="*/ 1059737631 w 100"/>
              <a:gd name="T29" fmla="*/ 40500000 h 88"/>
              <a:gd name="T30" fmla="*/ 1099726970 w 100"/>
              <a:gd name="T31" fmla="*/ 81000000 h 88"/>
              <a:gd name="T32" fmla="*/ 879783365 w 100"/>
              <a:gd name="T33" fmla="*/ 688500000 h 88"/>
              <a:gd name="T34" fmla="*/ 879783365 w 100"/>
              <a:gd name="T35" fmla="*/ 749250000 h 88"/>
              <a:gd name="T36" fmla="*/ 919772705 w 100"/>
              <a:gd name="T37" fmla="*/ 1255500000 h 88"/>
              <a:gd name="T38" fmla="*/ 1039740725 w 100"/>
              <a:gd name="T39" fmla="*/ 1255500000 h 88"/>
              <a:gd name="T40" fmla="*/ 1079730065 w 100"/>
              <a:gd name="T41" fmla="*/ 749250000 h 88"/>
              <a:gd name="T42" fmla="*/ 1079730065 w 100"/>
              <a:gd name="T43" fmla="*/ 688500000 h 88"/>
              <a:gd name="T44" fmla="*/ 879783365 w 100"/>
              <a:gd name="T45" fmla="*/ 688500000 h 88"/>
              <a:gd name="T46" fmla="*/ 979754479 w 100"/>
              <a:gd name="T47" fmla="*/ 1458000000 h 88"/>
              <a:gd name="T48" fmla="*/ 1059737631 w 100"/>
              <a:gd name="T49" fmla="*/ 1397250000 h 88"/>
              <a:gd name="T50" fmla="*/ 979754479 w 100"/>
              <a:gd name="T51" fmla="*/ 1316250000 h 88"/>
              <a:gd name="T52" fmla="*/ 899775799 w 100"/>
              <a:gd name="T53" fmla="*/ 1397250000 h 88"/>
              <a:gd name="T54" fmla="*/ 979754479 w 100"/>
              <a:gd name="T55" fmla="*/ 1458000000 h 88"/>
              <a:gd name="T56" fmla="*/ 1299678142 w 100"/>
              <a:gd name="T57" fmla="*/ 972000000 h 88"/>
              <a:gd name="T58" fmla="*/ 979754479 w 100"/>
              <a:gd name="T59" fmla="*/ 405000000 h 88"/>
              <a:gd name="T60" fmla="*/ 679832194 w 100"/>
              <a:gd name="T61" fmla="*/ 951750000 h 88"/>
              <a:gd name="T62" fmla="*/ 659835288 w 100"/>
              <a:gd name="T63" fmla="*/ 972000000 h 88"/>
              <a:gd name="T64" fmla="*/ 339916097 w 100"/>
              <a:gd name="T65" fmla="*/ 1518750000 h 88"/>
              <a:gd name="T66" fmla="*/ 979754479 w 100"/>
              <a:gd name="T67" fmla="*/ 1518750000 h 88"/>
              <a:gd name="T68" fmla="*/ 1619597333 w 100"/>
              <a:gd name="T69" fmla="*/ 1518750000 h 88"/>
              <a:gd name="T70" fmla="*/ 1299678142 w 100"/>
              <a:gd name="T71" fmla="*/ 972000000 h 88"/>
              <a:gd name="T72" fmla="*/ 1299678142 w 100"/>
              <a:gd name="T73" fmla="*/ 972000000 h 88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100"/>
              <a:gd name="T112" fmla="*/ 0 h 88"/>
              <a:gd name="T113" fmla="*/ 100 w 100"/>
              <a:gd name="T114" fmla="*/ 88 h 88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100" h="88">
                <a:moveTo>
                  <a:pt x="55" y="4"/>
                </a:moveTo>
                <a:cubicBezTo>
                  <a:pt x="76" y="41"/>
                  <a:pt x="76" y="41"/>
                  <a:pt x="76" y="41"/>
                </a:cubicBezTo>
                <a:cubicBezTo>
                  <a:pt x="76" y="41"/>
                  <a:pt x="76" y="41"/>
                  <a:pt x="76" y="41"/>
                </a:cubicBezTo>
                <a:cubicBezTo>
                  <a:pt x="98" y="79"/>
                  <a:pt x="98" y="79"/>
                  <a:pt x="98" y="79"/>
                </a:cubicBezTo>
                <a:cubicBezTo>
                  <a:pt x="100" y="82"/>
                  <a:pt x="99" y="85"/>
                  <a:pt x="96" y="87"/>
                </a:cubicBezTo>
                <a:cubicBezTo>
                  <a:pt x="95" y="88"/>
                  <a:pt x="93" y="88"/>
                  <a:pt x="92" y="88"/>
                </a:cubicBezTo>
                <a:cubicBezTo>
                  <a:pt x="92" y="88"/>
                  <a:pt x="92" y="88"/>
                  <a:pt x="92" y="88"/>
                </a:cubicBezTo>
                <a:cubicBezTo>
                  <a:pt x="49" y="88"/>
                  <a:pt x="49" y="88"/>
                  <a:pt x="49" y="88"/>
                </a:cubicBezTo>
                <a:cubicBezTo>
                  <a:pt x="7" y="88"/>
                  <a:pt x="7" y="88"/>
                  <a:pt x="7" y="88"/>
                </a:cubicBezTo>
                <a:cubicBezTo>
                  <a:pt x="3" y="88"/>
                  <a:pt x="0" y="85"/>
                  <a:pt x="0" y="82"/>
                </a:cubicBezTo>
                <a:cubicBezTo>
                  <a:pt x="0" y="80"/>
                  <a:pt x="1" y="79"/>
                  <a:pt x="1" y="78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44" y="4"/>
                  <a:pt x="44" y="4"/>
                  <a:pt x="44" y="4"/>
                </a:cubicBezTo>
                <a:cubicBezTo>
                  <a:pt x="46" y="1"/>
                  <a:pt x="50" y="0"/>
                  <a:pt x="53" y="2"/>
                </a:cubicBezTo>
                <a:cubicBezTo>
                  <a:pt x="54" y="3"/>
                  <a:pt x="54" y="3"/>
                  <a:pt x="55" y="4"/>
                </a:cubicBezTo>
                <a:close/>
                <a:moveTo>
                  <a:pt x="44" y="34"/>
                </a:moveTo>
                <a:cubicBezTo>
                  <a:pt x="44" y="37"/>
                  <a:pt x="44" y="37"/>
                  <a:pt x="44" y="37"/>
                </a:cubicBezTo>
                <a:cubicBezTo>
                  <a:pt x="46" y="62"/>
                  <a:pt x="46" y="62"/>
                  <a:pt x="46" y="62"/>
                </a:cubicBezTo>
                <a:cubicBezTo>
                  <a:pt x="52" y="62"/>
                  <a:pt x="52" y="62"/>
                  <a:pt x="52" y="62"/>
                </a:cubicBezTo>
                <a:cubicBezTo>
                  <a:pt x="54" y="37"/>
                  <a:pt x="54" y="37"/>
                  <a:pt x="54" y="37"/>
                </a:cubicBezTo>
                <a:cubicBezTo>
                  <a:pt x="54" y="34"/>
                  <a:pt x="54" y="34"/>
                  <a:pt x="54" y="34"/>
                </a:cubicBezTo>
                <a:cubicBezTo>
                  <a:pt x="44" y="34"/>
                  <a:pt x="44" y="34"/>
                  <a:pt x="44" y="34"/>
                </a:cubicBezTo>
                <a:close/>
                <a:moveTo>
                  <a:pt x="49" y="72"/>
                </a:moveTo>
                <a:cubicBezTo>
                  <a:pt x="52" y="72"/>
                  <a:pt x="53" y="71"/>
                  <a:pt x="53" y="69"/>
                </a:cubicBezTo>
                <a:cubicBezTo>
                  <a:pt x="53" y="66"/>
                  <a:pt x="51" y="65"/>
                  <a:pt x="49" y="65"/>
                </a:cubicBezTo>
                <a:cubicBezTo>
                  <a:pt x="47" y="65"/>
                  <a:pt x="45" y="66"/>
                  <a:pt x="45" y="69"/>
                </a:cubicBezTo>
                <a:cubicBezTo>
                  <a:pt x="45" y="71"/>
                  <a:pt x="47" y="72"/>
                  <a:pt x="49" y="72"/>
                </a:cubicBezTo>
                <a:close/>
                <a:moveTo>
                  <a:pt x="65" y="48"/>
                </a:moveTo>
                <a:cubicBezTo>
                  <a:pt x="49" y="20"/>
                  <a:pt x="49" y="20"/>
                  <a:pt x="49" y="20"/>
                </a:cubicBezTo>
                <a:cubicBezTo>
                  <a:pt x="34" y="47"/>
                  <a:pt x="34" y="47"/>
                  <a:pt x="34" y="47"/>
                </a:cubicBezTo>
                <a:cubicBezTo>
                  <a:pt x="34" y="48"/>
                  <a:pt x="34" y="48"/>
                  <a:pt x="33" y="48"/>
                </a:cubicBezTo>
                <a:cubicBezTo>
                  <a:pt x="17" y="75"/>
                  <a:pt x="17" y="75"/>
                  <a:pt x="17" y="75"/>
                </a:cubicBezTo>
                <a:cubicBezTo>
                  <a:pt x="49" y="75"/>
                  <a:pt x="49" y="75"/>
                  <a:pt x="49" y="75"/>
                </a:cubicBezTo>
                <a:cubicBezTo>
                  <a:pt x="81" y="75"/>
                  <a:pt x="81" y="75"/>
                  <a:pt x="81" y="75"/>
                </a:cubicBezTo>
                <a:cubicBezTo>
                  <a:pt x="65" y="48"/>
                  <a:pt x="65" y="48"/>
                  <a:pt x="65" y="48"/>
                </a:cubicBezTo>
                <a:cubicBezTo>
                  <a:pt x="65" y="48"/>
                  <a:pt x="65" y="48"/>
                  <a:pt x="65" y="48"/>
                </a:cubicBezTo>
                <a:close/>
              </a:path>
            </a:pathLst>
          </a:custGeom>
          <a:solidFill>
            <a:srgbClr val="03A9F3"/>
          </a:solidFill>
          <a:ln>
            <a:noFill/>
          </a:ln>
        </p:spPr>
        <p:txBody>
          <a:bodyPr lIns="121920" tIns="60960" rIns="121920" bIns="60960"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8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8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8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8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8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8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300"/>
                            </p:stCondLst>
                            <p:childTnLst>
                              <p:par>
                                <p:cTn id="3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800"/>
                            </p:stCondLst>
                            <p:childTnLst>
                              <p:par>
                                <p:cTn id="49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8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8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8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8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3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8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8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8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3980"/>
                            </p:stCondLst>
                            <p:childTnLst>
                              <p:par>
                                <p:cTn id="7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6" presetClass="entr" presetSubtype="2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6" presetClass="entr" presetSubtype="21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6" grpId="0"/>
      <p:bldP spid="19" grpId="0"/>
      <p:bldP spid="20" grpId="0"/>
      <p:bldP spid="36" grpId="0"/>
      <p:bldP spid="59" grpId="0"/>
      <p:bldP spid="60" grpId="0"/>
      <p:bldP spid="61" grpId="0"/>
      <p:bldP spid="3" grpId="0" bldLvl="0" animBg="1"/>
      <p:bldP spid="11" grpId="0" animBg="1"/>
      <p:bldP spid="11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空心弧 40"/>
          <p:cNvSpPr>
            <a:spLocks noChangeArrowheads="1"/>
          </p:cNvSpPr>
          <p:nvPr/>
        </p:nvSpPr>
        <p:spPr bwMode="auto">
          <a:xfrm rot="5400000">
            <a:off x="245865" y="1259325"/>
            <a:ext cx="3068240" cy="3069431"/>
          </a:xfrm>
          <a:custGeom>
            <a:avLst/>
            <a:gdLst>
              <a:gd name="T0" fmla="*/ 387411545 w 21600"/>
              <a:gd name="T1" fmla="*/ 0 h 21600"/>
              <a:gd name="T2" fmla="*/ 4806720 w 21600"/>
              <a:gd name="T3" fmla="*/ 387712366 h 21600"/>
              <a:gd name="T4" fmla="*/ 387411545 w 21600"/>
              <a:gd name="T5" fmla="*/ 9656961 h 21600"/>
              <a:gd name="T6" fmla="*/ 770016179 w 21600"/>
              <a:gd name="T7" fmla="*/ 38771236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7713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269" y="10800"/>
                </a:moveTo>
                <a:cubicBezTo>
                  <a:pt x="269" y="4983"/>
                  <a:pt x="4983" y="269"/>
                  <a:pt x="10800" y="269"/>
                </a:cubicBezTo>
                <a:cubicBezTo>
                  <a:pt x="16616" y="268"/>
                  <a:pt x="21330" y="4983"/>
                  <a:pt x="21331" y="10799"/>
                </a:cubicBezTo>
                <a:lnTo>
                  <a:pt x="21600" y="10800"/>
                </a:lnTo>
                <a:cubicBezTo>
                  <a:pt x="21600" y="4835"/>
                  <a:pt x="16764" y="0"/>
                  <a:pt x="10800" y="0"/>
                </a:cubicBezTo>
                <a:cubicBezTo>
                  <a:pt x="4835" y="0"/>
                  <a:pt x="0" y="4835"/>
                  <a:pt x="0" y="10800"/>
                </a:cubicBezTo>
                <a:lnTo>
                  <a:pt x="269" y="10800"/>
                </a:lnTo>
                <a:close/>
              </a:path>
            </a:pathLst>
          </a:custGeom>
          <a:solidFill>
            <a:schemeClr val="tx1">
              <a:lumMod val="65000"/>
              <a:lumOff val="35000"/>
              <a:alpha val="39999"/>
            </a:schemeClr>
          </a:solidFill>
          <a:ln>
            <a:noFill/>
          </a:ln>
        </p:spPr>
        <p:txBody>
          <a:bodyPr lIns="68573" tIns="34287" rIns="68573" bIns="34287" anchor="ctr"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0" name="直接连接符 52"/>
          <p:cNvSpPr>
            <a:spLocks noChangeShapeType="1"/>
          </p:cNvSpPr>
          <p:nvPr/>
        </p:nvSpPr>
        <p:spPr bwMode="auto">
          <a:xfrm>
            <a:off x="3141504" y="1891210"/>
            <a:ext cx="1079919" cy="1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" name="直接连接符 58"/>
          <p:cNvSpPr>
            <a:spLocks noChangeShapeType="1"/>
          </p:cNvSpPr>
          <p:nvPr/>
        </p:nvSpPr>
        <p:spPr bwMode="auto">
          <a:xfrm rot="240000" flipV="1">
            <a:off x="2342515" y="4262120"/>
            <a:ext cx="1043305" cy="67945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cxnSp>
        <p:nvCxnSpPr>
          <p:cNvPr id="20" name="直接连接符 62"/>
          <p:cNvCxnSpPr>
            <a:cxnSpLocks noChangeShapeType="1"/>
            <a:endCxn id="54" idx="2"/>
          </p:cNvCxnSpPr>
          <p:nvPr/>
        </p:nvCxnSpPr>
        <p:spPr bwMode="auto">
          <a:xfrm>
            <a:off x="3389630" y="2661285"/>
            <a:ext cx="1177925" cy="0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" name="直接连接符 66"/>
          <p:cNvSpPr>
            <a:spLocks noChangeShapeType="1"/>
          </p:cNvSpPr>
          <p:nvPr/>
        </p:nvSpPr>
        <p:spPr bwMode="auto">
          <a:xfrm flipV="1">
            <a:off x="3233420" y="3594100"/>
            <a:ext cx="821055" cy="7620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7" name="矩形 71"/>
          <p:cNvSpPr>
            <a:spLocks noChangeArrowheads="1"/>
          </p:cNvSpPr>
          <p:nvPr/>
        </p:nvSpPr>
        <p:spPr bwMode="auto">
          <a:xfrm>
            <a:off x="4954905" y="1597660"/>
            <a:ext cx="3606165" cy="37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5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500" b="1" dirty="0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1" name="矩形 75"/>
          <p:cNvSpPr>
            <a:spLocks noChangeArrowheads="1"/>
          </p:cNvSpPr>
          <p:nvPr/>
        </p:nvSpPr>
        <p:spPr bwMode="auto">
          <a:xfrm>
            <a:off x="5516880" y="2391410"/>
            <a:ext cx="3176905" cy="37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5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500" b="1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3" name="矩形 77"/>
          <p:cNvSpPr>
            <a:spLocks noChangeArrowheads="1"/>
          </p:cNvSpPr>
          <p:nvPr/>
        </p:nvSpPr>
        <p:spPr bwMode="auto">
          <a:xfrm>
            <a:off x="4915853" y="3331845"/>
            <a:ext cx="1993265" cy="37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l"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5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500" b="1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39" name="组合 38"/>
          <p:cNvGrpSpPr/>
          <p:nvPr/>
        </p:nvGrpSpPr>
        <p:grpSpPr>
          <a:xfrm>
            <a:off x="490220" y="1515745"/>
            <a:ext cx="2497455" cy="249745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0" name="同心圆 39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41" name="椭圆 40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eaLnBrk="1" hangingPunct="1">
                <a:lnSpc>
                  <a:spcPct val="134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en-US" altLang="zh-CN" sz="2400" b="1" dirty="0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*************************</a:t>
              </a:r>
              <a:endParaRPr lang="zh-CN" altLang="en-US" sz="2400" b="1">
                <a:solidFill>
                  <a:schemeClr val="tx2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43" name="椭圆 42"/>
          <p:cNvSpPr/>
          <p:nvPr/>
        </p:nvSpPr>
        <p:spPr>
          <a:xfrm>
            <a:off x="2856965" y="1724619"/>
            <a:ext cx="345998" cy="345998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4" name="椭圆 43"/>
          <p:cNvSpPr/>
          <p:nvPr/>
        </p:nvSpPr>
        <p:spPr>
          <a:xfrm>
            <a:off x="3088797" y="2526427"/>
            <a:ext cx="345998" cy="345998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2877977" y="3429169"/>
            <a:ext cx="345998" cy="345998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6" name="椭圆 45"/>
          <p:cNvSpPr/>
          <p:nvPr/>
        </p:nvSpPr>
        <p:spPr>
          <a:xfrm>
            <a:off x="2012670" y="4102892"/>
            <a:ext cx="345998" cy="345998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4017231" y="1542256"/>
            <a:ext cx="674791" cy="674791"/>
            <a:chOff x="4144744" y="632511"/>
            <a:chExt cx="674791" cy="674791"/>
          </a:xfrm>
        </p:grpSpPr>
        <p:grpSp>
          <p:nvGrpSpPr>
            <p:cNvPr id="48" name="组合 47"/>
            <p:cNvGrpSpPr/>
            <p:nvPr/>
          </p:nvGrpSpPr>
          <p:grpSpPr>
            <a:xfrm>
              <a:off x="4144744" y="632511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0" name="同心圆 49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51" name="椭圆 50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grpSp>
          <p:nvGrpSpPr>
            <p:cNvPr id="12" name="组合 54"/>
            <p:cNvGrpSpPr/>
            <p:nvPr/>
          </p:nvGrpSpPr>
          <p:grpSpPr bwMode="auto">
            <a:xfrm>
              <a:off x="4291856" y="741324"/>
              <a:ext cx="380564" cy="457163"/>
              <a:chOff x="0" y="0"/>
              <a:chExt cx="239649" cy="288000"/>
            </a:xfrm>
            <a:solidFill>
              <a:srgbClr val="C00000"/>
            </a:solidFill>
          </p:grpSpPr>
          <p:sp>
            <p:nvSpPr>
              <p:cNvPr id="13" name="Freeform 846"/>
              <p:cNvSpPr>
                <a:spLocks noChangeArrowheads="1"/>
              </p:cNvSpPr>
              <p:nvPr/>
            </p:nvSpPr>
            <p:spPr bwMode="auto">
              <a:xfrm>
                <a:off x="0" y="54657"/>
                <a:ext cx="239649" cy="233343"/>
              </a:xfrm>
              <a:custGeom>
                <a:avLst/>
                <a:gdLst>
                  <a:gd name="T0" fmla="*/ 722881238 w 48"/>
                  <a:gd name="T1" fmla="*/ 0 h 47"/>
                  <a:gd name="T2" fmla="*/ 722881238 w 48"/>
                  <a:gd name="T3" fmla="*/ 172539772 h 47"/>
                  <a:gd name="T4" fmla="*/ 1022003131 w 48"/>
                  <a:gd name="T5" fmla="*/ 566919230 h 47"/>
                  <a:gd name="T6" fmla="*/ 598248780 w 48"/>
                  <a:gd name="T7" fmla="*/ 1010598604 h 47"/>
                  <a:gd name="T8" fmla="*/ 149560947 w 48"/>
                  <a:gd name="T9" fmla="*/ 566919230 h 47"/>
                  <a:gd name="T10" fmla="*/ 448682840 w 48"/>
                  <a:gd name="T11" fmla="*/ 172539772 h 47"/>
                  <a:gd name="T12" fmla="*/ 448682840 w 48"/>
                  <a:gd name="T13" fmla="*/ 0 h 47"/>
                  <a:gd name="T14" fmla="*/ 0 w 48"/>
                  <a:gd name="T15" fmla="*/ 566919230 h 47"/>
                  <a:gd name="T16" fmla="*/ 598248780 w 48"/>
                  <a:gd name="T17" fmla="*/ 1158488418 h 47"/>
                  <a:gd name="T18" fmla="*/ 1196492567 w 48"/>
                  <a:gd name="T19" fmla="*/ 566919230 h 47"/>
                  <a:gd name="T20" fmla="*/ 722881238 w 48"/>
                  <a:gd name="T21" fmla="*/ 0 h 47"/>
                  <a:gd name="T22" fmla="*/ 0 60000 65536"/>
                  <a:gd name="T23" fmla="*/ 0 60000 65536"/>
                  <a:gd name="T24" fmla="*/ 0 60000 65536"/>
                  <a:gd name="T25" fmla="*/ 0 60000 65536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w 48"/>
                  <a:gd name="T34" fmla="*/ 0 h 47"/>
                  <a:gd name="T35" fmla="*/ 48 w 48"/>
                  <a:gd name="T36" fmla="*/ 47 h 47"/>
                </a:gdLst>
                <a:ahLst/>
                <a:cxnLst>
                  <a:cxn ang="T22">
                    <a:pos x="T0" y="T1"/>
                  </a:cxn>
                  <a:cxn ang="T23">
                    <a:pos x="T2" y="T3"/>
                  </a:cxn>
                  <a:cxn ang="T24">
                    <a:pos x="T4" y="T5"/>
                  </a:cxn>
                  <a:cxn ang="T25">
                    <a:pos x="T6" y="T7"/>
                  </a:cxn>
                  <a:cxn ang="T26">
                    <a:pos x="T8" y="T9"/>
                  </a:cxn>
                  <a:cxn ang="T27">
                    <a:pos x="T10" y="T11"/>
                  </a:cxn>
                  <a:cxn ang="T28">
                    <a:pos x="T12" y="T13"/>
                  </a:cxn>
                  <a:cxn ang="T29">
                    <a:pos x="T14" y="T15"/>
                  </a:cxn>
                  <a:cxn ang="T30">
                    <a:pos x="T16" y="T17"/>
                  </a:cxn>
                  <a:cxn ang="T31">
                    <a:pos x="T18" y="T19"/>
                  </a:cxn>
                  <a:cxn ang="T32">
                    <a:pos x="T20" y="T21"/>
                  </a:cxn>
                </a:cxnLst>
                <a:rect l="T33" t="T34" r="T35" b="T36"/>
                <a:pathLst>
                  <a:path w="48" h="47">
                    <a:moveTo>
                      <a:pt x="29" y="0"/>
                    </a:moveTo>
                    <a:cubicBezTo>
                      <a:pt x="29" y="7"/>
                      <a:pt x="29" y="7"/>
                      <a:pt x="29" y="7"/>
                    </a:cubicBezTo>
                    <a:cubicBezTo>
                      <a:pt x="36" y="9"/>
                      <a:pt x="41" y="16"/>
                      <a:pt x="41" y="23"/>
                    </a:cubicBezTo>
                    <a:cubicBezTo>
                      <a:pt x="41" y="33"/>
                      <a:pt x="33" y="41"/>
                      <a:pt x="24" y="41"/>
                    </a:cubicBezTo>
                    <a:cubicBezTo>
                      <a:pt x="14" y="41"/>
                      <a:pt x="6" y="33"/>
                      <a:pt x="6" y="23"/>
                    </a:cubicBezTo>
                    <a:cubicBezTo>
                      <a:pt x="6" y="16"/>
                      <a:pt x="11" y="9"/>
                      <a:pt x="18" y="7"/>
                    </a:cubicBezTo>
                    <a:cubicBezTo>
                      <a:pt x="18" y="0"/>
                      <a:pt x="18" y="0"/>
                      <a:pt x="18" y="0"/>
                    </a:cubicBezTo>
                    <a:cubicBezTo>
                      <a:pt x="7" y="2"/>
                      <a:pt x="0" y="12"/>
                      <a:pt x="0" y="23"/>
                    </a:cubicBezTo>
                    <a:cubicBezTo>
                      <a:pt x="0" y="37"/>
                      <a:pt x="10" y="47"/>
                      <a:pt x="24" y="47"/>
                    </a:cubicBezTo>
                    <a:cubicBezTo>
                      <a:pt x="37" y="47"/>
                      <a:pt x="48" y="37"/>
                      <a:pt x="48" y="23"/>
                    </a:cubicBezTo>
                    <a:cubicBezTo>
                      <a:pt x="48" y="12"/>
                      <a:pt x="40" y="2"/>
                      <a:pt x="29" y="0"/>
                    </a:cubicBez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14" name="Freeform 847"/>
              <p:cNvSpPr>
                <a:spLocks noChangeArrowheads="1"/>
              </p:cNvSpPr>
              <p:nvPr/>
            </p:nvSpPr>
            <p:spPr bwMode="auto">
              <a:xfrm>
                <a:off x="94599" y="0"/>
                <a:ext cx="44147" cy="138744"/>
              </a:xfrm>
              <a:custGeom>
                <a:avLst/>
                <a:gdLst>
                  <a:gd name="T0" fmla="*/ 168430615 w 9"/>
                  <a:gd name="T1" fmla="*/ 0 h 28"/>
                  <a:gd name="T2" fmla="*/ 48120230 w 9"/>
                  <a:gd name="T3" fmla="*/ 0 h 28"/>
                  <a:gd name="T4" fmla="*/ 0 w 9"/>
                  <a:gd name="T5" fmla="*/ 49105466 h 28"/>
                  <a:gd name="T6" fmla="*/ 0 w 9"/>
                  <a:gd name="T7" fmla="*/ 245532284 h 28"/>
                  <a:gd name="T8" fmla="*/ 0 w 9"/>
                  <a:gd name="T9" fmla="*/ 392853636 h 28"/>
                  <a:gd name="T10" fmla="*/ 0 w 9"/>
                  <a:gd name="T11" fmla="*/ 638390875 h 28"/>
                  <a:gd name="T12" fmla="*/ 48120230 w 9"/>
                  <a:gd name="T13" fmla="*/ 687496341 h 28"/>
                  <a:gd name="T14" fmla="*/ 168430615 w 9"/>
                  <a:gd name="T15" fmla="*/ 687496341 h 28"/>
                  <a:gd name="T16" fmla="*/ 216550845 w 9"/>
                  <a:gd name="T17" fmla="*/ 638390875 h 28"/>
                  <a:gd name="T18" fmla="*/ 216550845 w 9"/>
                  <a:gd name="T19" fmla="*/ 392853636 h 28"/>
                  <a:gd name="T20" fmla="*/ 216550845 w 9"/>
                  <a:gd name="T21" fmla="*/ 245532284 h 28"/>
                  <a:gd name="T22" fmla="*/ 216550845 w 9"/>
                  <a:gd name="T23" fmla="*/ 49105466 h 28"/>
                  <a:gd name="T24" fmla="*/ 168430615 w 9"/>
                  <a:gd name="T25" fmla="*/ 0 h 28"/>
                  <a:gd name="T26" fmla="*/ 0 60000 65536"/>
                  <a:gd name="T27" fmla="*/ 0 60000 65536"/>
                  <a:gd name="T28" fmla="*/ 0 60000 65536"/>
                  <a:gd name="T29" fmla="*/ 0 60000 65536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w 9"/>
                  <a:gd name="T40" fmla="*/ 0 h 28"/>
                  <a:gd name="T41" fmla="*/ 9 w 9"/>
                  <a:gd name="T42" fmla="*/ 28 h 28"/>
                </a:gdLst>
                <a:ahLst/>
                <a:cxnLst>
                  <a:cxn ang="T26">
                    <a:pos x="T0" y="T1"/>
                  </a:cxn>
                  <a:cxn ang="T27">
                    <a:pos x="T2" y="T3"/>
                  </a:cxn>
                  <a:cxn ang="T28">
                    <a:pos x="T4" y="T5"/>
                  </a:cxn>
                  <a:cxn ang="T29">
                    <a:pos x="T6" y="T7"/>
                  </a:cxn>
                  <a:cxn ang="T30">
                    <a:pos x="T8" y="T9"/>
                  </a:cxn>
                  <a:cxn ang="T31">
                    <a:pos x="T10" y="T11"/>
                  </a:cxn>
                  <a:cxn ang="T32">
                    <a:pos x="T12" y="T13"/>
                  </a:cxn>
                  <a:cxn ang="T33">
                    <a:pos x="T14" y="T15"/>
                  </a:cxn>
                  <a:cxn ang="T34">
                    <a:pos x="T16" y="T17"/>
                  </a:cxn>
                  <a:cxn ang="T35">
                    <a:pos x="T18" y="T19"/>
                  </a:cxn>
                  <a:cxn ang="T36">
                    <a:pos x="T20" y="T21"/>
                  </a:cxn>
                  <a:cxn ang="T37">
                    <a:pos x="T22" y="T23"/>
                  </a:cxn>
                  <a:cxn ang="T38">
                    <a:pos x="T24" y="T25"/>
                  </a:cxn>
                </a:cxnLst>
                <a:rect l="T39" t="T40" r="T41" b="T42"/>
                <a:pathLst>
                  <a:path w="9" h="28">
                    <a:moveTo>
                      <a:pt x="7" y="0"/>
                    </a:moveTo>
                    <a:cubicBezTo>
                      <a:pt x="2" y="0"/>
                      <a:pt x="2" y="0"/>
                      <a:pt x="2" y="0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0" y="10"/>
                      <a:pt x="0" y="10"/>
                      <a:pt x="0" y="10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26"/>
                      <a:pt x="0" y="26"/>
                      <a:pt x="0" y="26"/>
                    </a:cubicBezTo>
                    <a:cubicBezTo>
                      <a:pt x="0" y="27"/>
                      <a:pt x="1" y="28"/>
                      <a:pt x="2" y="28"/>
                    </a:cubicBezTo>
                    <a:cubicBezTo>
                      <a:pt x="7" y="28"/>
                      <a:pt x="7" y="28"/>
                      <a:pt x="7" y="28"/>
                    </a:cubicBezTo>
                    <a:cubicBezTo>
                      <a:pt x="8" y="28"/>
                      <a:pt x="9" y="27"/>
                      <a:pt x="9" y="26"/>
                    </a:cubicBezTo>
                    <a:cubicBezTo>
                      <a:pt x="9" y="16"/>
                      <a:pt x="9" y="16"/>
                      <a:pt x="9" y="16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2"/>
                      <a:pt x="9" y="2"/>
                      <a:pt x="9" y="2"/>
                    </a:cubicBezTo>
                    <a:cubicBezTo>
                      <a:pt x="9" y="1"/>
                      <a:pt x="8" y="0"/>
                      <a:pt x="7" y="0"/>
                    </a:cubicBezTo>
                    <a:close/>
                  </a:path>
                </a:pathLst>
              </a:custGeom>
              <a:solidFill>
                <a:srgbClr val="03A9F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bevel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</p:grpSp>
      <p:grpSp>
        <p:nvGrpSpPr>
          <p:cNvPr id="62" name="组合 61"/>
          <p:cNvGrpSpPr/>
          <p:nvPr/>
        </p:nvGrpSpPr>
        <p:grpSpPr>
          <a:xfrm>
            <a:off x="4552876" y="2324129"/>
            <a:ext cx="674791" cy="674791"/>
            <a:chOff x="5433376" y="607668"/>
            <a:chExt cx="674791" cy="674791"/>
          </a:xfrm>
        </p:grpSpPr>
        <p:grpSp>
          <p:nvGrpSpPr>
            <p:cNvPr id="52" name="组合 51"/>
            <p:cNvGrpSpPr/>
            <p:nvPr/>
          </p:nvGrpSpPr>
          <p:grpSpPr>
            <a:xfrm>
              <a:off x="5433376" y="607668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3" name="同心圆 5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22" name="Freeform 168"/>
            <p:cNvSpPr>
              <a:spLocks noChangeAspect="1" noEditPoints="1" noChangeArrowheads="1"/>
            </p:cNvSpPr>
            <p:nvPr/>
          </p:nvSpPr>
          <p:spPr bwMode="auto">
            <a:xfrm>
              <a:off x="5562519" y="781790"/>
              <a:ext cx="381357" cy="326545"/>
            </a:xfrm>
            <a:custGeom>
              <a:avLst/>
              <a:gdLst>
                <a:gd name="T0" fmla="*/ 96767825 w 94"/>
                <a:gd name="T1" fmla="*/ 454124000 h 81"/>
                <a:gd name="T2" fmla="*/ 1112844741 w 94"/>
                <a:gd name="T3" fmla="*/ 454124000 h 81"/>
                <a:gd name="T4" fmla="*/ 1209612566 w 94"/>
                <a:gd name="T5" fmla="*/ 382418667 h 81"/>
                <a:gd name="T6" fmla="*/ 1766034936 w 94"/>
                <a:gd name="T7" fmla="*/ 0 h 81"/>
                <a:gd name="T8" fmla="*/ 1766034936 w 94"/>
                <a:gd name="T9" fmla="*/ 788739111 h 81"/>
                <a:gd name="T10" fmla="*/ 1766034936 w 94"/>
                <a:gd name="T11" fmla="*/ 1577483111 h 81"/>
                <a:gd name="T12" fmla="*/ 1209612566 w 94"/>
                <a:gd name="T13" fmla="*/ 1171162667 h 81"/>
                <a:gd name="T14" fmla="*/ 1112844741 w 94"/>
                <a:gd name="T15" fmla="*/ 1123359111 h 81"/>
                <a:gd name="T16" fmla="*/ 798346851 w 94"/>
                <a:gd name="T17" fmla="*/ 1123359111 h 81"/>
                <a:gd name="T18" fmla="*/ 967693004 w 94"/>
                <a:gd name="T19" fmla="*/ 1673085333 h 81"/>
                <a:gd name="T20" fmla="*/ 1088650325 w 94"/>
                <a:gd name="T21" fmla="*/ 1673085333 h 81"/>
                <a:gd name="T22" fmla="*/ 1088650325 w 94"/>
                <a:gd name="T23" fmla="*/ 1936000000 h 81"/>
                <a:gd name="T24" fmla="*/ 1040266413 w 94"/>
                <a:gd name="T25" fmla="*/ 1936000000 h 81"/>
                <a:gd name="T26" fmla="*/ 508038458 w 94"/>
                <a:gd name="T27" fmla="*/ 1936000000 h 81"/>
                <a:gd name="T28" fmla="*/ 266113977 w 94"/>
                <a:gd name="T29" fmla="*/ 1123359111 h 81"/>
                <a:gd name="T30" fmla="*/ 96767825 w 94"/>
                <a:gd name="T31" fmla="*/ 1123359111 h 81"/>
                <a:gd name="T32" fmla="*/ 96767825 w 94"/>
                <a:gd name="T33" fmla="*/ 454124000 h 81"/>
                <a:gd name="T34" fmla="*/ 2104727241 w 94"/>
                <a:gd name="T35" fmla="*/ 549726222 h 81"/>
                <a:gd name="T36" fmla="*/ 2147483647 w 94"/>
                <a:gd name="T37" fmla="*/ 788739111 h 81"/>
                <a:gd name="T38" fmla="*/ 2104727241 w 94"/>
                <a:gd name="T39" fmla="*/ 1027752000 h 81"/>
                <a:gd name="T40" fmla="*/ 2104727241 w 94"/>
                <a:gd name="T41" fmla="*/ 1577483111 h 81"/>
                <a:gd name="T42" fmla="*/ 1886997176 w 94"/>
                <a:gd name="T43" fmla="*/ 1577483111 h 81"/>
                <a:gd name="T44" fmla="*/ 1886997176 w 94"/>
                <a:gd name="T45" fmla="*/ 0 h 81"/>
                <a:gd name="T46" fmla="*/ 2104727241 w 94"/>
                <a:gd name="T47" fmla="*/ 0 h 81"/>
                <a:gd name="T48" fmla="*/ 2104727241 w 94"/>
                <a:gd name="T49" fmla="*/ 549726222 h 81"/>
                <a:gd name="T50" fmla="*/ 1112844741 w 94"/>
                <a:gd name="T51" fmla="*/ 1171162667 h 81"/>
                <a:gd name="T52" fmla="*/ 895114676 w 94"/>
                <a:gd name="T53" fmla="*/ 1171162667 h 81"/>
                <a:gd name="T54" fmla="*/ 967693004 w 94"/>
                <a:gd name="T55" fmla="*/ 1457974222 h 81"/>
                <a:gd name="T56" fmla="*/ 1040266413 w 94"/>
                <a:gd name="T57" fmla="*/ 1457974222 h 81"/>
                <a:gd name="T58" fmla="*/ 1040266413 w 94"/>
                <a:gd name="T59" fmla="*/ 1362372000 h 81"/>
                <a:gd name="T60" fmla="*/ 1112844741 w 94"/>
                <a:gd name="T61" fmla="*/ 1171162667 h 8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w 94"/>
                <a:gd name="T94" fmla="*/ 0 h 81"/>
                <a:gd name="T95" fmla="*/ 94 w 94"/>
                <a:gd name="T96" fmla="*/ 81 h 81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T93" t="T94" r="T95" b="T96"/>
              <a:pathLst>
                <a:path w="94" h="81">
                  <a:moveTo>
                    <a:pt x="4" y="19"/>
                  </a:moveTo>
                  <a:cubicBezTo>
                    <a:pt x="46" y="19"/>
                    <a:pt x="46" y="19"/>
                    <a:pt x="46" y="19"/>
                  </a:cubicBezTo>
                  <a:cubicBezTo>
                    <a:pt x="50" y="16"/>
                    <a:pt x="50" y="16"/>
                    <a:pt x="50" y="16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3" y="33"/>
                    <a:pt x="73" y="33"/>
                    <a:pt x="73" y="33"/>
                  </a:cubicBezTo>
                  <a:cubicBezTo>
                    <a:pt x="73" y="66"/>
                    <a:pt x="73" y="66"/>
                    <a:pt x="73" y="66"/>
                  </a:cubicBezTo>
                  <a:cubicBezTo>
                    <a:pt x="50" y="49"/>
                    <a:pt x="50" y="49"/>
                    <a:pt x="50" y="49"/>
                  </a:cubicBezTo>
                  <a:cubicBezTo>
                    <a:pt x="46" y="47"/>
                    <a:pt x="46" y="47"/>
                    <a:pt x="46" y="47"/>
                  </a:cubicBezTo>
                  <a:cubicBezTo>
                    <a:pt x="33" y="47"/>
                    <a:pt x="33" y="47"/>
                    <a:pt x="33" y="47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81"/>
                    <a:pt x="45" y="81"/>
                    <a:pt x="45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21" y="81"/>
                    <a:pt x="21" y="81"/>
                    <a:pt x="21" y="81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0" y="37"/>
                    <a:pt x="0" y="28"/>
                    <a:pt x="4" y="19"/>
                  </a:cubicBezTo>
                  <a:close/>
                  <a:moveTo>
                    <a:pt x="87" y="23"/>
                  </a:moveTo>
                  <a:cubicBezTo>
                    <a:pt x="91" y="24"/>
                    <a:pt x="94" y="28"/>
                    <a:pt x="94" y="33"/>
                  </a:cubicBezTo>
                  <a:cubicBezTo>
                    <a:pt x="94" y="38"/>
                    <a:pt x="91" y="42"/>
                    <a:pt x="87" y="43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0"/>
                    <a:pt x="78" y="0"/>
                    <a:pt x="78" y="0"/>
                  </a:cubicBezTo>
                  <a:cubicBezTo>
                    <a:pt x="87" y="0"/>
                    <a:pt x="87" y="0"/>
                    <a:pt x="87" y="0"/>
                  </a:cubicBezTo>
                  <a:cubicBezTo>
                    <a:pt x="87" y="23"/>
                    <a:pt x="87" y="23"/>
                    <a:pt x="87" y="23"/>
                  </a:cubicBezTo>
                  <a:close/>
                  <a:moveTo>
                    <a:pt x="46" y="49"/>
                  </a:moveTo>
                  <a:cubicBezTo>
                    <a:pt x="37" y="49"/>
                    <a:pt x="37" y="49"/>
                    <a:pt x="37" y="49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3" y="57"/>
                    <a:pt x="43" y="57"/>
                    <a:pt x="43" y="57"/>
                  </a:cubicBezTo>
                  <a:lnTo>
                    <a:pt x="46" y="49"/>
                  </a:lnTo>
                  <a:close/>
                </a:path>
              </a:pathLst>
            </a:custGeom>
            <a:solidFill>
              <a:srgbClr val="03A9F3"/>
            </a:solidFill>
            <a:ln>
              <a:noFill/>
            </a:ln>
          </p:spPr>
          <p:txBody>
            <a:bodyPr lIns="121920" tIns="60960" rIns="121920" bIns="60960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4029312" y="3227942"/>
            <a:ext cx="674791" cy="674791"/>
            <a:chOff x="6312694" y="592940"/>
            <a:chExt cx="674791" cy="674791"/>
          </a:xfrm>
        </p:grpSpPr>
        <p:grpSp>
          <p:nvGrpSpPr>
            <p:cNvPr id="55" name="组合 54"/>
            <p:cNvGrpSpPr/>
            <p:nvPr/>
          </p:nvGrpSpPr>
          <p:grpSpPr>
            <a:xfrm>
              <a:off x="6312694" y="592940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6" name="同心圆 55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57" name="椭圆 56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26" name="Freeform 203"/>
            <p:cNvSpPr>
              <a:spLocks noChangeAspect="1" noEditPoints="1" noChangeArrowheads="1"/>
            </p:cNvSpPr>
            <p:nvPr/>
          </p:nvSpPr>
          <p:spPr bwMode="auto">
            <a:xfrm>
              <a:off x="6456630" y="753802"/>
              <a:ext cx="374788" cy="359200"/>
            </a:xfrm>
            <a:custGeom>
              <a:avLst/>
              <a:gdLst>
                <a:gd name="T0" fmla="*/ 315922254 w 218"/>
                <a:gd name="T1" fmla="*/ 154371789 h 209"/>
                <a:gd name="T2" fmla="*/ 129239802 w 218"/>
                <a:gd name="T3" fmla="*/ 154371789 h 209"/>
                <a:gd name="T4" fmla="*/ 93340278 w 218"/>
                <a:gd name="T5" fmla="*/ 204631579 h 209"/>
                <a:gd name="T6" fmla="*/ 129239802 w 218"/>
                <a:gd name="T7" fmla="*/ 254891368 h 209"/>
                <a:gd name="T8" fmla="*/ 315922254 w 218"/>
                <a:gd name="T9" fmla="*/ 254891368 h 209"/>
                <a:gd name="T10" fmla="*/ 315922254 w 218"/>
                <a:gd name="T11" fmla="*/ 154371789 h 209"/>
                <a:gd name="T12" fmla="*/ 315922254 w 218"/>
                <a:gd name="T13" fmla="*/ 154371789 h 209"/>
                <a:gd name="T14" fmla="*/ 452341203 w 218"/>
                <a:gd name="T15" fmla="*/ 254891368 h 209"/>
                <a:gd name="T16" fmla="*/ 671332658 w 218"/>
                <a:gd name="T17" fmla="*/ 254891368 h 209"/>
                <a:gd name="T18" fmla="*/ 696462514 w 218"/>
                <a:gd name="T19" fmla="*/ 254891368 h 209"/>
                <a:gd name="T20" fmla="*/ 707234076 w 218"/>
                <a:gd name="T21" fmla="*/ 272842105 h 209"/>
                <a:gd name="T22" fmla="*/ 764672936 w 218"/>
                <a:gd name="T23" fmla="*/ 366182526 h 209"/>
                <a:gd name="T24" fmla="*/ 782623645 w 218"/>
                <a:gd name="T25" fmla="*/ 391312421 h 209"/>
                <a:gd name="T26" fmla="*/ 764672936 w 218"/>
                <a:gd name="T27" fmla="*/ 409263158 h 209"/>
                <a:gd name="T28" fmla="*/ 707234076 w 218"/>
                <a:gd name="T29" fmla="*/ 502603579 h 209"/>
                <a:gd name="T30" fmla="*/ 696462514 w 218"/>
                <a:gd name="T31" fmla="*/ 527733474 h 209"/>
                <a:gd name="T32" fmla="*/ 671332658 w 218"/>
                <a:gd name="T33" fmla="*/ 527733474 h 209"/>
                <a:gd name="T34" fmla="*/ 452341203 w 218"/>
                <a:gd name="T35" fmla="*/ 527733474 h 209"/>
                <a:gd name="T36" fmla="*/ 452341203 w 218"/>
                <a:gd name="T37" fmla="*/ 646205684 h 209"/>
                <a:gd name="T38" fmla="*/ 646202801 w 218"/>
                <a:gd name="T39" fmla="*/ 646205684 h 209"/>
                <a:gd name="T40" fmla="*/ 646202801 w 218"/>
                <a:gd name="T41" fmla="*/ 750315789 h 209"/>
                <a:gd name="T42" fmla="*/ 143599991 w 218"/>
                <a:gd name="T43" fmla="*/ 750315789 h 209"/>
                <a:gd name="T44" fmla="*/ 143599991 w 218"/>
                <a:gd name="T45" fmla="*/ 646205684 h 209"/>
                <a:gd name="T46" fmla="*/ 323101401 w 218"/>
                <a:gd name="T47" fmla="*/ 646205684 h 209"/>
                <a:gd name="T48" fmla="*/ 323101401 w 218"/>
                <a:gd name="T49" fmla="*/ 341052632 h 209"/>
                <a:gd name="T50" fmla="*/ 104109946 w 218"/>
                <a:gd name="T51" fmla="*/ 341052632 h 209"/>
                <a:gd name="T52" fmla="*/ 78980090 w 218"/>
                <a:gd name="T53" fmla="*/ 341052632 h 209"/>
                <a:gd name="T54" fmla="*/ 68210422 w 218"/>
                <a:gd name="T55" fmla="*/ 315922737 h 209"/>
                <a:gd name="T56" fmla="*/ 10769668 w 218"/>
                <a:gd name="T57" fmla="*/ 222582316 h 209"/>
                <a:gd name="T58" fmla="*/ 0 w 218"/>
                <a:gd name="T59" fmla="*/ 204631579 h 209"/>
                <a:gd name="T60" fmla="*/ 10769668 w 218"/>
                <a:gd name="T61" fmla="*/ 179501684 h 209"/>
                <a:gd name="T62" fmla="*/ 68210422 w 218"/>
                <a:gd name="T63" fmla="*/ 86161263 h 209"/>
                <a:gd name="T64" fmla="*/ 78980090 w 218"/>
                <a:gd name="T65" fmla="*/ 68210526 h 209"/>
                <a:gd name="T66" fmla="*/ 104109946 w 218"/>
                <a:gd name="T67" fmla="*/ 68210526 h 209"/>
                <a:gd name="T68" fmla="*/ 323101401 w 218"/>
                <a:gd name="T69" fmla="*/ 68210526 h 209"/>
                <a:gd name="T70" fmla="*/ 323101401 w 218"/>
                <a:gd name="T71" fmla="*/ 53850316 h 209"/>
                <a:gd name="T72" fmla="*/ 391311823 w 218"/>
                <a:gd name="T73" fmla="*/ 0 h 209"/>
                <a:gd name="T74" fmla="*/ 452341203 w 218"/>
                <a:gd name="T75" fmla="*/ 53850316 h 209"/>
                <a:gd name="T76" fmla="*/ 452341203 w 218"/>
                <a:gd name="T77" fmla="*/ 254891368 h 209"/>
                <a:gd name="T78" fmla="*/ 452341203 w 218"/>
                <a:gd name="T79" fmla="*/ 254891368 h 209"/>
                <a:gd name="T80" fmla="*/ 653383843 w 218"/>
                <a:gd name="T81" fmla="*/ 333873474 h 209"/>
                <a:gd name="T82" fmla="*/ 459522245 w 218"/>
                <a:gd name="T83" fmla="*/ 333873474 h 209"/>
                <a:gd name="T84" fmla="*/ 459522245 w 218"/>
                <a:gd name="T85" fmla="*/ 441574105 h 209"/>
                <a:gd name="T86" fmla="*/ 653383843 w 218"/>
                <a:gd name="T87" fmla="*/ 441574105 h 209"/>
                <a:gd name="T88" fmla="*/ 689283367 w 218"/>
                <a:gd name="T89" fmla="*/ 391312421 h 209"/>
                <a:gd name="T90" fmla="*/ 653383843 w 218"/>
                <a:gd name="T91" fmla="*/ 333873474 h 209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18"/>
                <a:gd name="T139" fmla="*/ 0 h 209"/>
                <a:gd name="T140" fmla="*/ 218 w 218"/>
                <a:gd name="T141" fmla="*/ 209 h 209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18" h="209">
                  <a:moveTo>
                    <a:pt x="88" y="43"/>
                  </a:moveTo>
                  <a:lnTo>
                    <a:pt x="36" y="43"/>
                  </a:lnTo>
                  <a:lnTo>
                    <a:pt x="26" y="57"/>
                  </a:lnTo>
                  <a:lnTo>
                    <a:pt x="36" y="71"/>
                  </a:lnTo>
                  <a:lnTo>
                    <a:pt x="88" y="71"/>
                  </a:lnTo>
                  <a:lnTo>
                    <a:pt x="88" y="43"/>
                  </a:lnTo>
                  <a:close/>
                  <a:moveTo>
                    <a:pt x="126" y="71"/>
                  </a:moveTo>
                  <a:lnTo>
                    <a:pt x="187" y="71"/>
                  </a:lnTo>
                  <a:lnTo>
                    <a:pt x="194" y="71"/>
                  </a:lnTo>
                  <a:lnTo>
                    <a:pt x="197" y="76"/>
                  </a:lnTo>
                  <a:lnTo>
                    <a:pt x="213" y="102"/>
                  </a:lnTo>
                  <a:lnTo>
                    <a:pt x="218" y="109"/>
                  </a:lnTo>
                  <a:lnTo>
                    <a:pt x="213" y="114"/>
                  </a:lnTo>
                  <a:lnTo>
                    <a:pt x="197" y="140"/>
                  </a:lnTo>
                  <a:lnTo>
                    <a:pt x="194" y="147"/>
                  </a:lnTo>
                  <a:lnTo>
                    <a:pt x="187" y="147"/>
                  </a:lnTo>
                  <a:lnTo>
                    <a:pt x="126" y="147"/>
                  </a:lnTo>
                  <a:lnTo>
                    <a:pt x="126" y="180"/>
                  </a:lnTo>
                  <a:lnTo>
                    <a:pt x="180" y="180"/>
                  </a:lnTo>
                  <a:lnTo>
                    <a:pt x="180" y="209"/>
                  </a:lnTo>
                  <a:lnTo>
                    <a:pt x="40" y="209"/>
                  </a:lnTo>
                  <a:lnTo>
                    <a:pt x="40" y="180"/>
                  </a:lnTo>
                  <a:lnTo>
                    <a:pt x="90" y="180"/>
                  </a:lnTo>
                  <a:lnTo>
                    <a:pt x="90" y="95"/>
                  </a:lnTo>
                  <a:lnTo>
                    <a:pt x="29" y="95"/>
                  </a:lnTo>
                  <a:lnTo>
                    <a:pt x="22" y="95"/>
                  </a:lnTo>
                  <a:lnTo>
                    <a:pt x="19" y="88"/>
                  </a:lnTo>
                  <a:lnTo>
                    <a:pt x="3" y="62"/>
                  </a:lnTo>
                  <a:lnTo>
                    <a:pt x="0" y="57"/>
                  </a:lnTo>
                  <a:lnTo>
                    <a:pt x="3" y="50"/>
                  </a:lnTo>
                  <a:lnTo>
                    <a:pt x="19" y="24"/>
                  </a:lnTo>
                  <a:lnTo>
                    <a:pt x="22" y="19"/>
                  </a:lnTo>
                  <a:lnTo>
                    <a:pt x="29" y="19"/>
                  </a:lnTo>
                  <a:lnTo>
                    <a:pt x="90" y="19"/>
                  </a:lnTo>
                  <a:lnTo>
                    <a:pt x="90" y="15"/>
                  </a:lnTo>
                  <a:lnTo>
                    <a:pt x="109" y="0"/>
                  </a:lnTo>
                  <a:lnTo>
                    <a:pt x="126" y="15"/>
                  </a:lnTo>
                  <a:lnTo>
                    <a:pt x="126" y="71"/>
                  </a:lnTo>
                  <a:close/>
                  <a:moveTo>
                    <a:pt x="182" y="93"/>
                  </a:moveTo>
                  <a:lnTo>
                    <a:pt x="128" y="93"/>
                  </a:lnTo>
                  <a:lnTo>
                    <a:pt x="128" y="123"/>
                  </a:lnTo>
                  <a:lnTo>
                    <a:pt x="182" y="123"/>
                  </a:lnTo>
                  <a:lnTo>
                    <a:pt x="192" y="109"/>
                  </a:lnTo>
                  <a:lnTo>
                    <a:pt x="182" y="93"/>
                  </a:lnTo>
                  <a:close/>
                </a:path>
              </a:pathLst>
            </a:custGeom>
            <a:solidFill>
              <a:srgbClr val="03A9F3"/>
            </a:solidFill>
            <a:ln>
              <a:noFill/>
            </a:ln>
          </p:spPr>
          <p:txBody>
            <a:bodyPr lIns="121920" tIns="60960" rIns="121920" bIns="60960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64" name="组合 63"/>
          <p:cNvGrpSpPr/>
          <p:nvPr/>
        </p:nvGrpSpPr>
        <p:grpSpPr>
          <a:xfrm>
            <a:off x="3340043" y="3985487"/>
            <a:ext cx="674791" cy="674791"/>
            <a:chOff x="7074694" y="598563"/>
            <a:chExt cx="674791" cy="674791"/>
          </a:xfrm>
        </p:grpSpPr>
        <p:grpSp>
          <p:nvGrpSpPr>
            <p:cNvPr id="58" name="组合 57"/>
            <p:cNvGrpSpPr/>
            <p:nvPr/>
          </p:nvGrpSpPr>
          <p:grpSpPr>
            <a:xfrm>
              <a:off x="7074694" y="598563"/>
              <a:ext cx="674791" cy="674791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59" name="同心圆 58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392112" y="760412"/>
                <a:ext cx="3825874" cy="3825874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Arial" pitchFamily="34" charset="0"/>
                  <a:ea typeface="微软雅黑" pitchFamily="34" charset="-122"/>
                  <a:sym typeface="Arial" pitchFamily="34" charset="0"/>
                </a:endParaRPr>
              </a:p>
            </p:txBody>
          </p:sp>
        </p:grpSp>
        <p:sp>
          <p:nvSpPr>
            <p:cNvPr id="18" name="Freeform 110"/>
            <p:cNvSpPr>
              <a:spLocks noChangeAspect="1" noEditPoints="1" noChangeArrowheads="1"/>
            </p:cNvSpPr>
            <p:nvPr/>
          </p:nvSpPr>
          <p:spPr bwMode="auto">
            <a:xfrm>
              <a:off x="7209124" y="750436"/>
              <a:ext cx="405928" cy="359796"/>
            </a:xfrm>
            <a:custGeom>
              <a:avLst/>
              <a:gdLst>
                <a:gd name="T0" fmla="*/ 1099726970 w 100"/>
                <a:gd name="T1" fmla="*/ 81000000 h 88"/>
                <a:gd name="T2" fmla="*/ 1519621747 w 100"/>
                <a:gd name="T3" fmla="*/ 830250000 h 88"/>
                <a:gd name="T4" fmla="*/ 1519621747 w 100"/>
                <a:gd name="T5" fmla="*/ 830250000 h 88"/>
                <a:gd name="T6" fmla="*/ 1959513430 w 100"/>
                <a:gd name="T7" fmla="*/ 1599750000 h 88"/>
                <a:gd name="T8" fmla="*/ 1919524090 w 100"/>
                <a:gd name="T9" fmla="*/ 1761750000 h 88"/>
                <a:gd name="T10" fmla="*/ 1839540938 w 100"/>
                <a:gd name="T11" fmla="*/ 1782000000 h 88"/>
                <a:gd name="T12" fmla="*/ 1839540938 w 100"/>
                <a:gd name="T13" fmla="*/ 1782000000 h 88"/>
                <a:gd name="T14" fmla="*/ 979754479 w 100"/>
                <a:gd name="T15" fmla="*/ 1782000000 h 88"/>
                <a:gd name="T16" fmla="*/ 139964926 w 100"/>
                <a:gd name="T17" fmla="*/ 1782000000 h 88"/>
                <a:gd name="T18" fmla="*/ 0 w 100"/>
                <a:gd name="T19" fmla="*/ 1660500000 h 88"/>
                <a:gd name="T20" fmla="*/ 19996906 w 100"/>
                <a:gd name="T21" fmla="*/ 1579500000 h 88"/>
                <a:gd name="T22" fmla="*/ 459884117 w 100"/>
                <a:gd name="T23" fmla="*/ 830250000 h 88"/>
                <a:gd name="T24" fmla="*/ 459884117 w 100"/>
                <a:gd name="T25" fmla="*/ 830250000 h 88"/>
                <a:gd name="T26" fmla="*/ 879783365 w 100"/>
                <a:gd name="T27" fmla="*/ 81000000 h 88"/>
                <a:gd name="T28" fmla="*/ 1059737631 w 100"/>
                <a:gd name="T29" fmla="*/ 40500000 h 88"/>
                <a:gd name="T30" fmla="*/ 1099726970 w 100"/>
                <a:gd name="T31" fmla="*/ 81000000 h 88"/>
                <a:gd name="T32" fmla="*/ 879783365 w 100"/>
                <a:gd name="T33" fmla="*/ 688500000 h 88"/>
                <a:gd name="T34" fmla="*/ 879783365 w 100"/>
                <a:gd name="T35" fmla="*/ 749250000 h 88"/>
                <a:gd name="T36" fmla="*/ 919772705 w 100"/>
                <a:gd name="T37" fmla="*/ 1255500000 h 88"/>
                <a:gd name="T38" fmla="*/ 1039740725 w 100"/>
                <a:gd name="T39" fmla="*/ 1255500000 h 88"/>
                <a:gd name="T40" fmla="*/ 1079730065 w 100"/>
                <a:gd name="T41" fmla="*/ 749250000 h 88"/>
                <a:gd name="T42" fmla="*/ 1079730065 w 100"/>
                <a:gd name="T43" fmla="*/ 688500000 h 88"/>
                <a:gd name="T44" fmla="*/ 879783365 w 100"/>
                <a:gd name="T45" fmla="*/ 688500000 h 88"/>
                <a:gd name="T46" fmla="*/ 979754479 w 100"/>
                <a:gd name="T47" fmla="*/ 1458000000 h 88"/>
                <a:gd name="T48" fmla="*/ 1059737631 w 100"/>
                <a:gd name="T49" fmla="*/ 1397250000 h 88"/>
                <a:gd name="T50" fmla="*/ 979754479 w 100"/>
                <a:gd name="T51" fmla="*/ 1316250000 h 88"/>
                <a:gd name="T52" fmla="*/ 899775799 w 100"/>
                <a:gd name="T53" fmla="*/ 1397250000 h 88"/>
                <a:gd name="T54" fmla="*/ 979754479 w 100"/>
                <a:gd name="T55" fmla="*/ 1458000000 h 88"/>
                <a:gd name="T56" fmla="*/ 1299678142 w 100"/>
                <a:gd name="T57" fmla="*/ 972000000 h 88"/>
                <a:gd name="T58" fmla="*/ 979754479 w 100"/>
                <a:gd name="T59" fmla="*/ 405000000 h 88"/>
                <a:gd name="T60" fmla="*/ 679832194 w 100"/>
                <a:gd name="T61" fmla="*/ 951750000 h 88"/>
                <a:gd name="T62" fmla="*/ 659835288 w 100"/>
                <a:gd name="T63" fmla="*/ 972000000 h 88"/>
                <a:gd name="T64" fmla="*/ 339916097 w 100"/>
                <a:gd name="T65" fmla="*/ 1518750000 h 88"/>
                <a:gd name="T66" fmla="*/ 979754479 w 100"/>
                <a:gd name="T67" fmla="*/ 1518750000 h 88"/>
                <a:gd name="T68" fmla="*/ 1619597333 w 100"/>
                <a:gd name="T69" fmla="*/ 1518750000 h 88"/>
                <a:gd name="T70" fmla="*/ 1299678142 w 100"/>
                <a:gd name="T71" fmla="*/ 972000000 h 88"/>
                <a:gd name="T72" fmla="*/ 1299678142 w 100"/>
                <a:gd name="T73" fmla="*/ 972000000 h 88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100"/>
                <a:gd name="T112" fmla="*/ 0 h 88"/>
                <a:gd name="T113" fmla="*/ 100 w 100"/>
                <a:gd name="T114" fmla="*/ 88 h 88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100" h="88">
                  <a:moveTo>
                    <a:pt x="55" y="4"/>
                  </a:moveTo>
                  <a:cubicBezTo>
                    <a:pt x="76" y="41"/>
                    <a:pt x="76" y="41"/>
                    <a:pt x="76" y="41"/>
                  </a:cubicBezTo>
                  <a:cubicBezTo>
                    <a:pt x="76" y="41"/>
                    <a:pt x="76" y="41"/>
                    <a:pt x="76" y="41"/>
                  </a:cubicBezTo>
                  <a:cubicBezTo>
                    <a:pt x="98" y="79"/>
                    <a:pt x="98" y="79"/>
                    <a:pt x="98" y="79"/>
                  </a:cubicBezTo>
                  <a:cubicBezTo>
                    <a:pt x="100" y="82"/>
                    <a:pt x="99" y="85"/>
                    <a:pt x="96" y="87"/>
                  </a:cubicBezTo>
                  <a:cubicBezTo>
                    <a:pt x="95" y="88"/>
                    <a:pt x="93" y="88"/>
                    <a:pt x="92" y="88"/>
                  </a:cubicBezTo>
                  <a:cubicBezTo>
                    <a:pt x="92" y="88"/>
                    <a:pt x="92" y="88"/>
                    <a:pt x="92" y="88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7" y="88"/>
                    <a:pt x="7" y="88"/>
                    <a:pt x="7" y="88"/>
                  </a:cubicBezTo>
                  <a:cubicBezTo>
                    <a:pt x="3" y="88"/>
                    <a:pt x="0" y="85"/>
                    <a:pt x="0" y="82"/>
                  </a:cubicBezTo>
                  <a:cubicBezTo>
                    <a:pt x="0" y="80"/>
                    <a:pt x="1" y="79"/>
                    <a:pt x="1" y="78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23" y="41"/>
                    <a:pt x="23" y="41"/>
                    <a:pt x="23" y="41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6" y="1"/>
                    <a:pt x="50" y="0"/>
                    <a:pt x="53" y="2"/>
                  </a:cubicBezTo>
                  <a:cubicBezTo>
                    <a:pt x="54" y="3"/>
                    <a:pt x="54" y="3"/>
                    <a:pt x="55" y="4"/>
                  </a:cubicBezTo>
                  <a:close/>
                  <a:moveTo>
                    <a:pt x="44" y="34"/>
                  </a:moveTo>
                  <a:cubicBezTo>
                    <a:pt x="44" y="37"/>
                    <a:pt x="44" y="37"/>
                    <a:pt x="44" y="37"/>
                  </a:cubicBezTo>
                  <a:cubicBezTo>
                    <a:pt x="46" y="62"/>
                    <a:pt x="46" y="62"/>
                    <a:pt x="46" y="62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4" y="37"/>
                    <a:pt x="54" y="37"/>
                    <a:pt x="54" y="37"/>
                  </a:cubicBezTo>
                  <a:cubicBezTo>
                    <a:pt x="54" y="34"/>
                    <a:pt x="54" y="34"/>
                    <a:pt x="54" y="34"/>
                  </a:cubicBezTo>
                  <a:cubicBezTo>
                    <a:pt x="44" y="34"/>
                    <a:pt x="44" y="34"/>
                    <a:pt x="44" y="34"/>
                  </a:cubicBezTo>
                  <a:close/>
                  <a:moveTo>
                    <a:pt x="49" y="72"/>
                  </a:moveTo>
                  <a:cubicBezTo>
                    <a:pt x="52" y="72"/>
                    <a:pt x="53" y="71"/>
                    <a:pt x="53" y="69"/>
                  </a:cubicBezTo>
                  <a:cubicBezTo>
                    <a:pt x="53" y="66"/>
                    <a:pt x="51" y="65"/>
                    <a:pt x="49" y="65"/>
                  </a:cubicBezTo>
                  <a:cubicBezTo>
                    <a:pt x="47" y="65"/>
                    <a:pt x="45" y="66"/>
                    <a:pt x="45" y="69"/>
                  </a:cubicBezTo>
                  <a:cubicBezTo>
                    <a:pt x="45" y="71"/>
                    <a:pt x="47" y="72"/>
                    <a:pt x="49" y="72"/>
                  </a:cubicBezTo>
                  <a:close/>
                  <a:moveTo>
                    <a:pt x="65" y="48"/>
                  </a:moveTo>
                  <a:cubicBezTo>
                    <a:pt x="49" y="20"/>
                    <a:pt x="49" y="20"/>
                    <a:pt x="49" y="20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4" y="48"/>
                    <a:pt x="34" y="48"/>
                    <a:pt x="33" y="48"/>
                  </a:cubicBezTo>
                  <a:cubicBezTo>
                    <a:pt x="17" y="75"/>
                    <a:pt x="17" y="75"/>
                    <a:pt x="17" y="75"/>
                  </a:cubicBezTo>
                  <a:cubicBezTo>
                    <a:pt x="49" y="75"/>
                    <a:pt x="49" y="75"/>
                    <a:pt x="49" y="75"/>
                  </a:cubicBezTo>
                  <a:cubicBezTo>
                    <a:pt x="81" y="75"/>
                    <a:pt x="81" y="75"/>
                    <a:pt x="81" y="75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48"/>
                    <a:pt x="65" y="48"/>
                    <a:pt x="65" y="48"/>
                  </a:cubicBezTo>
                  <a:close/>
                </a:path>
              </a:pathLst>
            </a:custGeom>
            <a:solidFill>
              <a:srgbClr val="03A9F3"/>
            </a:solidFill>
            <a:ln>
              <a:noFill/>
            </a:ln>
          </p:spPr>
          <p:txBody>
            <a:bodyPr lIns="121920" tIns="60960" rIns="121920" bIns="60960"/>
            <a:lstStyle/>
            <a:p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71" name="矩形 70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79" name="Picture 17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8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9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2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" name="TextBox 27"/>
          <p:cNvSpPr txBox="1"/>
          <p:nvPr/>
        </p:nvSpPr>
        <p:spPr>
          <a:xfrm>
            <a:off x="2273776" y="239"/>
            <a:ext cx="2663428" cy="45847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b="1" dirty="0">
              <a:solidFill>
                <a:srgbClr val="0067B0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sp>
        <p:nvSpPr>
          <p:cNvPr id="21" name="矩形 77"/>
          <p:cNvSpPr>
            <a:spLocks noChangeArrowheads="1"/>
          </p:cNvSpPr>
          <p:nvPr/>
        </p:nvSpPr>
        <p:spPr bwMode="auto">
          <a:xfrm>
            <a:off x="4522153" y="4159250"/>
            <a:ext cx="1993265" cy="37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algn="l"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5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500" b="1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" name="直接连接符 52"/>
          <p:cNvSpPr>
            <a:spLocks noChangeShapeType="1"/>
          </p:cNvSpPr>
          <p:nvPr/>
        </p:nvSpPr>
        <p:spPr bwMode="auto">
          <a:xfrm>
            <a:off x="2361724" y="1271450"/>
            <a:ext cx="1079919" cy="1"/>
          </a:xfrm>
          <a:prstGeom prst="line">
            <a:avLst/>
          </a:prstGeom>
          <a:noFill/>
          <a:ln w="12700">
            <a:solidFill>
              <a:schemeClr val="bg1">
                <a:lumMod val="50000"/>
              </a:schemeClr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" name="椭圆 24"/>
          <p:cNvSpPr/>
          <p:nvPr/>
        </p:nvSpPr>
        <p:spPr>
          <a:xfrm>
            <a:off x="2077185" y="1149309"/>
            <a:ext cx="345998" cy="345998"/>
          </a:xfrm>
          <a:prstGeom prst="ellipse">
            <a:avLst/>
          </a:prstGeom>
          <a:solidFill>
            <a:srgbClr val="0067B0"/>
          </a:solidFill>
          <a:ln>
            <a:noFill/>
          </a:ln>
          <a:effectLst>
            <a:outerShdw blurRad="254000" dist="127000" dir="8100000" algn="tr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3379470" y="878205"/>
            <a:ext cx="675005" cy="675005"/>
            <a:chOff x="304800" y="673100"/>
            <a:chExt cx="4000500" cy="4000500"/>
          </a:xfrm>
          <a:effectLst>
            <a:outerShdw blurRad="444500" dist="254000" dir="8100000" algn="tr" rotWithShape="0">
              <a:prstClr val="black">
                <a:alpha val="50000"/>
              </a:prstClr>
            </a:outerShdw>
          </a:effectLst>
        </p:grpSpPr>
        <p:sp>
          <p:nvSpPr>
            <p:cNvPr id="47" name="同心圆 4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>
              <a:off x="392112" y="760412"/>
              <a:ext cx="3825874" cy="3825874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sp>
        <p:nvSpPr>
          <p:cNvPr id="76" name="矩形 71"/>
          <p:cNvSpPr>
            <a:spLocks noChangeArrowheads="1"/>
          </p:cNvSpPr>
          <p:nvPr/>
        </p:nvSpPr>
        <p:spPr bwMode="auto">
          <a:xfrm>
            <a:off x="4308475" y="871220"/>
            <a:ext cx="3606165" cy="3733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68573" tIns="34287" rIns="68573" bIns="34287">
            <a:spAutoFit/>
          </a:bodyPr>
          <a:lstStyle>
            <a:lvl1pPr eaLnBrk="0" hangingPunct="0"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1pPr>
            <a:lvl2pPr marL="742950" indent="-285750" eaLnBrk="0" hangingPunct="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2pPr>
            <a:lvl3pPr marL="11430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3pPr>
            <a:lvl4pPr marL="16002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4pPr>
            <a:lvl5pPr marL="2057400" indent="-228600" eaLnBrk="0" hangingPunct="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itchFamily="34" charset="0"/>
              <a:buChar char="•"/>
              <a:defRPr>
                <a:solidFill>
                  <a:schemeClr val="tx1"/>
                </a:solidFill>
                <a:latin typeface="方正兰亭黑_GBK" pitchFamily="2" charset="-122"/>
                <a:ea typeface="方正兰亭黑_GBK" pitchFamily="2" charset="-122"/>
                <a:sym typeface="Calibri" pitchFamily="34" charset="0"/>
              </a:defRPr>
            </a:lvl9pPr>
          </a:lstStyle>
          <a:p>
            <a:pPr eaLnBrk="1" hangingPunct="1">
              <a:lnSpc>
                <a:spcPct val="134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altLang="zh-CN" sz="1500" b="1" dirty="0">
                <a:latin typeface="Arial" pitchFamily="34" charset="0"/>
                <a:ea typeface="微软雅黑" pitchFamily="34" charset="-122"/>
                <a:sym typeface="Arial" pitchFamily="34" charset="0"/>
              </a:rPr>
              <a:t>*************************</a:t>
            </a:r>
            <a:endParaRPr lang="zh-CN" altLang="en-US" sz="1500" b="1" dirty="0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50" name=" 2050"/>
          <p:cNvSpPr/>
          <p:nvPr/>
        </p:nvSpPr>
        <p:spPr bwMode="auto">
          <a:xfrm>
            <a:off x="3552825" y="1009650"/>
            <a:ext cx="349885" cy="358775"/>
          </a:xfrm>
          <a:custGeom>
            <a:avLst/>
            <a:gdLst>
              <a:gd name="T0" fmla="*/ 646796 w 5367"/>
              <a:gd name="T1" fmla="*/ 843536 h 6897"/>
              <a:gd name="T2" fmla="*/ 520861 w 5367"/>
              <a:gd name="T3" fmla="*/ 880824 h 6897"/>
              <a:gd name="T4" fmla="*/ 403764 w 5367"/>
              <a:gd name="T5" fmla="*/ 946285 h 6897"/>
              <a:gd name="T6" fmla="*/ 297714 w 5367"/>
              <a:gd name="T7" fmla="*/ 1036605 h 6897"/>
              <a:gd name="T8" fmla="*/ 204644 w 5367"/>
              <a:gd name="T9" fmla="*/ 1149850 h 6897"/>
              <a:gd name="T10" fmla="*/ 126487 w 5367"/>
              <a:gd name="T11" fmla="*/ 1282429 h 6897"/>
              <a:gd name="T12" fmla="*/ 65729 w 5367"/>
              <a:gd name="T13" fmla="*/ 1432134 h 6897"/>
              <a:gd name="T14" fmla="*/ 23475 w 5367"/>
              <a:gd name="T15" fmla="*/ 1595648 h 6897"/>
              <a:gd name="T16" fmla="*/ 2209 w 5367"/>
              <a:gd name="T17" fmla="*/ 1771316 h 6897"/>
              <a:gd name="T18" fmla="*/ 1481389 w 5367"/>
              <a:gd name="T19" fmla="*/ 1905000 h 6897"/>
              <a:gd name="T20" fmla="*/ 1480009 w 5367"/>
              <a:gd name="T21" fmla="*/ 1771316 h 6897"/>
              <a:gd name="T22" fmla="*/ 1459020 w 5367"/>
              <a:gd name="T23" fmla="*/ 1595648 h 6897"/>
              <a:gd name="T24" fmla="*/ 1417041 w 5367"/>
              <a:gd name="T25" fmla="*/ 1432134 h 6897"/>
              <a:gd name="T26" fmla="*/ 1355731 w 5367"/>
              <a:gd name="T27" fmla="*/ 1282429 h 6897"/>
              <a:gd name="T28" fmla="*/ 1277850 w 5367"/>
              <a:gd name="T29" fmla="*/ 1149850 h 6897"/>
              <a:gd name="T30" fmla="*/ 1184780 w 5367"/>
              <a:gd name="T31" fmla="*/ 1036605 h 6897"/>
              <a:gd name="T32" fmla="*/ 1078730 w 5367"/>
              <a:gd name="T33" fmla="*/ 946285 h 6897"/>
              <a:gd name="T34" fmla="*/ 961633 w 5367"/>
              <a:gd name="T35" fmla="*/ 880824 h 6897"/>
              <a:gd name="T36" fmla="*/ 835422 w 5367"/>
              <a:gd name="T37" fmla="*/ 843536 h 6897"/>
              <a:gd name="T38" fmla="*/ 747875 w 5367"/>
              <a:gd name="T39" fmla="*/ 731120 h 6897"/>
              <a:gd name="T40" fmla="*/ 805043 w 5367"/>
              <a:gd name="T41" fmla="*/ 726701 h 6897"/>
              <a:gd name="T42" fmla="*/ 868286 w 5367"/>
              <a:gd name="T43" fmla="*/ 711786 h 6897"/>
              <a:gd name="T44" fmla="*/ 926559 w 5367"/>
              <a:gd name="T45" fmla="*/ 686927 h 6897"/>
              <a:gd name="T46" fmla="*/ 979032 w 5367"/>
              <a:gd name="T47" fmla="*/ 653230 h 6897"/>
              <a:gd name="T48" fmla="*/ 1024876 w 5367"/>
              <a:gd name="T49" fmla="*/ 611246 h 6897"/>
              <a:gd name="T50" fmla="*/ 1063264 w 5367"/>
              <a:gd name="T51" fmla="*/ 562358 h 6897"/>
              <a:gd name="T52" fmla="*/ 1092815 w 5367"/>
              <a:gd name="T53" fmla="*/ 507945 h 6897"/>
              <a:gd name="T54" fmla="*/ 1112699 w 5367"/>
              <a:gd name="T55" fmla="*/ 448008 h 6897"/>
              <a:gd name="T56" fmla="*/ 1121813 w 5367"/>
              <a:gd name="T57" fmla="*/ 384204 h 6897"/>
              <a:gd name="T58" fmla="*/ 1120432 w 5367"/>
              <a:gd name="T59" fmla="*/ 328134 h 6897"/>
              <a:gd name="T60" fmla="*/ 1108004 w 5367"/>
              <a:gd name="T61" fmla="*/ 265711 h 6897"/>
              <a:gd name="T62" fmla="*/ 1085358 w 5367"/>
              <a:gd name="T63" fmla="*/ 207155 h 6897"/>
              <a:gd name="T64" fmla="*/ 1053322 w 5367"/>
              <a:gd name="T65" fmla="*/ 153847 h 6897"/>
              <a:gd name="T66" fmla="*/ 1012725 w 5367"/>
              <a:gd name="T67" fmla="*/ 107168 h 6897"/>
              <a:gd name="T68" fmla="*/ 964671 w 5367"/>
              <a:gd name="T69" fmla="*/ 67395 h 6897"/>
              <a:gd name="T70" fmla="*/ 910541 w 5367"/>
              <a:gd name="T71" fmla="*/ 36183 h 6897"/>
              <a:gd name="T72" fmla="*/ 850335 w 5367"/>
              <a:gd name="T73" fmla="*/ 14087 h 6897"/>
              <a:gd name="T74" fmla="*/ 786263 w 5367"/>
              <a:gd name="T75" fmla="*/ 1933 h 6897"/>
              <a:gd name="T76" fmla="*/ 728819 w 5367"/>
              <a:gd name="T77" fmla="*/ 276 h 6897"/>
              <a:gd name="T78" fmla="*/ 663366 w 5367"/>
              <a:gd name="T79" fmla="*/ 9391 h 6897"/>
              <a:gd name="T80" fmla="*/ 602332 w 5367"/>
              <a:gd name="T81" fmla="*/ 28726 h 6897"/>
              <a:gd name="T82" fmla="*/ 546545 w 5367"/>
              <a:gd name="T83" fmla="*/ 57451 h 6897"/>
              <a:gd name="T84" fmla="*/ 496282 w 5367"/>
              <a:gd name="T85" fmla="*/ 95015 h 6897"/>
              <a:gd name="T86" fmla="*/ 453751 w 5367"/>
              <a:gd name="T87" fmla="*/ 139761 h 6897"/>
              <a:gd name="T88" fmla="*/ 418954 w 5367"/>
              <a:gd name="T89" fmla="*/ 191411 h 6897"/>
              <a:gd name="T90" fmla="*/ 393546 w 5367"/>
              <a:gd name="T91" fmla="*/ 248310 h 6897"/>
              <a:gd name="T92" fmla="*/ 378356 w 5367"/>
              <a:gd name="T93" fmla="*/ 309628 h 6897"/>
              <a:gd name="T94" fmla="*/ 373938 w 5367"/>
              <a:gd name="T95" fmla="*/ 365698 h 6897"/>
              <a:gd name="T96" fmla="*/ 380013 w 5367"/>
              <a:gd name="T97" fmla="*/ 430054 h 6897"/>
              <a:gd name="T98" fmla="*/ 396584 w 5367"/>
              <a:gd name="T99" fmla="*/ 491096 h 6897"/>
              <a:gd name="T100" fmla="*/ 423372 w 5367"/>
              <a:gd name="T101" fmla="*/ 547719 h 6897"/>
              <a:gd name="T102" fmla="*/ 459551 w 5367"/>
              <a:gd name="T103" fmla="*/ 597988 h 6897"/>
              <a:gd name="T104" fmla="*/ 503186 w 5367"/>
              <a:gd name="T105" fmla="*/ 641905 h 6897"/>
              <a:gd name="T106" fmla="*/ 554278 w 5367"/>
              <a:gd name="T107" fmla="*/ 678088 h 6897"/>
              <a:gd name="T108" fmla="*/ 610894 w 5367"/>
              <a:gd name="T109" fmla="*/ 705709 h 6897"/>
              <a:gd name="T110" fmla="*/ 672756 w 5367"/>
              <a:gd name="T111" fmla="*/ 723662 h 6897"/>
              <a:gd name="T112" fmla="*/ 738209 w 5367"/>
              <a:gd name="T113" fmla="*/ 730844 h 6897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5367" h="6897">
                <a:moveTo>
                  <a:pt x="2684" y="3025"/>
                </a:moveTo>
                <a:lnTo>
                  <a:pt x="2684" y="3025"/>
                </a:lnTo>
                <a:lnTo>
                  <a:pt x="2615" y="3026"/>
                </a:lnTo>
                <a:lnTo>
                  <a:pt x="2545" y="3029"/>
                </a:lnTo>
                <a:lnTo>
                  <a:pt x="2478" y="3035"/>
                </a:lnTo>
                <a:lnTo>
                  <a:pt x="2409" y="3043"/>
                </a:lnTo>
                <a:lnTo>
                  <a:pt x="2342" y="3054"/>
                </a:lnTo>
                <a:lnTo>
                  <a:pt x="2275" y="3066"/>
                </a:lnTo>
                <a:lnTo>
                  <a:pt x="2209" y="3081"/>
                </a:lnTo>
                <a:lnTo>
                  <a:pt x="2143" y="3099"/>
                </a:lnTo>
                <a:lnTo>
                  <a:pt x="2077" y="3118"/>
                </a:lnTo>
                <a:lnTo>
                  <a:pt x="2013" y="3140"/>
                </a:lnTo>
                <a:lnTo>
                  <a:pt x="1949" y="3163"/>
                </a:lnTo>
                <a:lnTo>
                  <a:pt x="1886" y="3189"/>
                </a:lnTo>
                <a:lnTo>
                  <a:pt x="1823" y="3217"/>
                </a:lnTo>
                <a:lnTo>
                  <a:pt x="1761" y="3247"/>
                </a:lnTo>
                <a:lnTo>
                  <a:pt x="1700" y="3279"/>
                </a:lnTo>
                <a:lnTo>
                  <a:pt x="1639" y="3313"/>
                </a:lnTo>
                <a:lnTo>
                  <a:pt x="1579" y="3349"/>
                </a:lnTo>
                <a:lnTo>
                  <a:pt x="1521" y="3386"/>
                </a:lnTo>
                <a:lnTo>
                  <a:pt x="1462" y="3426"/>
                </a:lnTo>
                <a:lnTo>
                  <a:pt x="1405" y="3468"/>
                </a:lnTo>
                <a:lnTo>
                  <a:pt x="1348" y="3511"/>
                </a:lnTo>
                <a:lnTo>
                  <a:pt x="1293" y="3556"/>
                </a:lnTo>
                <a:lnTo>
                  <a:pt x="1237" y="3603"/>
                </a:lnTo>
                <a:lnTo>
                  <a:pt x="1183" y="3651"/>
                </a:lnTo>
                <a:lnTo>
                  <a:pt x="1131" y="3702"/>
                </a:lnTo>
                <a:lnTo>
                  <a:pt x="1078" y="3753"/>
                </a:lnTo>
                <a:lnTo>
                  <a:pt x="1027" y="3807"/>
                </a:lnTo>
                <a:lnTo>
                  <a:pt x="976" y="3863"/>
                </a:lnTo>
                <a:lnTo>
                  <a:pt x="927" y="3920"/>
                </a:lnTo>
                <a:lnTo>
                  <a:pt x="880" y="3978"/>
                </a:lnTo>
                <a:lnTo>
                  <a:pt x="833" y="4038"/>
                </a:lnTo>
                <a:lnTo>
                  <a:pt x="786" y="4100"/>
                </a:lnTo>
                <a:lnTo>
                  <a:pt x="741" y="4163"/>
                </a:lnTo>
                <a:lnTo>
                  <a:pt x="698" y="4227"/>
                </a:lnTo>
                <a:lnTo>
                  <a:pt x="655" y="4293"/>
                </a:lnTo>
                <a:lnTo>
                  <a:pt x="613" y="4361"/>
                </a:lnTo>
                <a:lnTo>
                  <a:pt x="573" y="4429"/>
                </a:lnTo>
                <a:lnTo>
                  <a:pt x="533" y="4499"/>
                </a:lnTo>
                <a:lnTo>
                  <a:pt x="495" y="4570"/>
                </a:lnTo>
                <a:lnTo>
                  <a:pt x="458" y="4643"/>
                </a:lnTo>
                <a:lnTo>
                  <a:pt x="423" y="4717"/>
                </a:lnTo>
                <a:lnTo>
                  <a:pt x="388" y="4791"/>
                </a:lnTo>
                <a:lnTo>
                  <a:pt x="356" y="4868"/>
                </a:lnTo>
                <a:lnTo>
                  <a:pt x="324" y="4945"/>
                </a:lnTo>
                <a:lnTo>
                  <a:pt x="294" y="5024"/>
                </a:lnTo>
                <a:lnTo>
                  <a:pt x="265" y="5104"/>
                </a:lnTo>
                <a:lnTo>
                  <a:pt x="238" y="5185"/>
                </a:lnTo>
                <a:lnTo>
                  <a:pt x="211" y="5266"/>
                </a:lnTo>
                <a:lnTo>
                  <a:pt x="186" y="5349"/>
                </a:lnTo>
                <a:lnTo>
                  <a:pt x="163" y="5433"/>
                </a:lnTo>
                <a:lnTo>
                  <a:pt x="141" y="5518"/>
                </a:lnTo>
                <a:lnTo>
                  <a:pt x="121" y="5603"/>
                </a:lnTo>
                <a:lnTo>
                  <a:pt x="102" y="5690"/>
                </a:lnTo>
                <a:lnTo>
                  <a:pt x="85" y="5777"/>
                </a:lnTo>
                <a:lnTo>
                  <a:pt x="69" y="5866"/>
                </a:lnTo>
                <a:lnTo>
                  <a:pt x="54" y="5955"/>
                </a:lnTo>
                <a:lnTo>
                  <a:pt x="42" y="6045"/>
                </a:lnTo>
                <a:lnTo>
                  <a:pt x="31" y="6136"/>
                </a:lnTo>
                <a:lnTo>
                  <a:pt x="22" y="6227"/>
                </a:lnTo>
                <a:lnTo>
                  <a:pt x="14" y="6319"/>
                </a:lnTo>
                <a:lnTo>
                  <a:pt x="8" y="6413"/>
                </a:lnTo>
                <a:lnTo>
                  <a:pt x="4" y="6506"/>
                </a:lnTo>
                <a:lnTo>
                  <a:pt x="1" y="6600"/>
                </a:lnTo>
                <a:lnTo>
                  <a:pt x="0" y="6695"/>
                </a:lnTo>
                <a:lnTo>
                  <a:pt x="1" y="6796"/>
                </a:lnTo>
                <a:lnTo>
                  <a:pt x="5" y="6897"/>
                </a:lnTo>
                <a:lnTo>
                  <a:pt x="5364" y="6897"/>
                </a:lnTo>
                <a:lnTo>
                  <a:pt x="5366" y="6796"/>
                </a:lnTo>
                <a:lnTo>
                  <a:pt x="5367" y="6695"/>
                </a:lnTo>
                <a:lnTo>
                  <a:pt x="5367" y="6600"/>
                </a:lnTo>
                <a:lnTo>
                  <a:pt x="5364" y="6506"/>
                </a:lnTo>
                <a:lnTo>
                  <a:pt x="5359" y="6413"/>
                </a:lnTo>
                <a:lnTo>
                  <a:pt x="5353" y="6319"/>
                </a:lnTo>
                <a:lnTo>
                  <a:pt x="5346" y="6227"/>
                </a:lnTo>
                <a:lnTo>
                  <a:pt x="5337" y="6136"/>
                </a:lnTo>
                <a:lnTo>
                  <a:pt x="5325" y="6045"/>
                </a:lnTo>
                <a:lnTo>
                  <a:pt x="5313" y="5955"/>
                </a:lnTo>
                <a:lnTo>
                  <a:pt x="5298" y="5866"/>
                </a:lnTo>
                <a:lnTo>
                  <a:pt x="5283" y="5777"/>
                </a:lnTo>
                <a:lnTo>
                  <a:pt x="5266" y="5690"/>
                </a:lnTo>
                <a:lnTo>
                  <a:pt x="5247" y="5603"/>
                </a:lnTo>
                <a:lnTo>
                  <a:pt x="5226" y="5518"/>
                </a:lnTo>
                <a:lnTo>
                  <a:pt x="5205" y="5433"/>
                </a:lnTo>
                <a:lnTo>
                  <a:pt x="5181" y="5349"/>
                </a:lnTo>
                <a:lnTo>
                  <a:pt x="5157" y="5266"/>
                </a:lnTo>
                <a:lnTo>
                  <a:pt x="5131" y="5185"/>
                </a:lnTo>
                <a:lnTo>
                  <a:pt x="5103" y="5104"/>
                </a:lnTo>
                <a:lnTo>
                  <a:pt x="5073" y="5024"/>
                </a:lnTo>
                <a:lnTo>
                  <a:pt x="5043" y="4945"/>
                </a:lnTo>
                <a:lnTo>
                  <a:pt x="5012" y="4868"/>
                </a:lnTo>
                <a:lnTo>
                  <a:pt x="4979" y="4791"/>
                </a:lnTo>
                <a:lnTo>
                  <a:pt x="4945" y="4717"/>
                </a:lnTo>
                <a:lnTo>
                  <a:pt x="4909" y="4643"/>
                </a:lnTo>
                <a:lnTo>
                  <a:pt x="4872" y="4570"/>
                </a:lnTo>
                <a:lnTo>
                  <a:pt x="4834" y="4499"/>
                </a:lnTo>
                <a:lnTo>
                  <a:pt x="4796" y="4429"/>
                </a:lnTo>
                <a:lnTo>
                  <a:pt x="4755" y="4361"/>
                </a:lnTo>
                <a:lnTo>
                  <a:pt x="4713" y="4293"/>
                </a:lnTo>
                <a:lnTo>
                  <a:pt x="4671" y="4227"/>
                </a:lnTo>
                <a:lnTo>
                  <a:pt x="4627" y="4163"/>
                </a:lnTo>
                <a:lnTo>
                  <a:pt x="4582" y="4100"/>
                </a:lnTo>
                <a:lnTo>
                  <a:pt x="4536" y="4038"/>
                </a:lnTo>
                <a:lnTo>
                  <a:pt x="4489" y="3978"/>
                </a:lnTo>
                <a:lnTo>
                  <a:pt x="4440" y="3920"/>
                </a:lnTo>
                <a:lnTo>
                  <a:pt x="4391" y="3863"/>
                </a:lnTo>
                <a:lnTo>
                  <a:pt x="4340" y="3807"/>
                </a:lnTo>
                <a:lnTo>
                  <a:pt x="4290" y="3753"/>
                </a:lnTo>
                <a:lnTo>
                  <a:pt x="4238" y="3702"/>
                </a:lnTo>
                <a:lnTo>
                  <a:pt x="4184" y="3651"/>
                </a:lnTo>
                <a:lnTo>
                  <a:pt x="4130" y="3603"/>
                </a:lnTo>
                <a:lnTo>
                  <a:pt x="4076" y="3556"/>
                </a:lnTo>
                <a:lnTo>
                  <a:pt x="4020" y="3511"/>
                </a:lnTo>
                <a:lnTo>
                  <a:pt x="3963" y="3468"/>
                </a:lnTo>
                <a:lnTo>
                  <a:pt x="3906" y="3426"/>
                </a:lnTo>
                <a:lnTo>
                  <a:pt x="3848" y="3386"/>
                </a:lnTo>
                <a:lnTo>
                  <a:pt x="3788" y="3349"/>
                </a:lnTo>
                <a:lnTo>
                  <a:pt x="3728" y="3313"/>
                </a:lnTo>
                <a:lnTo>
                  <a:pt x="3668" y="3279"/>
                </a:lnTo>
                <a:lnTo>
                  <a:pt x="3607" y="3247"/>
                </a:lnTo>
                <a:lnTo>
                  <a:pt x="3545" y="3217"/>
                </a:lnTo>
                <a:lnTo>
                  <a:pt x="3482" y="3189"/>
                </a:lnTo>
                <a:lnTo>
                  <a:pt x="3419" y="3163"/>
                </a:lnTo>
                <a:lnTo>
                  <a:pt x="3355" y="3140"/>
                </a:lnTo>
                <a:lnTo>
                  <a:pt x="3290" y="3118"/>
                </a:lnTo>
                <a:lnTo>
                  <a:pt x="3225" y="3099"/>
                </a:lnTo>
                <a:lnTo>
                  <a:pt x="3159" y="3081"/>
                </a:lnTo>
                <a:lnTo>
                  <a:pt x="3093" y="3066"/>
                </a:lnTo>
                <a:lnTo>
                  <a:pt x="3025" y="3054"/>
                </a:lnTo>
                <a:lnTo>
                  <a:pt x="2958" y="3043"/>
                </a:lnTo>
                <a:lnTo>
                  <a:pt x="2891" y="3035"/>
                </a:lnTo>
                <a:lnTo>
                  <a:pt x="2822" y="3029"/>
                </a:lnTo>
                <a:lnTo>
                  <a:pt x="2753" y="3026"/>
                </a:lnTo>
                <a:lnTo>
                  <a:pt x="2684" y="3025"/>
                </a:lnTo>
                <a:close/>
                <a:moveTo>
                  <a:pt x="2708" y="2647"/>
                </a:moveTo>
                <a:lnTo>
                  <a:pt x="2708" y="2647"/>
                </a:lnTo>
                <a:lnTo>
                  <a:pt x="2743" y="2646"/>
                </a:lnTo>
                <a:lnTo>
                  <a:pt x="2778" y="2645"/>
                </a:lnTo>
                <a:lnTo>
                  <a:pt x="2813" y="2643"/>
                </a:lnTo>
                <a:lnTo>
                  <a:pt x="2847" y="2640"/>
                </a:lnTo>
                <a:lnTo>
                  <a:pt x="2882" y="2636"/>
                </a:lnTo>
                <a:lnTo>
                  <a:pt x="2915" y="2631"/>
                </a:lnTo>
                <a:lnTo>
                  <a:pt x="2949" y="2626"/>
                </a:lnTo>
                <a:lnTo>
                  <a:pt x="2982" y="2620"/>
                </a:lnTo>
                <a:lnTo>
                  <a:pt x="3014" y="2613"/>
                </a:lnTo>
                <a:lnTo>
                  <a:pt x="3047" y="2605"/>
                </a:lnTo>
                <a:lnTo>
                  <a:pt x="3079" y="2596"/>
                </a:lnTo>
                <a:lnTo>
                  <a:pt x="3112" y="2587"/>
                </a:lnTo>
                <a:lnTo>
                  <a:pt x="3144" y="2577"/>
                </a:lnTo>
                <a:lnTo>
                  <a:pt x="3175" y="2566"/>
                </a:lnTo>
                <a:lnTo>
                  <a:pt x="3205" y="2555"/>
                </a:lnTo>
                <a:lnTo>
                  <a:pt x="3236" y="2542"/>
                </a:lnTo>
                <a:lnTo>
                  <a:pt x="3266" y="2530"/>
                </a:lnTo>
                <a:lnTo>
                  <a:pt x="3297" y="2517"/>
                </a:lnTo>
                <a:lnTo>
                  <a:pt x="3326" y="2502"/>
                </a:lnTo>
                <a:lnTo>
                  <a:pt x="3355" y="2487"/>
                </a:lnTo>
                <a:lnTo>
                  <a:pt x="3383" y="2472"/>
                </a:lnTo>
                <a:lnTo>
                  <a:pt x="3411" y="2455"/>
                </a:lnTo>
                <a:lnTo>
                  <a:pt x="3439" y="2438"/>
                </a:lnTo>
                <a:lnTo>
                  <a:pt x="3466" y="2421"/>
                </a:lnTo>
                <a:lnTo>
                  <a:pt x="3493" y="2403"/>
                </a:lnTo>
                <a:lnTo>
                  <a:pt x="3519" y="2384"/>
                </a:lnTo>
                <a:lnTo>
                  <a:pt x="3545" y="2365"/>
                </a:lnTo>
                <a:lnTo>
                  <a:pt x="3571" y="2345"/>
                </a:lnTo>
                <a:lnTo>
                  <a:pt x="3596" y="2324"/>
                </a:lnTo>
                <a:lnTo>
                  <a:pt x="3619" y="2303"/>
                </a:lnTo>
                <a:lnTo>
                  <a:pt x="3643" y="2282"/>
                </a:lnTo>
                <a:lnTo>
                  <a:pt x="3667" y="2259"/>
                </a:lnTo>
                <a:lnTo>
                  <a:pt x="3689" y="2237"/>
                </a:lnTo>
                <a:lnTo>
                  <a:pt x="3711" y="2213"/>
                </a:lnTo>
                <a:lnTo>
                  <a:pt x="3733" y="2189"/>
                </a:lnTo>
                <a:lnTo>
                  <a:pt x="3754" y="2165"/>
                </a:lnTo>
                <a:lnTo>
                  <a:pt x="3774" y="2140"/>
                </a:lnTo>
                <a:lnTo>
                  <a:pt x="3795" y="2115"/>
                </a:lnTo>
                <a:lnTo>
                  <a:pt x="3814" y="2089"/>
                </a:lnTo>
                <a:lnTo>
                  <a:pt x="3832" y="2063"/>
                </a:lnTo>
                <a:lnTo>
                  <a:pt x="3850" y="2036"/>
                </a:lnTo>
                <a:lnTo>
                  <a:pt x="3868" y="2010"/>
                </a:lnTo>
                <a:lnTo>
                  <a:pt x="3884" y="1983"/>
                </a:lnTo>
                <a:lnTo>
                  <a:pt x="3900" y="1954"/>
                </a:lnTo>
                <a:lnTo>
                  <a:pt x="3915" y="1925"/>
                </a:lnTo>
                <a:lnTo>
                  <a:pt x="3930" y="1897"/>
                </a:lnTo>
                <a:lnTo>
                  <a:pt x="3944" y="1868"/>
                </a:lnTo>
                <a:lnTo>
                  <a:pt x="3957" y="1839"/>
                </a:lnTo>
                <a:lnTo>
                  <a:pt x="3970" y="1808"/>
                </a:lnTo>
                <a:lnTo>
                  <a:pt x="3981" y="1778"/>
                </a:lnTo>
                <a:lnTo>
                  <a:pt x="3993" y="1748"/>
                </a:lnTo>
                <a:lnTo>
                  <a:pt x="4003" y="1717"/>
                </a:lnTo>
                <a:lnTo>
                  <a:pt x="4012" y="1686"/>
                </a:lnTo>
                <a:lnTo>
                  <a:pt x="4021" y="1654"/>
                </a:lnTo>
                <a:lnTo>
                  <a:pt x="4029" y="1622"/>
                </a:lnTo>
                <a:lnTo>
                  <a:pt x="4036" y="1590"/>
                </a:lnTo>
                <a:lnTo>
                  <a:pt x="4042" y="1557"/>
                </a:lnTo>
                <a:lnTo>
                  <a:pt x="4048" y="1525"/>
                </a:lnTo>
                <a:lnTo>
                  <a:pt x="4052" y="1492"/>
                </a:lnTo>
                <a:lnTo>
                  <a:pt x="4057" y="1459"/>
                </a:lnTo>
                <a:lnTo>
                  <a:pt x="4060" y="1425"/>
                </a:lnTo>
                <a:lnTo>
                  <a:pt x="4062" y="1391"/>
                </a:lnTo>
                <a:lnTo>
                  <a:pt x="4063" y="1357"/>
                </a:lnTo>
                <a:lnTo>
                  <a:pt x="4063" y="1324"/>
                </a:lnTo>
                <a:lnTo>
                  <a:pt x="4063" y="1289"/>
                </a:lnTo>
                <a:lnTo>
                  <a:pt x="4062" y="1255"/>
                </a:lnTo>
                <a:lnTo>
                  <a:pt x="4060" y="1221"/>
                </a:lnTo>
                <a:lnTo>
                  <a:pt x="4057" y="1188"/>
                </a:lnTo>
                <a:lnTo>
                  <a:pt x="4052" y="1155"/>
                </a:lnTo>
                <a:lnTo>
                  <a:pt x="4048" y="1121"/>
                </a:lnTo>
                <a:lnTo>
                  <a:pt x="4042" y="1089"/>
                </a:lnTo>
                <a:lnTo>
                  <a:pt x="4036" y="1057"/>
                </a:lnTo>
                <a:lnTo>
                  <a:pt x="4029" y="1025"/>
                </a:lnTo>
                <a:lnTo>
                  <a:pt x="4021" y="993"/>
                </a:lnTo>
                <a:lnTo>
                  <a:pt x="4012" y="962"/>
                </a:lnTo>
                <a:lnTo>
                  <a:pt x="4003" y="930"/>
                </a:lnTo>
                <a:lnTo>
                  <a:pt x="3993" y="899"/>
                </a:lnTo>
                <a:lnTo>
                  <a:pt x="3981" y="868"/>
                </a:lnTo>
                <a:lnTo>
                  <a:pt x="3970" y="838"/>
                </a:lnTo>
                <a:lnTo>
                  <a:pt x="3957" y="809"/>
                </a:lnTo>
                <a:lnTo>
                  <a:pt x="3944" y="778"/>
                </a:lnTo>
                <a:lnTo>
                  <a:pt x="3930" y="750"/>
                </a:lnTo>
                <a:lnTo>
                  <a:pt x="3915" y="721"/>
                </a:lnTo>
                <a:lnTo>
                  <a:pt x="3900" y="693"/>
                </a:lnTo>
                <a:lnTo>
                  <a:pt x="3884" y="665"/>
                </a:lnTo>
                <a:lnTo>
                  <a:pt x="3868" y="638"/>
                </a:lnTo>
                <a:lnTo>
                  <a:pt x="3850" y="610"/>
                </a:lnTo>
                <a:lnTo>
                  <a:pt x="3832" y="584"/>
                </a:lnTo>
                <a:lnTo>
                  <a:pt x="3814" y="557"/>
                </a:lnTo>
                <a:lnTo>
                  <a:pt x="3795" y="532"/>
                </a:lnTo>
                <a:lnTo>
                  <a:pt x="3774" y="506"/>
                </a:lnTo>
                <a:lnTo>
                  <a:pt x="3754" y="481"/>
                </a:lnTo>
                <a:lnTo>
                  <a:pt x="3733" y="458"/>
                </a:lnTo>
                <a:lnTo>
                  <a:pt x="3711" y="433"/>
                </a:lnTo>
                <a:lnTo>
                  <a:pt x="3689" y="411"/>
                </a:lnTo>
                <a:lnTo>
                  <a:pt x="3667" y="388"/>
                </a:lnTo>
                <a:lnTo>
                  <a:pt x="3643" y="366"/>
                </a:lnTo>
                <a:lnTo>
                  <a:pt x="3619" y="344"/>
                </a:lnTo>
                <a:lnTo>
                  <a:pt x="3596" y="323"/>
                </a:lnTo>
                <a:lnTo>
                  <a:pt x="3571" y="303"/>
                </a:lnTo>
                <a:lnTo>
                  <a:pt x="3545" y="282"/>
                </a:lnTo>
                <a:lnTo>
                  <a:pt x="3519" y="263"/>
                </a:lnTo>
                <a:lnTo>
                  <a:pt x="3493" y="244"/>
                </a:lnTo>
                <a:lnTo>
                  <a:pt x="3466" y="226"/>
                </a:lnTo>
                <a:lnTo>
                  <a:pt x="3439" y="208"/>
                </a:lnTo>
                <a:lnTo>
                  <a:pt x="3411" y="191"/>
                </a:lnTo>
                <a:lnTo>
                  <a:pt x="3383" y="176"/>
                </a:lnTo>
                <a:lnTo>
                  <a:pt x="3355" y="160"/>
                </a:lnTo>
                <a:lnTo>
                  <a:pt x="3326" y="145"/>
                </a:lnTo>
                <a:lnTo>
                  <a:pt x="3297" y="131"/>
                </a:lnTo>
                <a:lnTo>
                  <a:pt x="3266" y="117"/>
                </a:lnTo>
                <a:lnTo>
                  <a:pt x="3236" y="104"/>
                </a:lnTo>
                <a:lnTo>
                  <a:pt x="3205" y="92"/>
                </a:lnTo>
                <a:lnTo>
                  <a:pt x="3175" y="80"/>
                </a:lnTo>
                <a:lnTo>
                  <a:pt x="3144" y="70"/>
                </a:lnTo>
                <a:lnTo>
                  <a:pt x="3112" y="60"/>
                </a:lnTo>
                <a:lnTo>
                  <a:pt x="3079" y="51"/>
                </a:lnTo>
                <a:lnTo>
                  <a:pt x="3047" y="42"/>
                </a:lnTo>
                <a:lnTo>
                  <a:pt x="3014" y="34"/>
                </a:lnTo>
                <a:lnTo>
                  <a:pt x="2982" y="27"/>
                </a:lnTo>
                <a:lnTo>
                  <a:pt x="2949" y="20"/>
                </a:lnTo>
                <a:lnTo>
                  <a:pt x="2915" y="15"/>
                </a:lnTo>
                <a:lnTo>
                  <a:pt x="2882" y="10"/>
                </a:lnTo>
                <a:lnTo>
                  <a:pt x="2847" y="7"/>
                </a:lnTo>
                <a:lnTo>
                  <a:pt x="2813" y="4"/>
                </a:lnTo>
                <a:lnTo>
                  <a:pt x="2778" y="1"/>
                </a:lnTo>
                <a:lnTo>
                  <a:pt x="2743" y="0"/>
                </a:lnTo>
                <a:lnTo>
                  <a:pt x="2708" y="0"/>
                </a:lnTo>
                <a:lnTo>
                  <a:pt x="2673" y="0"/>
                </a:lnTo>
                <a:lnTo>
                  <a:pt x="2639" y="1"/>
                </a:lnTo>
                <a:lnTo>
                  <a:pt x="2605" y="4"/>
                </a:lnTo>
                <a:lnTo>
                  <a:pt x="2570" y="7"/>
                </a:lnTo>
                <a:lnTo>
                  <a:pt x="2536" y="10"/>
                </a:lnTo>
                <a:lnTo>
                  <a:pt x="2503" y="15"/>
                </a:lnTo>
                <a:lnTo>
                  <a:pt x="2469" y="20"/>
                </a:lnTo>
                <a:lnTo>
                  <a:pt x="2436" y="27"/>
                </a:lnTo>
                <a:lnTo>
                  <a:pt x="2402" y="34"/>
                </a:lnTo>
                <a:lnTo>
                  <a:pt x="2370" y="42"/>
                </a:lnTo>
                <a:lnTo>
                  <a:pt x="2338" y="51"/>
                </a:lnTo>
                <a:lnTo>
                  <a:pt x="2306" y="60"/>
                </a:lnTo>
                <a:lnTo>
                  <a:pt x="2274" y="70"/>
                </a:lnTo>
                <a:lnTo>
                  <a:pt x="2243" y="80"/>
                </a:lnTo>
                <a:lnTo>
                  <a:pt x="2212" y="92"/>
                </a:lnTo>
                <a:lnTo>
                  <a:pt x="2181" y="104"/>
                </a:lnTo>
                <a:lnTo>
                  <a:pt x="2152" y="117"/>
                </a:lnTo>
                <a:lnTo>
                  <a:pt x="2121" y="131"/>
                </a:lnTo>
                <a:lnTo>
                  <a:pt x="2092" y="145"/>
                </a:lnTo>
                <a:lnTo>
                  <a:pt x="2063" y="160"/>
                </a:lnTo>
                <a:lnTo>
                  <a:pt x="2035" y="176"/>
                </a:lnTo>
                <a:lnTo>
                  <a:pt x="2007" y="191"/>
                </a:lnTo>
                <a:lnTo>
                  <a:pt x="1979" y="208"/>
                </a:lnTo>
                <a:lnTo>
                  <a:pt x="1952" y="226"/>
                </a:lnTo>
                <a:lnTo>
                  <a:pt x="1925" y="244"/>
                </a:lnTo>
                <a:lnTo>
                  <a:pt x="1899" y="263"/>
                </a:lnTo>
                <a:lnTo>
                  <a:pt x="1873" y="282"/>
                </a:lnTo>
                <a:lnTo>
                  <a:pt x="1847" y="303"/>
                </a:lnTo>
                <a:lnTo>
                  <a:pt x="1822" y="323"/>
                </a:lnTo>
                <a:lnTo>
                  <a:pt x="1797" y="344"/>
                </a:lnTo>
                <a:lnTo>
                  <a:pt x="1774" y="366"/>
                </a:lnTo>
                <a:lnTo>
                  <a:pt x="1751" y="388"/>
                </a:lnTo>
                <a:lnTo>
                  <a:pt x="1728" y="411"/>
                </a:lnTo>
                <a:lnTo>
                  <a:pt x="1706" y="433"/>
                </a:lnTo>
                <a:lnTo>
                  <a:pt x="1685" y="458"/>
                </a:lnTo>
                <a:lnTo>
                  <a:pt x="1664" y="481"/>
                </a:lnTo>
                <a:lnTo>
                  <a:pt x="1643" y="506"/>
                </a:lnTo>
                <a:lnTo>
                  <a:pt x="1623" y="532"/>
                </a:lnTo>
                <a:lnTo>
                  <a:pt x="1604" y="557"/>
                </a:lnTo>
                <a:lnTo>
                  <a:pt x="1586" y="584"/>
                </a:lnTo>
                <a:lnTo>
                  <a:pt x="1568" y="610"/>
                </a:lnTo>
                <a:lnTo>
                  <a:pt x="1550" y="638"/>
                </a:lnTo>
                <a:lnTo>
                  <a:pt x="1533" y="665"/>
                </a:lnTo>
                <a:lnTo>
                  <a:pt x="1517" y="693"/>
                </a:lnTo>
                <a:lnTo>
                  <a:pt x="1503" y="721"/>
                </a:lnTo>
                <a:lnTo>
                  <a:pt x="1488" y="750"/>
                </a:lnTo>
                <a:lnTo>
                  <a:pt x="1474" y="778"/>
                </a:lnTo>
                <a:lnTo>
                  <a:pt x="1461" y="809"/>
                </a:lnTo>
                <a:lnTo>
                  <a:pt x="1448" y="838"/>
                </a:lnTo>
                <a:lnTo>
                  <a:pt x="1436" y="868"/>
                </a:lnTo>
                <a:lnTo>
                  <a:pt x="1425" y="899"/>
                </a:lnTo>
                <a:lnTo>
                  <a:pt x="1415" y="930"/>
                </a:lnTo>
                <a:lnTo>
                  <a:pt x="1406" y="962"/>
                </a:lnTo>
                <a:lnTo>
                  <a:pt x="1397" y="993"/>
                </a:lnTo>
                <a:lnTo>
                  <a:pt x="1389" y="1025"/>
                </a:lnTo>
                <a:lnTo>
                  <a:pt x="1381" y="1057"/>
                </a:lnTo>
                <a:lnTo>
                  <a:pt x="1376" y="1089"/>
                </a:lnTo>
                <a:lnTo>
                  <a:pt x="1370" y="1121"/>
                </a:lnTo>
                <a:lnTo>
                  <a:pt x="1366" y="1155"/>
                </a:lnTo>
                <a:lnTo>
                  <a:pt x="1361" y="1188"/>
                </a:lnTo>
                <a:lnTo>
                  <a:pt x="1358" y="1221"/>
                </a:lnTo>
                <a:lnTo>
                  <a:pt x="1355" y="1255"/>
                </a:lnTo>
                <a:lnTo>
                  <a:pt x="1354" y="1289"/>
                </a:lnTo>
                <a:lnTo>
                  <a:pt x="1354" y="1324"/>
                </a:lnTo>
                <a:lnTo>
                  <a:pt x="1354" y="1357"/>
                </a:lnTo>
                <a:lnTo>
                  <a:pt x="1355" y="1391"/>
                </a:lnTo>
                <a:lnTo>
                  <a:pt x="1358" y="1425"/>
                </a:lnTo>
                <a:lnTo>
                  <a:pt x="1361" y="1459"/>
                </a:lnTo>
                <a:lnTo>
                  <a:pt x="1366" y="1492"/>
                </a:lnTo>
                <a:lnTo>
                  <a:pt x="1370" y="1525"/>
                </a:lnTo>
                <a:lnTo>
                  <a:pt x="1376" y="1557"/>
                </a:lnTo>
                <a:lnTo>
                  <a:pt x="1381" y="1590"/>
                </a:lnTo>
                <a:lnTo>
                  <a:pt x="1389" y="1622"/>
                </a:lnTo>
                <a:lnTo>
                  <a:pt x="1397" y="1654"/>
                </a:lnTo>
                <a:lnTo>
                  <a:pt x="1406" y="1686"/>
                </a:lnTo>
                <a:lnTo>
                  <a:pt x="1415" y="1717"/>
                </a:lnTo>
                <a:lnTo>
                  <a:pt x="1425" y="1748"/>
                </a:lnTo>
                <a:lnTo>
                  <a:pt x="1436" y="1778"/>
                </a:lnTo>
                <a:lnTo>
                  <a:pt x="1448" y="1808"/>
                </a:lnTo>
                <a:lnTo>
                  <a:pt x="1461" y="1839"/>
                </a:lnTo>
                <a:lnTo>
                  <a:pt x="1474" y="1868"/>
                </a:lnTo>
                <a:lnTo>
                  <a:pt x="1488" y="1897"/>
                </a:lnTo>
                <a:lnTo>
                  <a:pt x="1503" y="1925"/>
                </a:lnTo>
                <a:lnTo>
                  <a:pt x="1517" y="1954"/>
                </a:lnTo>
                <a:lnTo>
                  <a:pt x="1533" y="1983"/>
                </a:lnTo>
                <a:lnTo>
                  <a:pt x="1550" y="2010"/>
                </a:lnTo>
                <a:lnTo>
                  <a:pt x="1568" y="2036"/>
                </a:lnTo>
                <a:lnTo>
                  <a:pt x="1586" y="2063"/>
                </a:lnTo>
                <a:lnTo>
                  <a:pt x="1604" y="2089"/>
                </a:lnTo>
                <a:lnTo>
                  <a:pt x="1623" y="2115"/>
                </a:lnTo>
                <a:lnTo>
                  <a:pt x="1643" y="2140"/>
                </a:lnTo>
                <a:lnTo>
                  <a:pt x="1664" y="2165"/>
                </a:lnTo>
                <a:lnTo>
                  <a:pt x="1685" y="2189"/>
                </a:lnTo>
                <a:lnTo>
                  <a:pt x="1706" y="2213"/>
                </a:lnTo>
                <a:lnTo>
                  <a:pt x="1728" y="2237"/>
                </a:lnTo>
                <a:lnTo>
                  <a:pt x="1751" y="2259"/>
                </a:lnTo>
                <a:lnTo>
                  <a:pt x="1774" y="2282"/>
                </a:lnTo>
                <a:lnTo>
                  <a:pt x="1797" y="2303"/>
                </a:lnTo>
                <a:lnTo>
                  <a:pt x="1822" y="2324"/>
                </a:lnTo>
                <a:lnTo>
                  <a:pt x="1847" y="2345"/>
                </a:lnTo>
                <a:lnTo>
                  <a:pt x="1873" y="2365"/>
                </a:lnTo>
                <a:lnTo>
                  <a:pt x="1899" y="2384"/>
                </a:lnTo>
                <a:lnTo>
                  <a:pt x="1925" y="2403"/>
                </a:lnTo>
                <a:lnTo>
                  <a:pt x="1952" y="2421"/>
                </a:lnTo>
                <a:lnTo>
                  <a:pt x="1979" y="2438"/>
                </a:lnTo>
                <a:lnTo>
                  <a:pt x="2007" y="2455"/>
                </a:lnTo>
                <a:lnTo>
                  <a:pt x="2035" y="2472"/>
                </a:lnTo>
                <a:lnTo>
                  <a:pt x="2063" y="2487"/>
                </a:lnTo>
                <a:lnTo>
                  <a:pt x="2092" y="2502"/>
                </a:lnTo>
                <a:lnTo>
                  <a:pt x="2121" y="2517"/>
                </a:lnTo>
                <a:lnTo>
                  <a:pt x="2152" y="2530"/>
                </a:lnTo>
                <a:lnTo>
                  <a:pt x="2181" y="2542"/>
                </a:lnTo>
                <a:lnTo>
                  <a:pt x="2212" y="2555"/>
                </a:lnTo>
                <a:lnTo>
                  <a:pt x="2243" y="2566"/>
                </a:lnTo>
                <a:lnTo>
                  <a:pt x="2274" y="2577"/>
                </a:lnTo>
                <a:lnTo>
                  <a:pt x="2306" y="2587"/>
                </a:lnTo>
                <a:lnTo>
                  <a:pt x="2338" y="2596"/>
                </a:lnTo>
                <a:lnTo>
                  <a:pt x="2370" y="2605"/>
                </a:lnTo>
                <a:lnTo>
                  <a:pt x="2402" y="2613"/>
                </a:lnTo>
                <a:lnTo>
                  <a:pt x="2436" y="2620"/>
                </a:lnTo>
                <a:lnTo>
                  <a:pt x="2469" y="2626"/>
                </a:lnTo>
                <a:lnTo>
                  <a:pt x="2503" y="2631"/>
                </a:lnTo>
                <a:lnTo>
                  <a:pt x="2536" y="2636"/>
                </a:lnTo>
                <a:lnTo>
                  <a:pt x="2570" y="2640"/>
                </a:lnTo>
                <a:lnTo>
                  <a:pt x="2605" y="2643"/>
                </a:lnTo>
                <a:lnTo>
                  <a:pt x="2639" y="2645"/>
                </a:lnTo>
                <a:lnTo>
                  <a:pt x="2673" y="2646"/>
                </a:lnTo>
                <a:lnTo>
                  <a:pt x="2708" y="2647"/>
                </a:lnTo>
                <a:close/>
              </a:path>
            </a:pathLst>
          </a:custGeom>
          <a:solidFill>
            <a:srgbClr val="03A9F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Calibri" pitchFamily="34" charset="0"/>
                <a:ea typeface="宋体" pitchFamily="2" charset="-122"/>
                <a:cs typeface="+mn-cs"/>
              </a:defRPr>
            </a:lvl9pPr>
          </a:lstStyle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grpSp>
        <p:nvGrpSpPr>
          <p:cNvPr id="2" name="Group 26"/>
          <p:cNvGrpSpPr/>
          <p:nvPr/>
        </p:nvGrpSpPr>
        <p:grpSpPr bwMode="auto">
          <a:xfrm>
            <a:off x="890905" y="0"/>
            <a:ext cx="1207135" cy="629920"/>
            <a:chOff x="711" y="0"/>
            <a:chExt cx="1497" cy="448"/>
          </a:xfrm>
        </p:grpSpPr>
        <p:sp>
          <p:nvSpPr>
            <p:cNvPr id="3" name="Rectangle 8"/>
            <p:cNvSpPr>
              <a:spLocks noChangeArrowheads="1"/>
            </p:cNvSpPr>
            <p:nvPr/>
          </p:nvSpPr>
          <p:spPr bwMode="auto">
            <a:xfrm>
              <a:off x="711" y="0"/>
              <a:ext cx="1497" cy="448"/>
            </a:xfrm>
            <a:prstGeom prst="rect">
              <a:avLst/>
            </a:prstGeom>
            <a:solidFill>
              <a:srgbClr val="0F6FC6"/>
            </a:solidFill>
            <a:ln w="9525" algn="ctr">
              <a:noFill/>
              <a:miter lim="800000"/>
            </a:ln>
          </p:spPr>
          <p:txBody>
            <a:bodyPr lIns="91436" tIns="45718" rIns="91436" bIns="45718" anchor="ctr"/>
            <a:lstStyle/>
            <a:p>
              <a:pPr algn="ctr" defTabSz="912495">
                <a:defRPr/>
              </a:pPr>
              <a:r>
                <a:rPr lang="zh-CN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实施方案</a:t>
              </a:r>
              <a:endPara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5" name="Line 25"/>
            <p:cNvSpPr>
              <a:spLocks noChangeShapeType="1"/>
            </p:cNvSpPr>
            <p:nvPr/>
          </p:nvSpPr>
          <p:spPr bwMode="auto">
            <a:xfrm>
              <a:off x="715" y="360"/>
              <a:ext cx="149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3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400"/>
                            </p:stCondLst>
                            <p:childTnLst>
                              <p:par>
                                <p:cTn id="80" presetID="10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42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10" grpId="0" bldLvl="0" animBg="1"/>
      <p:bldP spid="16" grpId="0" bldLvl="0" animBg="1"/>
      <p:bldP spid="24" grpId="0" bldLvl="0" animBg="1"/>
      <p:bldP spid="27" grpId="0"/>
      <p:bldP spid="31" grpId="0"/>
      <p:bldP spid="33" grpId="0"/>
      <p:bldP spid="43" grpId="0" bldLvl="0" animBg="1"/>
      <p:bldP spid="44" grpId="0" bldLvl="0" animBg="1"/>
      <p:bldP spid="45" grpId="0" bldLvl="0" animBg="1"/>
      <p:bldP spid="46" grpId="0" bldLvl="0" animBg="1"/>
      <p:bldP spid="21" grpId="0"/>
      <p:bldP spid="23" grpId="0" bldLvl="0" animBg="1"/>
      <p:bldP spid="25" grpId="0" bldLvl="0" animBg="1"/>
      <p:bldP spid="76" grpId="0"/>
      <p:bldP spid="205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圆角矩形 29"/>
          <p:cNvSpPr/>
          <p:nvPr/>
        </p:nvSpPr>
        <p:spPr>
          <a:xfrm>
            <a:off x="571500" y="1956435"/>
            <a:ext cx="1172210" cy="1578610"/>
          </a:xfrm>
          <a:prstGeom prst="roundRect">
            <a:avLst>
              <a:gd name="adj" fmla="val 12535"/>
            </a:avLst>
          </a:prstGeom>
          <a:gradFill>
            <a:gsLst>
              <a:gs pos="92000">
                <a:srgbClr val="FAFCFB"/>
              </a:gs>
              <a:gs pos="15000">
                <a:srgbClr val="CDCED0"/>
              </a:gs>
            </a:gsLst>
            <a:lin ang="2700000" scaled="1"/>
          </a:gradFill>
          <a:ln w="22225">
            <a:gradFill>
              <a:gsLst>
                <a:gs pos="36000">
                  <a:srgbClr val="FCFCFC"/>
                </a:gs>
                <a:gs pos="71000">
                  <a:srgbClr val="FAFCFB"/>
                </a:gs>
              </a:gsLst>
              <a:lin ang="3000000" scaled="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l"/>
            <a:r>
              <a:rPr lang="zh-CN" altLang="en-US" sz="1200" b="1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由公司项目专员对拟合作机构与个人进行考察。</a:t>
            </a:r>
          </a:p>
        </p:txBody>
      </p:sp>
      <p:grpSp>
        <p:nvGrpSpPr>
          <p:cNvPr id="4" name="组合 3"/>
          <p:cNvGrpSpPr/>
          <p:nvPr/>
        </p:nvGrpSpPr>
        <p:grpSpPr bwMode="auto">
          <a:xfrm>
            <a:off x="1891665" y="1144270"/>
            <a:ext cx="1513469" cy="653415"/>
            <a:chOff x="-240086" y="2379"/>
            <a:chExt cx="2636520" cy="1447800"/>
          </a:xfrm>
        </p:grpSpPr>
        <p:sp>
          <p:nvSpPr>
            <p:cNvPr id="5" name="任意多边形 4"/>
            <p:cNvSpPr>
              <a:spLocks noChangeArrowheads="1"/>
            </p:cNvSpPr>
            <p:nvPr/>
          </p:nvSpPr>
          <p:spPr bwMode="auto">
            <a:xfrm>
              <a:off x="-240086" y="2379"/>
              <a:ext cx="2636520" cy="1447800"/>
            </a:xfrm>
            <a:custGeom>
              <a:avLst/>
              <a:gdLst>
                <a:gd name="T0" fmla="*/ 0 w 2636520"/>
                <a:gd name="T1" fmla="*/ 0 h 1447800"/>
                <a:gd name="T2" fmla="*/ 2103122 w 2636520"/>
                <a:gd name="T3" fmla="*/ 0 h 1447800"/>
                <a:gd name="T4" fmla="*/ 2636520 w 2636520"/>
                <a:gd name="T5" fmla="*/ 723900 h 1447800"/>
                <a:gd name="T6" fmla="*/ 2103122 w 2636520"/>
                <a:gd name="T7" fmla="*/ 1447800 h 1447800"/>
                <a:gd name="T8" fmla="*/ 0 w 2636520"/>
                <a:gd name="T9" fmla="*/ 1447800 h 1447800"/>
                <a:gd name="T10" fmla="*/ 0 w 2636520"/>
                <a:gd name="T11" fmla="*/ 1442632 h 1447800"/>
                <a:gd name="T12" fmla="*/ 529590 w 2636520"/>
                <a:gd name="T13" fmla="*/ 723900 h 1447800"/>
                <a:gd name="T14" fmla="*/ 0 w 2636520"/>
                <a:gd name="T15" fmla="*/ 5168 h 14478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36520"/>
                <a:gd name="T25" fmla="*/ 0 h 1447800"/>
                <a:gd name="T26" fmla="*/ 2636520 w 2636520"/>
                <a:gd name="T27" fmla="*/ 1447800 h 14478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6" name="文本框 24"/>
            <p:cNvSpPr>
              <a:spLocks noChangeArrowheads="1"/>
            </p:cNvSpPr>
            <p:nvPr/>
          </p:nvSpPr>
          <p:spPr bwMode="auto">
            <a:xfrm>
              <a:off x="95924" y="168140"/>
              <a:ext cx="2230360" cy="1111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建立</a:t>
              </a:r>
            </a:p>
            <a:p>
              <a:pPr algn="ctr" eaLnBrk="1" hangingPunct="1"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合作意向</a:t>
              </a:r>
            </a:p>
          </p:txBody>
        </p:sp>
      </p:grpSp>
      <p:grpSp>
        <p:nvGrpSpPr>
          <p:cNvPr id="7" name="组合 2"/>
          <p:cNvGrpSpPr/>
          <p:nvPr/>
        </p:nvGrpSpPr>
        <p:grpSpPr bwMode="auto">
          <a:xfrm>
            <a:off x="571500" y="1144270"/>
            <a:ext cx="1513205" cy="653415"/>
            <a:chOff x="0" y="0"/>
            <a:chExt cx="2636520" cy="1447800"/>
          </a:xfrm>
        </p:grpSpPr>
        <p:sp>
          <p:nvSpPr>
            <p:cNvPr id="8" name="任意多边形 4"/>
            <p:cNvSpPr>
              <a:spLocks noChangeArrowheads="1"/>
            </p:cNvSpPr>
            <p:nvPr/>
          </p:nvSpPr>
          <p:spPr bwMode="auto">
            <a:xfrm>
              <a:off x="0" y="0"/>
              <a:ext cx="2636520" cy="1447800"/>
            </a:xfrm>
            <a:custGeom>
              <a:avLst/>
              <a:gdLst>
                <a:gd name="T0" fmla="*/ 0 w 2636520"/>
                <a:gd name="T1" fmla="*/ 0 h 1447800"/>
                <a:gd name="T2" fmla="*/ 2103122 w 2636520"/>
                <a:gd name="T3" fmla="*/ 0 h 1447800"/>
                <a:gd name="T4" fmla="*/ 2636520 w 2636520"/>
                <a:gd name="T5" fmla="*/ 723900 h 1447800"/>
                <a:gd name="T6" fmla="*/ 2103122 w 2636520"/>
                <a:gd name="T7" fmla="*/ 1447800 h 1447800"/>
                <a:gd name="T8" fmla="*/ 0 w 2636520"/>
                <a:gd name="T9" fmla="*/ 1447800 h 1447800"/>
                <a:gd name="T10" fmla="*/ 0 w 2636520"/>
                <a:gd name="T11" fmla="*/ 1442632 h 1447800"/>
                <a:gd name="T12" fmla="*/ 529590 w 2636520"/>
                <a:gd name="T13" fmla="*/ 723900 h 1447800"/>
                <a:gd name="T14" fmla="*/ 0 w 2636520"/>
                <a:gd name="T15" fmla="*/ 5168 h 14478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36520"/>
                <a:gd name="T25" fmla="*/ 0 h 1447800"/>
                <a:gd name="T26" fmla="*/ 2636520 w 2636520"/>
                <a:gd name="T27" fmla="*/ 1447800 h 14478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9" name="文本框 25"/>
            <p:cNvSpPr>
              <a:spLocks noChangeArrowheads="1"/>
            </p:cNvSpPr>
            <p:nvPr/>
          </p:nvSpPr>
          <p:spPr bwMode="auto">
            <a:xfrm>
              <a:off x="272839" y="55577"/>
              <a:ext cx="2293960" cy="13366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400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市场</a:t>
              </a:r>
            </a:p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1400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考察</a:t>
              </a:r>
              <a:endParaRPr lang="zh-CN" altLang="en-US" sz="1400" b="1" baseline="-3000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</p:grpSp>
      <p:grpSp>
        <p:nvGrpSpPr>
          <p:cNvPr id="10" name="组合 23"/>
          <p:cNvGrpSpPr/>
          <p:nvPr/>
        </p:nvGrpSpPr>
        <p:grpSpPr bwMode="auto">
          <a:xfrm>
            <a:off x="4464050" y="1143635"/>
            <a:ext cx="1511935" cy="653415"/>
            <a:chOff x="0" y="0"/>
            <a:chExt cx="2636520" cy="1447800"/>
          </a:xfrm>
        </p:grpSpPr>
        <p:sp>
          <p:nvSpPr>
            <p:cNvPr id="11" name="任意多边形 7"/>
            <p:cNvSpPr>
              <a:spLocks noChangeArrowheads="1"/>
            </p:cNvSpPr>
            <p:nvPr/>
          </p:nvSpPr>
          <p:spPr bwMode="auto">
            <a:xfrm>
              <a:off x="0" y="0"/>
              <a:ext cx="2636520" cy="1447800"/>
            </a:xfrm>
            <a:custGeom>
              <a:avLst/>
              <a:gdLst>
                <a:gd name="T0" fmla="*/ 0 w 2636520"/>
                <a:gd name="T1" fmla="*/ 0 h 1447800"/>
                <a:gd name="T2" fmla="*/ 2103122 w 2636520"/>
                <a:gd name="T3" fmla="*/ 0 h 1447800"/>
                <a:gd name="T4" fmla="*/ 2636520 w 2636520"/>
                <a:gd name="T5" fmla="*/ 723900 h 1447800"/>
                <a:gd name="T6" fmla="*/ 2103122 w 2636520"/>
                <a:gd name="T7" fmla="*/ 1447800 h 1447800"/>
                <a:gd name="T8" fmla="*/ 0 w 2636520"/>
                <a:gd name="T9" fmla="*/ 1447800 h 1447800"/>
                <a:gd name="T10" fmla="*/ 0 w 2636520"/>
                <a:gd name="T11" fmla="*/ 1442632 h 1447800"/>
                <a:gd name="T12" fmla="*/ 529590 w 2636520"/>
                <a:gd name="T13" fmla="*/ 723900 h 1447800"/>
                <a:gd name="T14" fmla="*/ 0 w 2636520"/>
                <a:gd name="T15" fmla="*/ 5168 h 14478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36520"/>
                <a:gd name="T25" fmla="*/ 0 h 1447800"/>
                <a:gd name="T26" fmla="*/ 2636520 w 2636520"/>
                <a:gd name="T27" fmla="*/ 1447800 h 14478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2" name="文本框 26"/>
            <p:cNvSpPr>
              <a:spLocks noChangeArrowheads="1"/>
            </p:cNvSpPr>
            <p:nvPr/>
          </p:nvSpPr>
          <p:spPr bwMode="auto">
            <a:xfrm>
              <a:off x="311563" y="168140"/>
              <a:ext cx="2230360" cy="1111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明确</a:t>
              </a:r>
            </a:p>
            <a:p>
              <a:pPr algn="ctr" eaLnBrk="1" hangingPunct="1"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双方权责</a:t>
              </a:r>
            </a:p>
          </p:txBody>
        </p:sp>
      </p:grpSp>
      <p:grpSp>
        <p:nvGrpSpPr>
          <p:cNvPr id="13" name="组合 22"/>
          <p:cNvGrpSpPr/>
          <p:nvPr/>
        </p:nvGrpSpPr>
        <p:grpSpPr bwMode="auto">
          <a:xfrm>
            <a:off x="3215005" y="1143000"/>
            <a:ext cx="1513205" cy="653415"/>
            <a:chOff x="0" y="0"/>
            <a:chExt cx="2636520" cy="1447800"/>
          </a:xfrm>
        </p:grpSpPr>
        <p:sp>
          <p:nvSpPr>
            <p:cNvPr id="14" name="任意多边形 6"/>
            <p:cNvSpPr>
              <a:spLocks noChangeArrowheads="1"/>
            </p:cNvSpPr>
            <p:nvPr/>
          </p:nvSpPr>
          <p:spPr bwMode="auto">
            <a:xfrm>
              <a:off x="0" y="0"/>
              <a:ext cx="2636520" cy="1447800"/>
            </a:xfrm>
            <a:custGeom>
              <a:avLst/>
              <a:gdLst>
                <a:gd name="T0" fmla="*/ 0 w 2636520"/>
                <a:gd name="T1" fmla="*/ 0 h 1447800"/>
                <a:gd name="T2" fmla="*/ 2103122 w 2636520"/>
                <a:gd name="T3" fmla="*/ 0 h 1447800"/>
                <a:gd name="T4" fmla="*/ 2636520 w 2636520"/>
                <a:gd name="T5" fmla="*/ 723900 h 1447800"/>
                <a:gd name="T6" fmla="*/ 2103122 w 2636520"/>
                <a:gd name="T7" fmla="*/ 1447800 h 1447800"/>
                <a:gd name="T8" fmla="*/ 0 w 2636520"/>
                <a:gd name="T9" fmla="*/ 1447800 h 1447800"/>
                <a:gd name="T10" fmla="*/ 0 w 2636520"/>
                <a:gd name="T11" fmla="*/ 1442632 h 1447800"/>
                <a:gd name="T12" fmla="*/ 529590 w 2636520"/>
                <a:gd name="T13" fmla="*/ 723900 h 1447800"/>
                <a:gd name="T14" fmla="*/ 0 w 2636520"/>
                <a:gd name="T15" fmla="*/ 5168 h 14478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36520"/>
                <a:gd name="T25" fmla="*/ 0 h 1447800"/>
                <a:gd name="T26" fmla="*/ 2636520 w 2636520"/>
                <a:gd name="T27" fmla="*/ 1447800 h 14478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5" name="文本框 27"/>
            <p:cNvSpPr>
              <a:spLocks noChangeArrowheads="1"/>
            </p:cNvSpPr>
            <p:nvPr/>
          </p:nvSpPr>
          <p:spPr bwMode="auto">
            <a:xfrm>
              <a:off x="330619" y="96385"/>
              <a:ext cx="2205655" cy="12550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签订</a:t>
              </a:r>
            </a:p>
            <a:p>
              <a:pPr algn="ctr" eaLnBrk="1" hangingPunct="1">
                <a:lnSpc>
                  <a:spcPct val="120000"/>
                </a:lnSpc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购销协议</a:t>
              </a:r>
            </a:p>
          </p:txBody>
        </p:sp>
      </p:grpSp>
      <p:sp>
        <p:nvSpPr>
          <p:cNvPr id="25" name="直接连接符 8"/>
          <p:cNvSpPr>
            <a:spLocks noChangeShapeType="1"/>
          </p:cNvSpPr>
          <p:nvPr/>
        </p:nvSpPr>
        <p:spPr bwMode="auto">
          <a:xfrm>
            <a:off x="1061403" y="4180999"/>
            <a:ext cx="7019925" cy="1191"/>
          </a:xfrm>
          <a:prstGeom prst="line">
            <a:avLst/>
          </a:prstGeom>
          <a:noFill/>
          <a:ln w="6350">
            <a:solidFill>
              <a:srgbClr val="A5A5A5"/>
            </a:solidFill>
            <a:bevel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68580" tIns="34290" rIns="68580" bIns="34290"/>
          <a:lstStyle/>
          <a:p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0" y="5023291"/>
            <a:ext cx="9144000" cy="100719"/>
          </a:xfrm>
          <a:prstGeom prst="rect">
            <a:avLst/>
          </a:prstGeom>
          <a:solidFill>
            <a:srgbClr val="0089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pic>
        <p:nvPicPr>
          <p:cNvPr id="44" name="Picture 17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7280" y="95902"/>
            <a:ext cx="1655184" cy="6893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" name="直角三角形 72"/>
          <p:cNvSpPr>
            <a:spLocks noChangeArrowheads="1"/>
          </p:cNvSpPr>
          <p:nvPr/>
        </p:nvSpPr>
        <p:spPr bwMode="auto">
          <a:xfrm rot="5400000">
            <a:off x="-793" y="-2382"/>
            <a:ext cx="889000" cy="893763"/>
          </a:xfrm>
          <a:prstGeom prst="rtTriangle">
            <a:avLst/>
          </a:prstGeom>
          <a:solidFill>
            <a:srgbClr val="EE403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7" name="直角三角形 73"/>
          <p:cNvSpPr>
            <a:spLocks noChangeArrowheads="1"/>
          </p:cNvSpPr>
          <p:nvPr/>
        </p:nvSpPr>
        <p:spPr bwMode="auto">
          <a:xfrm rot="5400000">
            <a:off x="0" y="0"/>
            <a:ext cx="730250" cy="730250"/>
          </a:xfrm>
          <a:prstGeom prst="rtTriangle">
            <a:avLst/>
          </a:prstGeom>
          <a:solidFill>
            <a:srgbClr val="FF66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8" name="直角三角形 74"/>
          <p:cNvSpPr>
            <a:spLocks noChangeArrowheads="1"/>
          </p:cNvSpPr>
          <p:nvPr/>
        </p:nvSpPr>
        <p:spPr bwMode="auto">
          <a:xfrm rot="5400000">
            <a:off x="104775" y="104775"/>
            <a:ext cx="525463" cy="525463"/>
          </a:xfrm>
          <a:prstGeom prst="rtTriangle">
            <a:avLst/>
          </a:prstGeom>
          <a:solidFill>
            <a:srgbClr val="FBB6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9" name="矩形 75"/>
          <p:cNvSpPr>
            <a:spLocks noChangeArrowheads="1"/>
          </p:cNvSpPr>
          <p:nvPr/>
        </p:nvSpPr>
        <p:spPr bwMode="auto">
          <a:xfrm rot="2700000">
            <a:off x="350044" y="29369"/>
            <a:ext cx="112713" cy="746125"/>
          </a:xfrm>
          <a:prstGeom prst="rect">
            <a:avLst/>
          </a:prstGeom>
          <a:solidFill>
            <a:srgbClr val="E7A2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2318861" y="-12461"/>
            <a:ext cx="2663428" cy="502920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indent="0">
              <a:lnSpc>
                <a:spcPct val="150000"/>
              </a:lnSpc>
              <a:buClrTx/>
              <a:buNone/>
            </a:pPr>
            <a:r>
              <a:rPr lang="zh-CN" altLang="en-US" b="1">
                <a:solidFill>
                  <a:srgbClr val="0067B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实施流程</a:t>
            </a:r>
            <a:endParaRPr lang="zh-CN" altLang="en-US" b="1" dirty="0">
              <a:solidFill>
                <a:srgbClr val="0067B0"/>
              </a:solidFill>
              <a:latin typeface="微软雅黑" pitchFamily="34" charset="-122"/>
              <a:ea typeface="微软雅黑" pitchFamily="34" charset="-122"/>
              <a:sym typeface="+mn-ea"/>
            </a:endParaRPr>
          </a:p>
        </p:txBody>
      </p:sp>
      <p:grpSp>
        <p:nvGrpSpPr>
          <p:cNvPr id="28" name="组合 23"/>
          <p:cNvGrpSpPr/>
          <p:nvPr/>
        </p:nvGrpSpPr>
        <p:grpSpPr bwMode="auto">
          <a:xfrm>
            <a:off x="5755005" y="1146810"/>
            <a:ext cx="1511935" cy="653415"/>
            <a:chOff x="107410" y="3569"/>
            <a:chExt cx="2636520" cy="1447800"/>
          </a:xfrm>
        </p:grpSpPr>
        <p:sp>
          <p:nvSpPr>
            <p:cNvPr id="29" name="任意多边形 7"/>
            <p:cNvSpPr>
              <a:spLocks noChangeArrowheads="1"/>
            </p:cNvSpPr>
            <p:nvPr/>
          </p:nvSpPr>
          <p:spPr bwMode="auto">
            <a:xfrm>
              <a:off x="107410" y="3569"/>
              <a:ext cx="2636520" cy="1447800"/>
            </a:xfrm>
            <a:custGeom>
              <a:avLst/>
              <a:gdLst>
                <a:gd name="T0" fmla="*/ 0 w 2636520"/>
                <a:gd name="T1" fmla="*/ 0 h 1447800"/>
                <a:gd name="T2" fmla="*/ 2103122 w 2636520"/>
                <a:gd name="T3" fmla="*/ 0 h 1447800"/>
                <a:gd name="T4" fmla="*/ 2636520 w 2636520"/>
                <a:gd name="T5" fmla="*/ 723900 h 1447800"/>
                <a:gd name="T6" fmla="*/ 2103122 w 2636520"/>
                <a:gd name="T7" fmla="*/ 1447800 h 1447800"/>
                <a:gd name="T8" fmla="*/ 0 w 2636520"/>
                <a:gd name="T9" fmla="*/ 1447800 h 1447800"/>
                <a:gd name="T10" fmla="*/ 0 w 2636520"/>
                <a:gd name="T11" fmla="*/ 1442632 h 1447800"/>
                <a:gd name="T12" fmla="*/ 529590 w 2636520"/>
                <a:gd name="T13" fmla="*/ 723900 h 1447800"/>
                <a:gd name="T14" fmla="*/ 0 w 2636520"/>
                <a:gd name="T15" fmla="*/ 5168 h 14478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36520"/>
                <a:gd name="T25" fmla="*/ 0 h 1447800"/>
                <a:gd name="T26" fmla="*/ 2636520 w 2636520"/>
                <a:gd name="T27" fmla="*/ 1447800 h 14478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35" name="文本框 26"/>
            <p:cNvSpPr>
              <a:spLocks noChangeArrowheads="1"/>
            </p:cNvSpPr>
            <p:nvPr/>
          </p:nvSpPr>
          <p:spPr bwMode="auto">
            <a:xfrm>
              <a:off x="311563" y="168140"/>
              <a:ext cx="2230360" cy="11115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签订               股权协议</a:t>
              </a:r>
            </a:p>
          </p:txBody>
        </p:sp>
      </p:grpSp>
      <p:grpSp>
        <p:nvGrpSpPr>
          <p:cNvPr id="40" name="组合 23"/>
          <p:cNvGrpSpPr/>
          <p:nvPr/>
        </p:nvGrpSpPr>
        <p:grpSpPr bwMode="auto">
          <a:xfrm>
            <a:off x="7050405" y="1144905"/>
            <a:ext cx="1511935" cy="653415"/>
            <a:chOff x="0" y="0"/>
            <a:chExt cx="2636520" cy="1447800"/>
          </a:xfrm>
        </p:grpSpPr>
        <p:sp>
          <p:nvSpPr>
            <p:cNvPr id="41" name="任意多边形 7"/>
            <p:cNvSpPr>
              <a:spLocks noChangeArrowheads="1"/>
            </p:cNvSpPr>
            <p:nvPr/>
          </p:nvSpPr>
          <p:spPr bwMode="auto">
            <a:xfrm>
              <a:off x="0" y="0"/>
              <a:ext cx="2636520" cy="1447800"/>
            </a:xfrm>
            <a:custGeom>
              <a:avLst/>
              <a:gdLst>
                <a:gd name="T0" fmla="*/ 0 w 2636520"/>
                <a:gd name="T1" fmla="*/ 0 h 1447800"/>
                <a:gd name="T2" fmla="*/ 2103122 w 2636520"/>
                <a:gd name="T3" fmla="*/ 0 h 1447800"/>
                <a:gd name="T4" fmla="*/ 2636520 w 2636520"/>
                <a:gd name="T5" fmla="*/ 723900 h 1447800"/>
                <a:gd name="T6" fmla="*/ 2103122 w 2636520"/>
                <a:gd name="T7" fmla="*/ 1447800 h 1447800"/>
                <a:gd name="T8" fmla="*/ 0 w 2636520"/>
                <a:gd name="T9" fmla="*/ 1447800 h 1447800"/>
                <a:gd name="T10" fmla="*/ 0 w 2636520"/>
                <a:gd name="T11" fmla="*/ 1442632 h 1447800"/>
                <a:gd name="T12" fmla="*/ 529590 w 2636520"/>
                <a:gd name="T13" fmla="*/ 723900 h 1447800"/>
                <a:gd name="T14" fmla="*/ 0 w 2636520"/>
                <a:gd name="T15" fmla="*/ 5168 h 1447800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w 2636520"/>
                <a:gd name="T25" fmla="*/ 0 h 1447800"/>
                <a:gd name="T26" fmla="*/ 2636520 w 2636520"/>
                <a:gd name="T27" fmla="*/ 1447800 h 1447800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T24" t="T25" r="T26" b="T27"/>
              <a:pathLst>
                <a:path w="2636520" h="1447800">
                  <a:moveTo>
                    <a:pt x="0" y="0"/>
                  </a:moveTo>
                  <a:lnTo>
                    <a:pt x="2103122" y="0"/>
                  </a:lnTo>
                  <a:lnTo>
                    <a:pt x="2636520" y="723900"/>
                  </a:lnTo>
                  <a:lnTo>
                    <a:pt x="2103122" y="1447800"/>
                  </a:lnTo>
                  <a:lnTo>
                    <a:pt x="0" y="1447800"/>
                  </a:lnTo>
                  <a:lnTo>
                    <a:pt x="0" y="1442632"/>
                  </a:lnTo>
                  <a:lnTo>
                    <a:pt x="529590" y="723900"/>
                  </a:lnTo>
                  <a:lnTo>
                    <a:pt x="0" y="516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  <a:alpha val="39999"/>
              </a:schemeClr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12700">
                  <a:solidFill>
                    <a:srgbClr val="42719B"/>
                  </a:solidFill>
                  <a:bevel/>
                </a14:hiddenLine>
              </a:ext>
            </a:extLst>
          </p:spPr>
          <p:txBody>
            <a:bodyPr anchor="ctr"/>
            <a:lstStyle/>
            <a:p>
              <a:endParaRPr lang="zh-CN" altLang="en-US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42" name="文本框 26"/>
            <p:cNvSpPr>
              <a:spLocks noChangeArrowheads="1"/>
            </p:cNvSpPr>
            <p:nvPr/>
          </p:nvSpPr>
          <p:spPr bwMode="auto">
            <a:xfrm>
              <a:off x="311563" y="387631"/>
              <a:ext cx="2230360" cy="67254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buChar char="•"/>
                <a:defRPr sz="28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4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 sz="2000"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500"/>
                </a:spcBef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itchFamily="34" charset="0"/>
                <a:buChar char="•"/>
                <a:defRPr>
                  <a:solidFill>
                    <a:schemeClr val="tx1"/>
                  </a:solidFill>
                  <a:latin typeface="方正兰亭黑_GBK" pitchFamily="2" charset="-122"/>
                  <a:ea typeface="方正兰亭黑_GBK" pitchFamily="2" charset="-122"/>
                  <a:sym typeface="Calibri" pitchFamily="34" charset="0"/>
                </a:defRPr>
              </a:lvl9pPr>
            </a:lstStyle>
            <a:p>
              <a:pPr algn="ctr" eaLnBrk="1" hangingPunct="1">
                <a:spcBef>
                  <a:spcPct val="0"/>
                </a:spcBef>
                <a:buFont typeface="Arial" pitchFamily="34" charset="0"/>
                <a:buNone/>
              </a:pPr>
              <a:r>
                <a:rPr lang="zh-CN" altLang="en-US" sz="2000" b="1" baseline="-3000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进行公证</a:t>
              </a:r>
            </a:p>
          </p:txBody>
        </p:sp>
      </p:grpSp>
      <p:sp>
        <p:nvSpPr>
          <p:cNvPr id="43" name="圆角矩形 42"/>
          <p:cNvSpPr/>
          <p:nvPr/>
        </p:nvSpPr>
        <p:spPr>
          <a:xfrm>
            <a:off x="1954530" y="1965325"/>
            <a:ext cx="1156970" cy="1578610"/>
          </a:xfrm>
          <a:prstGeom prst="roundRect">
            <a:avLst>
              <a:gd name="adj" fmla="val 12535"/>
            </a:avLst>
          </a:prstGeom>
          <a:gradFill>
            <a:gsLst>
              <a:gs pos="92000">
                <a:srgbClr val="FAFCFB"/>
              </a:gs>
              <a:gs pos="15000">
                <a:srgbClr val="CDCED0"/>
              </a:gs>
            </a:gsLst>
            <a:lin ang="2700000" scaled="1"/>
          </a:gradFill>
          <a:ln w="22225">
            <a:gradFill>
              <a:gsLst>
                <a:gs pos="36000">
                  <a:srgbClr val="FCFCFC"/>
                </a:gs>
                <a:gs pos="71000">
                  <a:srgbClr val="FAFCFB"/>
                </a:gs>
              </a:gsLst>
              <a:lin ang="3000000" scaled="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l"/>
            <a:r>
              <a:rPr lang="zh-CN" altLang="en-US" sz="1200" b="1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将符合条件并有意向合作的客户逐级上报公司总部。</a:t>
            </a:r>
          </a:p>
        </p:txBody>
      </p:sp>
      <p:sp>
        <p:nvSpPr>
          <p:cNvPr id="48" name="圆角矩形 47"/>
          <p:cNvSpPr/>
          <p:nvPr/>
        </p:nvSpPr>
        <p:spPr>
          <a:xfrm>
            <a:off x="3290570" y="1965325"/>
            <a:ext cx="1128395" cy="1578610"/>
          </a:xfrm>
          <a:prstGeom prst="roundRect">
            <a:avLst>
              <a:gd name="adj" fmla="val 12535"/>
            </a:avLst>
          </a:prstGeom>
          <a:gradFill>
            <a:gsLst>
              <a:gs pos="92000">
                <a:srgbClr val="FAFCFB"/>
              </a:gs>
              <a:gs pos="15000">
                <a:srgbClr val="CDCED0"/>
              </a:gs>
            </a:gsLst>
            <a:lin ang="2700000" scaled="1"/>
          </a:gradFill>
          <a:ln w="22225">
            <a:gradFill>
              <a:gsLst>
                <a:gs pos="36000">
                  <a:srgbClr val="FCFCFC"/>
                </a:gs>
                <a:gs pos="71000">
                  <a:srgbClr val="FAFCFB"/>
                </a:gs>
              </a:gsLst>
              <a:lin ang="3000000" scaled="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en-US" altLang="zh-CN" sz="1200" b="1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 </a:t>
            </a:r>
            <a:r>
              <a:rPr lang="zh-CN" altLang="en-US" sz="1200" b="1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本着平等自愿的原则签订产品购销合同。</a:t>
            </a:r>
          </a:p>
        </p:txBody>
      </p:sp>
      <p:sp>
        <p:nvSpPr>
          <p:cNvPr id="49" name="圆角矩形 48"/>
          <p:cNvSpPr/>
          <p:nvPr/>
        </p:nvSpPr>
        <p:spPr>
          <a:xfrm>
            <a:off x="4623435" y="1956435"/>
            <a:ext cx="1172210" cy="1578610"/>
          </a:xfrm>
          <a:prstGeom prst="roundRect">
            <a:avLst>
              <a:gd name="adj" fmla="val 12535"/>
            </a:avLst>
          </a:prstGeom>
          <a:gradFill>
            <a:gsLst>
              <a:gs pos="92000">
                <a:srgbClr val="FAFCFB"/>
              </a:gs>
              <a:gs pos="15000">
                <a:srgbClr val="CDCED0"/>
              </a:gs>
            </a:gsLst>
            <a:lin ang="2700000" scaled="1"/>
          </a:gradFill>
          <a:ln w="22225">
            <a:gradFill>
              <a:gsLst>
                <a:gs pos="36000">
                  <a:srgbClr val="FCFCFC"/>
                </a:gs>
                <a:gs pos="71000">
                  <a:srgbClr val="FAFCFB"/>
                </a:gs>
              </a:gsLst>
              <a:lin ang="3000000" scaled="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200" b="1">
                <a:solidFill>
                  <a:schemeClr val="tx1"/>
                </a:solidFill>
                <a:latin typeface="Arial" pitchFamily="34" charset="0"/>
                <a:ea typeface="微软雅黑" pitchFamily="34" charset="-122"/>
                <a:sym typeface="Arial" pitchFamily="34" charset="0"/>
              </a:rPr>
              <a:t>明确应尽义务及应享权利。</a:t>
            </a:r>
          </a:p>
        </p:txBody>
      </p:sp>
      <p:sp>
        <p:nvSpPr>
          <p:cNvPr id="50" name="圆角矩形 49"/>
          <p:cNvSpPr/>
          <p:nvPr/>
        </p:nvSpPr>
        <p:spPr>
          <a:xfrm>
            <a:off x="5985510" y="1965325"/>
            <a:ext cx="1172210" cy="1578610"/>
          </a:xfrm>
          <a:prstGeom prst="roundRect">
            <a:avLst>
              <a:gd name="adj" fmla="val 12535"/>
            </a:avLst>
          </a:prstGeom>
          <a:gradFill>
            <a:gsLst>
              <a:gs pos="92000">
                <a:srgbClr val="FAFCFB"/>
              </a:gs>
              <a:gs pos="15000">
                <a:srgbClr val="CDCED0"/>
              </a:gs>
            </a:gsLst>
            <a:lin ang="2700000" scaled="1"/>
          </a:gradFill>
          <a:ln w="22225">
            <a:gradFill>
              <a:gsLst>
                <a:gs pos="36000">
                  <a:srgbClr val="FCFCFC"/>
                </a:gs>
                <a:gs pos="71000">
                  <a:srgbClr val="FAFCFB"/>
                </a:gs>
              </a:gsLst>
              <a:lin ang="3000000" scaled="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签订相关股权协议。</a:t>
            </a:r>
          </a:p>
        </p:txBody>
      </p:sp>
      <p:sp>
        <p:nvSpPr>
          <p:cNvPr id="51" name="圆角矩形 50"/>
          <p:cNvSpPr/>
          <p:nvPr/>
        </p:nvSpPr>
        <p:spPr>
          <a:xfrm>
            <a:off x="7335520" y="1956435"/>
            <a:ext cx="1172210" cy="1578610"/>
          </a:xfrm>
          <a:prstGeom prst="roundRect">
            <a:avLst>
              <a:gd name="adj" fmla="val 12535"/>
            </a:avLst>
          </a:prstGeom>
          <a:gradFill>
            <a:gsLst>
              <a:gs pos="92000">
                <a:srgbClr val="FAFCFB"/>
              </a:gs>
              <a:gs pos="15000">
                <a:srgbClr val="CDCED0"/>
              </a:gs>
            </a:gsLst>
            <a:lin ang="2700000" scaled="1"/>
          </a:gradFill>
          <a:ln w="22225">
            <a:gradFill>
              <a:gsLst>
                <a:gs pos="36000">
                  <a:srgbClr val="FCFCFC"/>
                </a:gs>
                <a:gs pos="71000">
                  <a:srgbClr val="FAFCFB"/>
                </a:gs>
              </a:gsLst>
              <a:lin ang="3000000" scaled="0"/>
            </a:gra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r>
              <a:rPr lang="zh-CN" altLang="en-US" sz="1200" b="1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Arial" pitchFamily="34" charset="0"/>
              </a:rPr>
              <a:t>在国家公证机构对股权协议进行公证。</a:t>
            </a:r>
          </a:p>
        </p:txBody>
      </p:sp>
      <p:grpSp>
        <p:nvGrpSpPr>
          <p:cNvPr id="16" name="Group 26"/>
          <p:cNvGrpSpPr/>
          <p:nvPr/>
        </p:nvGrpSpPr>
        <p:grpSpPr bwMode="auto">
          <a:xfrm>
            <a:off x="890905" y="0"/>
            <a:ext cx="1207135" cy="629920"/>
            <a:chOff x="711" y="0"/>
            <a:chExt cx="1497" cy="448"/>
          </a:xfrm>
        </p:grpSpPr>
        <p:sp>
          <p:nvSpPr>
            <p:cNvPr id="18" name="Rectangle 8"/>
            <p:cNvSpPr>
              <a:spLocks noChangeArrowheads="1"/>
            </p:cNvSpPr>
            <p:nvPr/>
          </p:nvSpPr>
          <p:spPr bwMode="auto">
            <a:xfrm>
              <a:off x="711" y="0"/>
              <a:ext cx="1497" cy="448"/>
            </a:xfrm>
            <a:prstGeom prst="rect">
              <a:avLst/>
            </a:prstGeom>
            <a:solidFill>
              <a:srgbClr val="0F6FC6"/>
            </a:solidFill>
            <a:ln w="9525" algn="ctr">
              <a:noFill/>
              <a:miter lim="800000"/>
            </a:ln>
          </p:spPr>
          <p:txBody>
            <a:bodyPr lIns="91436" tIns="45718" rIns="91436" bIns="45718" anchor="ctr"/>
            <a:lstStyle/>
            <a:p>
              <a:pPr algn="ctr" defTabSz="912495">
                <a:defRPr/>
              </a:pPr>
              <a:r>
                <a:rPr lang="zh-CN" b="1" dirty="0">
                  <a:solidFill>
                    <a:schemeClr val="bg1"/>
                  </a:solidFill>
                  <a:latin typeface="Arial" pitchFamily="34" charset="0"/>
                  <a:ea typeface="微软雅黑" pitchFamily="34" charset="-122"/>
                  <a:sym typeface="Arial" pitchFamily="34" charset="0"/>
                </a:rPr>
                <a:t>实施方案</a:t>
              </a:r>
              <a:endParaRPr lang="zh-CN" altLang="en-US" b="1" dirty="0">
                <a:solidFill>
                  <a:schemeClr val="bg1"/>
                </a:solidFill>
                <a:latin typeface="Arial" pitchFamily="34" charset="0"/>
                <a:ea typeface="微软雅黑" pitchFamily="34" charset="-122"/>
                <a:sym typeface="Arial" pitchFamily="34" charset="0"/>
              </a:endParaRPr>
            </a:p>
          </p:txBody>
        </p:sp>
        <p:sp>
          <p:nvSpPr>
            <p:cNvPr id="19" name="Line 25"/>
            <p:cNvSpPr>
              <a:spLocks noChangeShapeType="1"/>
            </p:cNvSpPr>
            <p:nvPr/>
          </p:nvSpPr>
          <p:spPr bwMode="auto">
            <a:xfrm>
              <a:off x="715" y="360"/>
              <a:ext cx="1490" cy="0"/>
            </a:xfrm>
            <a:prstGeom prst="line">
              <a:avLst/>
            </a:prstGeom>
            <a:noFill/>
            <a:ln w="9525">
              <a:solidFill>
                <a:schemeClr val="bg1"/>
              </a:solidFill>
              <a:round/>
            </a:ln>
          </p:spPr>
          <p:txBody>
            <a:bodyPr/>
            <a:lstStyle/>
            <a:p>
              <a:pPr>
                <a:defRPr/>
              </a:pPr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>
        <p14:gallery dir="l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>
                                      <p:cBhvr>
                                        <p:cTn id="1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4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2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4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4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500"/>
                            </p:stCondLst>
                            <p:childTnLst>
                              <p:par>
                                <p:cTn id="36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3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4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500"/>
                            </p:stCondLst>
                            <p:childTnLst>
                              <p:par>
                                <p:cTn id="44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4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4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500"/>
                            </p:stCondLst>
                            <p:childTnLst>
                              <p:par>
                                <p:cTn id="52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>
                                      <p:cBhvr>
                                        <p:cTn id="55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4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bldLvl="0" animBg="1"/>
      <p:bldP spid="25" grpId="0" bldLvl="0" animBg="1"/>
      <p:bldP spid="43" grpId="0" bldLvl="0" animBg="1"/>
      <p:bldP spid="48" grpId="0" bldLvl="0" animBg="1"/>
      <p:bldP spid="49" grpId="0" bldLvl="0" animBg="1"/>
      <p:bldP spid="50" grpId="0" bldLvl="0" animBg="1"/>
      <p:bldP spid="5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灯片编号占位符 5"/>
          <p:cNvSpPr txBox="1"/>
          <p:nvPr/>
        </p:nvSpPr>
        <p:spPr bwMode="auto">
          <a:xfrm>
            <a:off x="6457950" y="4767263"/>
            <a:ext cx="2057400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>
            <a:defPPr>
              <a:defRPr lang="zh-CN"/>
            </a:defPPr>
            <a:lvl1pPr algn="r" defTabSz="685800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900" kern="1200">
                <a:solidFill>
                  <a:srgbClr val="898989"/>
                </a:solidFill>
                <a:latin typeface="Arial" pitchFamily="34" charset="0"/>
                <a:ea typeface="宋体" pitchFamily="2" charset="-122"/>
                <a:cs typeface="+mn-cs"/>
              </a:defRPr>
            </a:lvl1pPr>
            <a:lvl2pPr marL="342900" algn="l" defTabSz="685800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2pPr>
            <a:lvl3pPr marL="685800" algn="l" defTabSz="685800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3pPr>
            <a:lvl4pPr marL="1028700" algn="l" defTabSz="685800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4pPr>
            <a:lvl5pPr marL="1371600" algn="l" defTabSz="685800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5pPr>
            <a:lvl6pPr marL="2286000" algn="l" defTabSz="914400" rtl="0" eaLnBrk="1" latinLnBrk="0" hangingPunct="1"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6pPr>
            <a:lvl7pPr marL="2743200" algn="l" defTabSz="914400" rtl="0" eaLnBrk="1" latinLnBrk="0" hangingPunct="1"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7pPr>
            <a:lvl8pPr marL="3200400" algn="l" defTabSz="914400" rtl="0" eaLnBrk="1" latinLnBrk="0" hangingPunct="1"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8pPr>
            <a:lvl9pPr marL="3657600" algn="l" defTabSz="914400" rtl="0" eaLnBrk="1" latinLnBrk="0" hangingPunct="1">
              <a:defRPr sz="1300" kern="120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defRPr>
            </a:lvl9pPr>
          </a:lstStyle>
          <a:p>
            <a:pPr marL="0" marR="0" lvl="0" indent="0" algn="r" defTabSz="6858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fld id="{0AFA48E6-3377-497B-8AD0-83C1C51C984F}" type="slidenum">
              <a:rPr kumimoji="0" lang="zh-CN" alt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898989"/>
                </a:solidFill>
                <a:effectLst/>
                <a:uLnTx/>
                <a:uFillTx/>
                <a:ea typeface="微软雅黑" pitchFamily="34" charset="-122"/>
                <a:sym typeface="Arial" pitchFamily="34" charset="0"/>
              </a:rPr>
              <a:t>10</a:t>
            </a:fld>
            <a:endParaRPr kumimoji="0" lang="zh-CN" altLang="en-US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4" name="任意多边形 35"/>
          <p:cNvSpPr>
            <a:spLocks noChangeArrowheads="1"/>
          </p:cNvSpPr>
          <p:nvPr/>
        </p:nvSpPr>
        <p:spPr bwMode="auto">
          <a:xfrm>
            <a:off x="4154488" y="2046288"/>
            <a:ext cx="503237" cy="1754187"/>
          </a:xfrm>
          <a:custGeom>
            <a:avLst/>
            <a:gdLst>
              <a:gd name="T0" fmla="*/ 55984 w 503853"/>
              <a:gd name="T1" fmla="*/ 0 h 1754155"/>
              <a:gd name="T2" fmla="*/ 503853 w 503853"/>
              <a:gd name="T3" fmla="*/ 391885 h 1754155"/>
              <a:gd name="T4" fmla="*/ 0 w 503853"/>
              <a:gd name="T5" fmla="*/ 1754155 h 1754155"/>
              <a:gd name="T6" fmla="*/ 55984 w 503853"/>
              <a:gd name="T7" fmla="*/ 0 h 1754155"/>
              <a:gd name="T8" fmla="*/ 0 60000 65536"/>
              <a:gd name="T9" fmla="*/ 0 60000 65536"/>
              <a:gd name="T10" fmla="*/ 0 60000 65536"/>
              <a:gd name="T11" fmla="*/ 0 60000 65536"/>
              <a:gd name="T12" fmla="*/ 0 w 503853"/>
              <a:gd name="T13" fmla="*/ 0 h 1754155"/>
              <a:gd name="T14" fmla="*/ 503853 w 503853"/>
              <a:gd name="T15" fmla="*/ 1754155 h 175415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03853" h="1754155">
                <a:moveTo>
                  <a:pt x="55984" y="0"/>
                </a:moveTo>
                <a:lnTo>
                  <a:pt x="503853" y="391885"/>
                </a:lnTo>
                <a:lnTo>
                  <a:pt x="0" y="1754155"/>
                </a:lnTo>
                <a:lnTo>
                  <a:pt x="55984" y="0"/>
                </a:lnTo>
                <a:close/>
              </a:path>
            </a:pathLst>
          </a:custGeom>
          <a:solidFill>
            <a:srgbClr val="145C6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5" name="任意多边形 36"/>
          <p:cNvSpPr>
            <a:spLocks noChangeArrowheads="1"/>
          </p:cNvSpPr>
          <p:nvPr/>
        </p:nvSpPr>
        <p:spPr bwMode="auto">
          <a:xfrm>
            <a:off x="3638550" y="1779588"/>
            <a:ext cx="1157288" cy="509587"/>
          </a:xfrm>
          <a:custGeom>
            <a:avLst/>
            <a:gdLst>
              <a:gd name="T0" fmla="*/ 0 w 1156996"/>
              <a:gd name="T1" fmla="*/ 6220 h 510073"/>
              <a:gd name="T2" fmla="*/ 1156996 w 1156996"/>
              <a:gd name="T3" fmla="*/ 0 h 510073"/>
              <a:gd name="T4" fmla="*/ 124408 w 1156996"/>
              <a:gd name="T5" fmla="*/ 510073 h 510073"/>
              <a:gd name="T6" fmla="*/ 0 w 1156996"/>
              <a:gd name="T7" fmla="*/ 6220 h 510073"/>
              <a:gd name="T8" fmla="*/ 0 60000 65536"/>
              <a:gd name="T9" fmla="*/ 0 60000 65536"/>
              <a:gd name="T10" fmla="*/ 0 60000 65536"/>
              <a:gd name="T11" fmla="*/ 0 60000 65536"/>
              <a:gd name="T12" fmla="*/ 0 w 1156996"/>
              <a:gd name="T13" fmla="*/ 0 h 510073"/>
              <a:gd name="T14" fmla="*/ 1156996 w 1156996"/>
              <a:gd name="T15" fmla="*/ 510073 h 51007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6996" h="510073">
                <a:moveTo>
                  <a:pt x="0" y="6220"/>
                </a:moveTo>
                <a:lnTo>
                  <a:pt x="1156996" y="0"/>
                </a:lnTo>
                <a:lnTo>
                  <a:pt x="124408" y="510073"/>
                </a:lnTo>
                <a:lnTo>
                  <a:pt x="0" y="6220"/>
                </a:lnTo>
                <a:close/>
              </a:path>
            </a:pathLst>
          </a:custGeom>
          <a:solidFill>
            <a:srgbClr val="12B0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6" name="任意多边形 33"/>
          <p:cNvSpPr>
            <a:spLocks noChangeArrowheads="1"/>
          </p:cNvSpPr>
          <p:nvPr/>
        </p:nvSpPr>
        <p:spPr bwMode="auto">
          <a:xfrm>
            <a:off x="3502025" y="1784350"/>
            <a:ext cx="677863" cy="2028825"/>
          </a:xfrm>
          <a:custGeom>
            <a:avLst/>
            <a:gdLst>
              <a:gd name="T0" fmla="*/ 136849 w 678025"/>
              <a:gd name="T1" fmla="*/ 0 h 2002971"/>
              <a:gd name="T2" fmla="*/ 678025 w 678025"/>
              <a:gd name="T3" fmla="*/ 2002971 h 2002971"/>
              <a:gd name="T4" fmla="*/ 0 w 678025"/>
              <a:gd name="T5" fmla="*/ 1125893 h 2002971"/>
              <a:gd name="T6" fmla="*/ 136849 w 678025"/>
              <a:gd name="T7" fmla="*/ 0 h 2002971"/>
              <a:gd name="T8" fmla="*/ 0 60000 65536"/>
              <a:gd name="T9" fmla="*/ 0 60000 65536"/>
              <a:gd name="T10" fmla="*/ 0 60000 65536"/>
              <a:gd name="T11" fmla="*/ 0 60000 65536"/>
              <a:gd name="T12" fmla="*/ 0 w 678025"/>
              <a:gd name="T13" fmla="*/ 0 h 2002971"/>
              <a:gd name="T14" fmla="*/ 678025 w 678025"/>
              <a:gd name="T15" fmla="*/ 2002971 h 200297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78025" h="2002971">
                <a:moveTo>
                  <a:pt x="136849" y="0"/>
                </a:moveTo>
                <a:lnTo>
                  <a:pt x="678025" y="2002971"/>
                </a:lnTo>
                <a:lnTo>
                  <a:pt x="0" y="1125893"/>
                </a:lnTo>
                <a:lnTo>
                  <a:pt x="136849" y="0"/>
                </a:lnTo>
                <a:close/>
              </a:path>
            </a:pathLst>
          </a:custGeom>
          <a:solidFill>
            <a:srgbClr val="1468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7" name="任意多边形 30"/>
          <p:cNvSpPr>
            <a:spLocks noChangeArrowheads="1"/>
          </p:cNvSpPr>
          <p:nvPr/>
        </p:nvSpPr>
        <p:spPr bwMode="auto">
          <a:xfrm>
            <a:off x="3365500" y="2911475"/>
            <a:ext cx="1854200" cy="2282825"/>
          </a:xfrm>
          <a:custGeom>
            <a:avLst/>
            <a:gdLst>
              <a:gd name="T0" fmla="*/ 136849 w 1853682"/>
              <a:gd name="T1" fmla="*/ 0 h 2282889"/>
              <a:gd name="T2" fmla="*/ 1853682 w 1853682"/>
              <a:gd name="T3" fmla="*/ 2282889 h 2282889"/>
              <a:gd name="T4" fmla="*/ 1698171 w 1853682"/>
              <a:gd name="T5" fmla="*/ 2282889 h 2282889"/>
              <a:gd name="T6" fmla="*/ 0 w 1853682"/>
              <a:gd name="T7" fmla="*/ 1107232 h 2282889"/>
              <a:gd name="T8" fmla="*/ 136849 w 1853682"/>
              <a:gd name="T9" fmla="*/ 0 h 228288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853682"/>
              <a:gd name="T16" fmla="*/ 0 h 2282889"/>
              <a:gd name="T17" fmla="*/ 1853682 w 1853682"/>
              <a:gd name="T18" fmla="*/ 2282889 h 228288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853682" h="2282889">
                <a:moveTo>
                  <a:pt x="136849" y="0"/>
                </a:moveTo>
                <a:lnTo>
                  <a:pt x="1853682" y="2282889"/>
                </a:lnTo>
                <a:lnTo>
                  <a:pt x="1698171" y="2282889"/>
                </a:lnTo>
                <a:lnTo>
                  <a:pt x="0" y="1107232"/>
                </a:lnTo>
                <a:lnTo>
                  <a:pt x="136849" y="0"/>
                </a:lnTo>
                <a:close/>
              </a:path>
            </a:pathLst>
          </a:custGeom>
          <a:solidFill>
            <a:srgbClr val="13879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8" name="任意多边形 38"/>
          <p:cNvSpPr>
            <a:spLocks noChangeArrowheads="1"/>
          </p:cNvSpPr>
          <p:nvPr/>
        </p:nvSpPr>
        <p:spPr bwMode="auto">
          <a:xfrm>
            <a:off x="2562225" y="-42863"/>
            <a:ext cx="1412875" cy="1858963"/>
          </a:xfrm>
          <a:custGeom>
            <a:avLst/>
            <a:gdLst>
              <a:gd name="T0" fmla="*/ 1069910 w 1393372"/>
              <a:gd name="T1" fmla="*/ 6220 h 1847461"/>
              <a:gd name="T2" fmla="*/ 1393372 w 1393372"/>
              <a:gd name="T3" fmla="*/ 0 h 1847461"/>
              <a:gd name="T4" fmla="*/ 1076131 w 1393372"/>
              <a:gd name="T5" fmla="*/ 1835020 h 1847461"/>
              <a:gd name="T6" fmla="*/ 0 w 1393372"/>
              <a:gd name="T7" fmla="*/ 1847461 h 1847461"/>
              <a:gd name="T8" fmla="*/ 1069910 w 1393372"/>
              <a:gd name="T9" fmla="*/ 6220 h 184746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93372"/>
              <a:gd name="T16" fmla="*/ 0 h 1847461"/>
              <a:gd name="T17" fmla="*/ 1393372 w 1393372"/>
              <a:gd name="T18" fmla="*/ 1847461 h 184746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93372" h="1847461">
                <a:moveTo>
                  <a:pt x="1069910" y="6220"/>
                </a:moveTo>
                <a:lnTo>
                  <a:pt x="1393372" y="0"/>
                </a:lnTo>
                <a:lnTo>
                  <a:pt x="1076131" y="1835020"/>
                </a:lnTo>
                <a:lnTo>
                  <a:pt x="0" y="1847461"/>
                </a:lnTo>
                <a:lnTo>
                  <a:pt x="1069910" y="6220"/>
                </a:lnTo>
                <a:close/>
              </a:path>
            </a:pathLst>
          </a:custGeom>
          <a:solidFill>
            <a:srgbClr val="1468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19" name="任意多边形 47"/>
          <p:cNvSpPr>
            <a:spLocks noChangeArrowheads="1"/>
          </p:cNvSpPr>
          <p:nvPr/>
        </p:nvSpPr>
        <p:spPr bwMode="auto">
          <a:xfrm>
            <a:off x="4273550" y="330200"/>
            <a:ext cx="223838" cy="714375"/>
          </a:xfrm>
          <a:custGeom>
            <a:avLst/>
            <a:gdLst>
              <a:gd name="T0" fmla="*/ 0 w 223935"/>
              <a:gd name="T1" fmla="*/ 0 h 715347"/>
              <a:gd name="T2" fmla="*/ 223935 w 223935"/>
              <a:gd name="T3" fmla="*/ 628261 h 715347"/>
              <a:gd name="T4" fmla="*/ 62204 w 223935"/>
              <a:gd name="T5" fmla="*/ 715347 h 715347"/>
              <a:gd name="T6" fmla="*/ 0 w 223935"/>
              <a:gd name="T7" fmla="*/ 0 h 715347"/>
              <a:gd name="T8" fmla="*/ 0 60000 65536"/>
              <a:gd name="T9" fmla="*/ 0 60000 65536"/>
              <a:gd name="T10" fmla="*/ 0 60000 65536"/>
              <a:gd name="T11" fmla="*/ 0 60000 65536"/>
              <a:gd name="T12" fmla="*/ 0 w 223935"/>
              <a:gd name="T13" fmla="*/ 0 h 715347"/>
              <a:gd name="T14" fmla="*/ 223935 w 223935"/>
              <a:gd name="T15" fmla="*/ 715347 h 71534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23935" h="715347">
                <a:moveTo>
                  <a:pt x="0" y="0"/>
                </a:moveTo>
                <a:lnTo>
                  <a:pt x="223935" y="628261"/>
                </a:lnTo>
                <a:lnTo>
                  <a:pt x="62204" y="715347"/>
                </a:lnTo>
                <a:lnTo>
                  <a:pt x="0" y="0"/>
                </a:lnTo>
                <a:close/>
              </a:path>
            </a:pathLst>
          </a:custGeom>
          <a:solidFill>
            <a:srgbClr val="28AEE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0" name="任意多边形 24"/>
          <p:cNvSpPr>
            <a:spLocks noChangeArrowheads="1"/>
          </p:cNvSpPr>
          <p:nvPr/>
        </p:nvSpPr>
        <p:spPr bwMode="auto">
          <a:xfrm>
            <a:off x="-117475" y="-55563"/>
            <a:ext cx="317500" cy="280988"/>
          </a:xfrm>
          <a:custGeom>
            <a:avLst/>
            <a:gdLst>
              <a:gd name="T0" fmla="*/ 37322 w 317241"/>
              <a:gd name="T1" fmla="*/ 255036 h 279918"/>
              <a:gd name="T2" fmla="*/ 118188 w 317241"/>
              <a:gd name="T3" fmla="*/ 279918 h 279918"/>
              <a:gd name="T4" fmla="*/ 317241 w 317241"/>
              <a:gd name="T5" fmla="*/ 0 h 279918"/>
              <a:gd name="T6" fmla="*/ 0 w 317241"/>
              <a:gd name="T7" fmla="*/ 6220 h 279918"/>
              <a:gd name="T8" fmla="*/ 37322 w 317241"/>
              <a:gd name="T9" fmla="*/ 255036 h 2799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317241"/>
              <a:gd name="T16" fmla="*/ 0 h 279918"/>
              <a:gd name="T17" fmla="*/ 317241 w 317241"/>
              <a:gd name="T18" fmla="*/ 279918 h 2799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317241" h="279918">
                <a:moveTo>
                  <a:pt x="37322" y="255036"/>
                </a:moveTo>
                <a:lnTo>
                  <a:pt x="118188" y="279918"/>
                </a:lnTo>
                <a:lnTo>
                  <a:pt x="317241" y="0"/>
                </a:lnTo>
                <a:lnTo>
                  <a:pt x="0" y="6220"/>
                </a:lnTo>
                <a:lnTo>
                  <a:pt x="37322" y="255036"/>
                </a:lnTo>
                <a:close/>
              </a:path>
            </a:pathLst>
          </a:custGeom>
          <a:solidFill>
            <a:srgbClr val="07AA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1" name="任意多边形 39"/>
          <p:cNvSpPr>
            <a:spLocks noChangeArrowheads="1"/>
          </p:cNvSpPr>
          <p:nvPr/>
        </p:nvSpPr>
        <p:spPr bwMode="auto">
          <a:xfrm>
            <a:off x="2289175" y="-12700"/>
            <a:ext cx="696913" cy="908050"/>
          </a:xfrm>
          <a:custGeom>
            <a:avLst/>
            <a:gdLst>
              <a:gd name="T0" fmla="*/ 12441 w 690466"/>
              <a:gd name="T1" fmla="*/ 883298 h 883298"/>
              <a:gd name="T2" fmla="*/ 690466 w 690466"/>
              <a:gd name="T3" fmla="*/ 298579 h 883298"/>
              <a:gd name="T4" fmla="*/ 155511 w 690466"/>
              <a:gd name="T5" fmla="*/ 0 h 883298"/>
              <a:gd name="T6" fmla="*/ 0 w 690466"/>
              <a:gd name="T7" fmla="*/ 6220 h 883298"/>
              <a:gd name="T8" fmla="*/ 12441 w 690466"/>
              <a:gd name="T9" fmla="*/ 883298 h 88329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90466"/>
              <a:gd name="T16" fmla="*/ 0 h 883298"/>
              <a:gd name="T17" fmla="*/ 690466 w 690466"/>
              <a:gd name="T18" fmla="*/ 883298 h 88329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90466" h="883298">
                <a:moveTo>
                  <a:pt x="12441" y="883298"/>
                </a:moveTo>
                <a:lnTo>
                  <a:pt x="690466" y="298579"/>
                </a:lnTo>
                <a:lnTo>
                  <a:pt x="155511" y="0"/>
                </a:lnTo>
                <a:lnTo>
                  <a:pt x="0" y="6220"/>
                </a:lnTo>
                <a:lnTo>
                  <a:pt x="12441" y="883298"/>
                </a:lnTo>
                <a:close/>
              </a:path>
            </a:pathLst>
          </a:custGeom>
          <a:solidFill>
            <a:srgbClr val="17B7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2" name="任意多边形 31"/>
          <p:cNvSpPr>
            <a:spLocks noChangeArrowheads="1"/>
          </p:cNvSpPr>
          <p:nvPr/>
        </p:nvSpPr>
        <p:spPr bwMode="auto">
          <a:xfrm>
            <a:off x="2879725" y="1797050"/>
            <a:ext cx="771525" cy="2214563"/>
          </a:xfrm>
          <a:custGeom>
            <a:avLst/>
            <a:gdLst>
              <a:gd name="T0" fmla="*/ 0 w 765110"/>
              <a:gd name="T1" fmla="*/ 1816359 h 2202024"/>
              <a:gd name="T2" fmla="*/ 765110 w 765110"/>
              <a:gd name="T3" fmla="*/ 0 h 2202024"/>
              <a:gd name="T4" fmla="*/ 485192 w 765110"/>
              <a:gd name="T5" fmla="*/ 2202024 h 2202024"/>
              <a:gd name="T6" fmla="*/ 0 w 765110"/>
              <a:gd name="T7" fmla="*/ 1816359 h 2202024"/>
              <a:gd name="T8" fmla="*/ 0 60000 65536"/>
              <a:gd name="T9" fmla="*/ 0 60000 65536"/>
              <a:gd name="T10" fmla="*/ 0 60000 65536"/>
              <a:gd name="T11" fmla="*/ 0 60000 65536"/>
              <a:gd name="T12" fmla="*/ 0 w 765110"/>
              <a:gd name="T13" fmla="*/ 0 h 2202024"/>
              <a:gd name="T14" fmla="*/ 765110 w 765110"/>
              <a:gd name="T15" fmla="*/ 2202024 h 22020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65110" h="2202024">
                <a:moveTo>
                  <a:pt x="0" y="1816359"/>
                </a:moveTo>
                <a:lnTo>
                  <a:pt x="765110" y="0"/>
                </a:lnTo>
                <a:lnTo>
                  <a:pt x="485192" y="2202024"/>
                </a:lnTo>
                <a:lnTo>
                  <a:pt x="0" y="1816359"/>
                </a:lnTo>
                <a:close/>
              </a:path>
            </a:pathLst>
          </a:custGeom>
          <a:solidFill>
            <a:srgbClr val="F594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3" name="任意多边形 11"/>
          <p:cNvSpPr>
            <a:spLocks noChangeArrowheads="1"/>
          </p:cNvSpPr>
          <p:nvPr/>
        </p:nvSpPr>
        <p:spPr bwMode="auto">
          <a:xfrm>
            <a:off x="2146300" y="3702050"/>
            <a:ext cx="1044575" cy="1647825"/>
          </a:xfrm>
          <a:custGeom>
            <a:avLst/>
            <a:gdLst>
              <a:gd name="T0" fmla="*/ 0 w 1007706"/>
              <a:gd name="T1" fmla="*/ 0 h 1561323"/>
              <a:gd name="T2" fmla="*/ 541176 w 1007706"/>
              <a:gd name="T3" fmla="*/ 99527 h 1561323"/>
              <a:gd name="T4" fmla="*/ 1007706 w 1007706"/>
              <a:gd name="T5" fmla="*/ 1561323 h 1561323"/>
              <a:gd name="T6" fmla="*/ 0 w 1007706"/>
              <a:gd name="T7" fmla="*/ 0 h 1561323"/>
              <a:gd name="T8" fmla="*/ 0 60000 65536"/>
              <a:gd name="T9" fmla="*/ 0 60000 65536"/>
              <a:gd name="T10" fmla="*/ 0 60000 65536"/>
              <a:gd name="T11" fmla="*/ 0 60000 65536"/>
              <a:gd name="T12" fmla="*/ 0 w 1007706"/>
              <a:gd name="T13" fmla="*/ 0 h 1561323"/>
              <a:gd name="T14" fmla="*/ 1007706 w 1007706"/>
              <a:gd name="T15" fmla="*/ 1561323 h 156132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07706" h="1561323">
                <a:moveTo>
                  <a:pt x="0" y="0"/>
                </a:moveTo>
                <a:lnTo>
                  <a:pt x="541176" y="99527"/>
                </a:lnTo>
                <a:lnTo>
                  <a:pt x="1007706" y="1561323"/>
                </a:lnTo>
                <a:lnTo>
                  <a:pt x="0" y="0"/>
                </a:lnTo>
                <a:close/>
              </a:path>
            </a:pathLst>
          </a:custGeom>
          <a:solidFill>
            <a:srgbClr val="250C0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4" name="任意多边形 13"/>
          <p:cNvSpPr>
            <a:spLocks noChangeArrowheads="1"/>
          </p:cNvSpPr>
          <p:nvPr/>
        </p:nvSpPr>
        <p:spPr bwMode="auto">
          <a:xfrm>
            <a:off x="1741488" y="1717675"/>
            <a:ext cx="447675" cy="2070100"/>
          </a:xfrm>
          <a:custGeom>
            <a:avLst/>
            <a:gdLst>
              <a:gd name="T0" fmla="*/ 404327 w 404327"/>
              <a:gd name="T1" fmla="*/ 1897225 h 1897225"/>
              <a:gd name="T2" fmla="*/ 0 w 404327"/>
              <a:gd name="T3" fmla="*/ 1281404 h 1897225"/>
              <a:gd name="T4" fmla="*/ 311021 w 404327"/>
              <a:gd name="T5" fmla="*/ 0 h 1897225"/>
              <a:gd name="T6" fmla="*/ 404327 w 404327"/>
              <a:gd name="T7" fmla="*/ 1897225 h 1897225"/>
              <a:gd name="T8" fmla="*/ 0 60000 65536"/>
              <a:gd name="T9" fmla="*/ 0 60000 65536"/>
              <a:gd name="T10" fmla="*/ 0 60000 65536"/>
              <a:gd name="T11" fmla="*/ 0 60000 65536"/>
              <a:gd name="T12" fmla="*/ 0 w 404327"/>
              <a:gd name="T13" fmla="*/ 0 h 1897225"/>
              <a:gd name="T14" fmla="*/ 404327 w 404327"/>
              <a:gd name="T15" fmla="*/ 1897225 h 18972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04327" h="1897225">
                <a:moveTo>
                  <a:pt x="404327" y="1897225"/>
                </a:moveTo>
                <a:lnTo>
                  <a:pt x="0" y="1281404"/>
                </a:lnTo>
                <a:lnTo>
                  <a:pt x="311021" y="0"/>
                </a:lnTo>
                <a:lnTo>
                  <a:pt x="404327" y="1897225"/>
                </a:lnTo>
                <a:close/>
              </a:path>
            </a:pathLst>
          </a:custGeom>
          <a:solidFill>
            <a:srgbClr val="EC254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5" name="任意多边形 7"/>
          <p:cNvSpPr>
            <a:spLocks noChangeArrowheads="1"/>
          </p:cNvSpPr>
          <p:nvPr/>
        </p:nvSpPr>
        <p:spPr bwMode="auto">
          <a:xfrm>
            <a:off x="-85725" y="428625"/>
            <a:ext cx="3146425" cy="4740275"/>
          </a:xfrm>
          <a:custGeom>
            <a:avLst/>
            <a:gdLst>
              <a:gd name="T0" fmla="*/ 0 w 3147527"/>
              <a:gd name="T1" fmla="*/ 0 h 4708849"/>
              <a:gd name="T2" fmla="*/ 1219200 w 3147527"/>
              <a:gd name="T3" fmla="*/ 1324947 h 4708849"/>
              <a:gd name="T4" fmla="*/ 1175657 w 3147527"/>
              <a:gd name="T5" fmla="*/ 2481943 h 4708849"/>
              <a:gd name="T6" fmla="*/ 2233127 w 3147527"/>
              <a:gd name="T7" fmla="*/ 3228392 h 4708849"/>
              <a:gd name="T8" fmla="*/ 3147527 w 3147527"/>
              <a:gd name="T9" fmla="*/ 4696408 h 4708849"/>
              <a:gd name="T10" fmla="*/ 18662 w 3147527"/>
              <a:gd name="T11" fmla="*/ 4708849 h 4708849"/>
              <a:gd name="T12" fmla="*/ 0 w 3147527"/>
              <a:gd name="T13" fmla="*/ 0 h 4708849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3147527"/>
              <a:gd name="T22" fmla="*/ 0 h 4708849"/>
              <a:gd name="T23" fmla="*/ 3147527 w 3147527"/>
              <a:gd name="T24" fmla="*/ 4708849 h 4708849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3147527" h="4708849">
                <a:moveTo>
                  <a:pt x="0" y="0"/>
                </a:moveTo>
                <a:lnTo>
                  <a:pt x="1219200" y="1324947"/>
                </a:lnTo>
                <a:lnTo>
                  <a:pt x="1175657" y="2481943"/>
                </a:lnTo>
                <a:lnTo>
                  <a:pt x="2233127" y="3228392"/>
                </a:lnTo>
                <a:lnTo>
                  <a:pt x="3147527" y="4696408"/>
                </a:lnTo>
                <a:lnTo>
                  <a:pt x="18662" y="4708849"/>
                </a:lnTo>
                <a:cubicBezTo>
                  <a:pt x="12441" y="3139233"/>
                  <a:pt x="6221" y="1569616"/>
                  <a:pt x="0" y="0"/>
                </a:cubicBezTo>
                <a:close/>
              </a:path>
            </a:pathLst>
          </a:custGeom>
          <a:solidFill>
            <a:srgbClr val="FCB7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6" name="任意多边形 8"/>
          <p:cNvSpPr>
            <a:spLocks noChangeArrowheads="1"/>
          </p:cNvSpPr>
          <p:nvPr/>
        </p:nvSpPr>
        <p:spPr bwMode="auto">
          <a:xfrm>
            <a:off x="1965325" y="3683000"/>
            <a:ext cx="1108075" cy="1473200"/>
          </a:xfrm>
          <a:custGeom>
            <a:avLst/>
            <a:gdLst>
              <a:gd name="T0" fmla="*/ 174171 w 1076131"/>
              <a:gd name="T1" fmla="*/ 0 h 1474237"/>
              <a:gd name="T2" fmla="*/ 0 w 1076131"/>
              <a:gd name="T3" fmla="*/ 1474237 h 1474237"/>
              <a:gd name="T4" fmla="*/ 1076131 w 1076131"/>
              <a:gd name="T5" fmla="*/ 1474237 h 1474237"/>
              <a:gd name="T6" fmla="*/ 174171 w 1076131"/>
              <a:gd name="T7" fmla="*/ 0 h 1474237"/>
              <a:gd name="T8" fmla="*/ 0 60000 65536"/>
              <a:gd name="T9" fmla="*/ 0 60000 65536"/>
              <a:gd name="T10" fmla="*/ 0 60000 65536"/>
              <a:gd name="T11" fmla="*/ 0 60000 65536"/>
              <a:gd name="T12" fmla="*/ 0 w 1076131"/>
              <a:gd name="T13" fmla="*/ 0 h 1474237"/>
              <a:gd name="T14" fmla="*/ 1076131 w 1076131"/>
              <a:gd name="T15" fmla="*/ 1474237 h 14742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76131" h="1474237">
                <a:moveTo>
                  <a:pt x="174171" y="0"/>
                </a:moveTo>
                <a:lnTo>
                  <a:pt x="0" y="1474237"/>
                </a:lnTo>
                <a:lnTo>
                  <a:pt x="1076131" y="1474237"/>
                </a:lnTo>
                <a:lnTo>
                  <a:pt x="174171" y="0"/>
                </a:lnTo>
                <a:close/>
              </a:path>
            </a:pathLst>
          </a:custGeom>
          <a:solidFill>
            <a:srgbClr val="F8A11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7" name="任意多边形 9"/>
          <p:cNvSpPr>
            <a:spLocks noChangeArrowheads="1"/>
          </p:cNvSpPr>
          <p:nvPr/>
        </p:nvSpPr>
        <p:spPr bwMode="auto">
          <a:xfrm>
            <a:off x="814388" y="3241675"/>
            <a:ext cx="1331912" cy="1920875"/>
          </a:xfrm>
          <a:custGeom>
            <a:avLst/>
            <a:gdLst>
              <a:gd name="T0" fmla="*/ 1337388 w 1337388"/>
              <a:gd name="T1" fmla="*/ 454090 h 1909666"/>
              <a:gd name="T2" fmla="*/ 0 w 1337388"/>
              <a:gd name="T3" fmla="*/ 0 h 1909666"/>
              <a:gd name="T4" fmla="*/ 1169437 w 1337388"/>
              <a:gd name="T5" fmla="*/ 1909666 h 1909666"/>
              <a:gd name="T6" fmla="*/ 1337388 w 1337388"/>
              <a:gd name="T7" fmla="*/ 454090 h 1909666"/>
              <a:gd name="T8" fmla="*/ 0 60000 65536"/>
              <a:gd name="T9" fmla="*/ 0 60000 65536"/>
              <a:gd name="T10" fmla="*/ 0 60000 65536"/>
              <a:gd name="T11" fmla="*/ 0 60000 65536"/>
              <a:gd name="T12" fmla="*/ 0 w 1337388"/>
              <a:gd name="T13" fmla="*/ 0 h 1909666"/>
              <a:gd name="T14" fmla="*/ 1337388 w 1337388"/>
              <a:gd name="T15" fmla="*/ 1909666 h 190966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337388" h="1909666">
                <a:moveTo>
                  <a:pt x="1337388" y="454090"/>
                </a:moveTo>
                <a:lnTo>
                  <a:pt x="0" y="0"/>
                </a:lnTo>
                <a:lnTo>
                  <a:pt x="1169437" y="1909666"/>
                </a:lnTo>
                <a:lnTo>
                  <a:pt x="1337388" y="454090"/>
                </a:lnTo>
                <a:close/>
              </a:path>
            </a:pathLst>
          </a:custGeom>
          <a:solidFill>
            <a:srgbClr val="F493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8" name="任意多边形 10"/>
          <p:cNvSpPr>
            <a:spLocks noChangeArrowheads="1"/>
          </p:cNvSpPr>
          <p:nvPr/>
        </p:nvSpPr>
        <p:spPr bwMode="auto">
          <a:xfrm>
            <a:off x="796925" y="3203575"/>
            <a:ext cx="938213" cy="1965325"/>
          </a:xfrm>
          <a:custGeom>
            <a:avLst/>
            <a:gdLst>
              <a:gd name="T0" fmla="*/ 0 w 920621"/>
              <a:gd name="T1" fmla="*/ 0 h 1922106"/>
              <a:gd name="T2" fmla="*/ 920621 w 920621"/>
              <a:gd name="T3" fmla="*/ 1922106 h 1922106"/>
              <a:gd name="T4" fmla="*/ 534955 w 920621"/>
              <a:gd name="T5" fmla="*/ 1922106 h 1922106"/>
              <a:gd name="T6" fmla="*/ 0 w 920621"/>
              <a:gd name="T7" fmla="*/ 0 h 1922106"/>
              <a:gd name="T8" fmla="*/ 0 60000 65536"/>
              <a:gd name="T9" fmla="*/ 0 60000 65536"/>
              <a:gd name="T10" fmla="*/ 0 60000 65536"/>
              <a:gd name="T11" fmla="*/ 0 60000 65536"/>
              <a:gd name="T12" fmla="*/ 0 w 920621"/>
              <a:gd name="T13" fmla="*/ 0 h 1922106"/>
              <a:gd name="T14" fmla="*/ 920621 w 920621"/>
              <a:gd name="T15" fmla="*/ 1922106 h 19221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20621" h="1922106">
                <a:moveTo>
                  <a:pt x="0" y="0"/>
                </a:moveTo>
                <a:lnTo>
                  <a:pt x="920621" y="1922106"/>
                </a:lnTo>
                <a:lnTo>
                  <a:pt x="534955" y="1922106"/>
                </a:lnTo>
                <a:lnTo>
                  <a:pt x="0" y="0"/>
                </a:lnTo>
                <a:close/>
              </a:path>
            </a:pathLst>
          </a:custGeom>
          <a:solidFill>
            <a:srgbClr val="F9A81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29" name="任意多边形 12"/>
          <p:cNvSpPr>
            <a:spLocks noChangeArrowheads="1"/>
          </p:cNvSpPr>
          <p:nvPr/>
        </p:nvSpPr>
        <p:spPr bwMode="auto">
          <a:xfrm>
            <a:off x="2089150" y="1784350"/>
            <a:ext cx="622300" cy="2035175"/>
          </a:xfrm>
          <a:custGeom>
            <a:avLst/>
            <a:gdLst>
              <a:gd name="T0" fmla="*/ 68425 w 609600"/>
              <a:gd name="T1" fmla="*/ 1884784 h 1996751"/>
              <a:gd name="T2" fmla="*/ 0 w 609600"/>
              <a:gd name="T3" fmla="*/ 0 h 1996751"/>
              <a:gd name="T4" fmla="*/ 609600 w 609600"/>
              <a:gd name="T5" fmla="*/ 1996751 h 1996751"/>
              <a:gd name="T6" fmla="*/ 68425 w 609600"/>
              <a:gd name="T7" fmla="*/ 1884784 h 1996751"/>
              <a:gd name="T8" fmla="*/ 0 60000 65536"/>
              <a:gd name="T9" fmla="*/ 0 60000 65536"/>
              <a:gd name="T10" fmla="*/ 0 60000 65536"/>
              <a:gd name="T11" fmla="*/ 0 60000 65536"/>
              <a:gd name="T12" fmla="*/ 0 w 609600"/>
              <a:gd name="T13" fmla="*/ 0 h 1996751"/>
              <a:gd name="T14" fmla="*/ 609600 w 609600"/>
              <a:gd name="T15" fmla="*/ 1996751 h 19967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609600" h="1996751">
                <a:moveTo>
                  <a:pt x="68425" y="1884784"/>
                </a:moveTo>
                <a:lnTo>
                  <a:pt x="0" y="0"/>
                </a:lnTo>
                <a:lnTo>
                  <a:pt x="609600" y="1996751"/>
                </a:lnTo>
                <a:lnTo>
                  <a:pt x="68425" y="1884784"/>
                </a:lnTo>
                <a:close/>
              </a:path>
            </a:pathLst>
          </a:custGeom>
          <a:solidFill>
            <a:srgbClr val="BE20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0" name="任意多边形 14"/>
          <p:cNvSpPr>
            <a:spLocks noChangeArrowheads="1"/>
          </p:cNvSpPr>
          <p:nvPr/>
        </p:nvSpPr>
        <p:spPr bwMode="auto">
          <a:xfrm>
            <a:off x="1909763" y="1268413"/>
            <a:ext cx="1281112" cy="4094162"/>
          </a:xfrm>
          <a:custGeom>
            <a:avLst/>
            <a:gdLst>
              <a:gd name="T0" fmla="*/ 0 w 1262743"/>
              <a:gd name="T1" fmla="*/ 0 h 3999723"/>
              <a:gd name="T2" fmla="*/ 684245 w 1262743"/>
              <a:gd name="T3" fmla="*/ 516294 h 3999723"/>
              <a:gd name="T4" fmla="*/ 1262743 w 1262743"/>
              <a:gd name="T5" fmla="*/ 3999723 h 3999723"/>
              <a:gd name="T6" fmla="*/ 0 w 1262743"/>
              <a:gd name="T7" fmla="*/ 0 h 3999723"/>
              <a:gd name="T8" fmla="*/ 0 60000 65536"/>
              <a:gd name="T9" fmla="*/ 0 60000 65536"/>
              <a:gd name="T10" fmla="*/ 0 60000 65536"/>
              <a:gd name="T11" fmla="*/ 0 60000 65536"/>
              <a:gd name="T12" fmla="*/ 0 w 1262743"/>
              <a:gd name="T13" fmla="*/ 0 h 3999723"/>
              <a:gd name="T14" fmla="*/ 1262743 w 1262743"/>
              <a:gd name="T15" fmla="*/ 3999723 h 399972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62743" h="3999723">
                <a:moveTo>
                  <a:pt x="0" y="0"/>
                </a:moveTo>
                <a:lnTo>
                  <a:pt x="684245" y="516294"/>
                </a:lnTo>
                <a:lnTo>
                  <a:pt x="1262743" y="3999723"/>
                </a:lnTo>
                <a:lnTo>
                  <a:pt x="0" y="0"/>
                </a:lnTo>
                <a:close/>
              </a:path>
            </a:pathLst>
          </a:custGeom>
          <a:solidFill>
            <a:srgbClr val="EA253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1" name="任意多边形 15"/>
          <p:cNvSpPr>
            <a:spLocks noChangeArrowheads="1"/>
          </p:cNvSpPr>
          <p:nvPr/>
        </p:nvSpPr>
        <p:spPr bwMode="auto">
          <a:xfrm>
            <a:off x="1069975" y="2924175"/>
            <a:ext cx="1076325" cy="776288"/>
          </a:xfrm>
          <a:custGeom>
            <a:avLst/>
            <a:gdLst>
              <a:gd name="T0" fmla="*/ 0 w 1082351"/>
              <a:gd name="T1" fmla="*/ 0 h 777551"/>
              <a:gd name="T2" fmla="*/ 690465 w 1082351"/>
              <a:gd name="T3" fmla="*/ 149290 h 777551"/>
              <a:gd name="T4" fmla="*/ 1082351 w 1082351"/>
              <a:gd name="T5" fmla="*/ 777551 h 777551"/>
              <a:gd name="T6" fmla="*/ 0 w 1082351"/>
              <a:gd name="T7" fmla="*/ 0 h 777551"/>
              <a:gd name="T8" fmla="*/ 0 60000 65536"/>
              <a:gd name="T9" fmla="*/ 0 60000 65536"/>
              <a:gd name="T10" fmla="*/ 0 60000 65536"/>
              <a:gd name="T11" fmla="*/ 0 60000 65536"/>
              <a:gd name="T12" fmla="*/ 0 w 1082351"/>
              <a:gd name="T13" fmla="*/ 0 h 777551"/>
              <a:gd name="T14" fmla="*/ 1082351 w 1082351"/>
              <a:gd name="T15" fmla="*/ 777551 h 7775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82351" h="777551">
                <a:moveTo>
                  <a:pt x="0" y="0"/>
                </a:moveTo>
                <a:lnTo>
                  <a:pt x="690465" y="149290"/>
                </a:lnTo>
                <a:lnTo>
                  <a:pt x="1082351" y="777551"/>
                </a:lnTo>
                <a:lnTo>
                  <a:pt x="0" y="0"/>
                </a:lnTo>
                <a:close/>
              </a:path>
            </a:pathLst>
          </a:custGeom>
          <a:solidFill>
            <a:srgbClr val="4EC1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2" name="任意多边形 16"/>
          <p:cNvSpPr>
            <a:spLocks noChangeArrowheads="1"/>
          </p:cNvSpPr>
          <p:nvPr/>
        </p:nvSpPr>
        <p:spPr bwMode="auto">
          <a:xfrm>
            <a:off x="1076325" y="1784350"/>
            <a:ext cx="1001713" cy="1300163"/>
          </a:xfrm>
          <a:custGeom>
            <a:avLst/>
            <a:gdLst>
              <a:gd name="T0" fmla="*/ 0 w 976604"/>
              <a:gd name="T1" fmla="*/ 1132114 h 1287624"/>
              <a:gd name="T2" fmla="*/ 976604 w 976604"/>
              <a:gd name="T3" fmla="*/ 0 h 1287624"/>
              <a:gd name="T4" fmla="*/ 659363 w 976604"/>
              <a:gd name="T5" fmla="*/ 1287624 h 1287624"/>
              <a:gd name="T6" fmla="*/ 0 w 976604"/>
              <a:gd name="T7" fmla="*/ 1132114 h 1287624"/>
              <a:gd name="T8" fmla="*/ 0 60000 65536"/>
              <a:gd name="T9" fmla="*/ 0 60000 65536"/>
              <a:gd name="T10" fmla="*/ 0 60000 65536"/>
              <a:gd name="T11" fmla="*/ 0 60000 65536"/>
              <a:gd name="T12" fmla="*/ 0 w 976604"/>
              <a:gd name="T13" fmla="*/ 0 h 1287624"/>
              <a:gd name="T14" fmla="*/ 976604 w 976604"/>
              <a:gd name="T15" fmla="*/ 1287624 h 12876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76604" h="1287624">
                <a:moveTo>
                  <a:pt x="0" y="1132114"/>
                </a:moveTo>
                <a:lnTo>
                  <a:pt x="976604" y="0"/>
                </a:lnTo>
                <a:lnTo>
                  <a:pt x="659363" y="1287624"/>
                </a:lnTo>
                <a:lnTo>
                  <a:pt x="0" y="1132114"/>
                </a:lnTo>
                <a:close/>
              </a:path>
            </a:pathLst>
          </a:custGeom>
          <a:solidFill>
            <a:srgbClr val="15A9B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3" name="任意多边形 17"/>
          <p:cNvSpPr>
            <a:spLocks noChangeArrowheads="1"/>
          </p:cNvSpPr>
          <p:nvPr/>
        </p:nvSpPr>
        <p:spPr bwMode="auto">
          <a:xfrm>
            <a:off x="1082675" y="1784350"/>
            <a:ext cx="1000125" cy="1144588"/>
          </a:xfrm>
          <a:custGeom>
            <a:avLst/>
            <a:gdLst>
              <a:gd name="T0" fmla="*/ 0 w 1001486"/>
              <a:gd name="T1" fmla="*/ 1144555 h 1144555"/>
              <a:gd name="T2" fmla="*/ 49763 w 1001486"/>
              <a:gd name="T3" fmla="*/ 6221 h 1144555"/>
              <a:gd name="T4" fmla="*/ 1001486 w 1001486"/>
              <a:gd name="T5" fmla="*/ 0 h 1144555"/>
              <a:gd name="T6" fmla="*/ 0 w 1001486"/>
              <a:gd name="T7" fmla="*/ 1144555 h 1144555"/>
              <a:gd name="T8" fmla="*/ 0 60000 65536"/>
              <a:gd name="T9" fmla="*/ 0 60000 65536"/>
              <a:gd name="T10" fmla="*/ 0 60000 65536"/>
              <a:gd name="T11" fmla="*/ 0 60000 65536"/>
              <a:gd name="T12" fmla="*/ 0 w 1001486"/>
              <a:gd name="T13" fmla="*/ 0 h 1144555"/>
              <a:gd name="T14" fmla="*/ 1001486 w 1001486"/>
              <a:gd name="T15" fmla="*/ 1144555 h 114455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01486" h="1144555">
                <a:moveTo>
                  <a:pt x="0" y="1144555"/>
                </a:moveTo>
                <a:lnTo>
                  <a:pt x="49763" y="6221"/>
                </a:lnTo>
                <a:lnTo>
                  <a:pt x="1001486" y="0"/>
                </a:lnTo>
                <a:lnTo>
                  <a:pt x="0" y="1144555"/>
                </a:lnTo>
                <a:close/>
              </a:path>
            </a:pathLst>
          </a:custGeom>
          <a:solidFill>
            <a:srgbClr val="17B6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4" name="任意多边形 18"/>
          <p:cNvSpPr>
            <a:spLocks noChangeArrowheads="1"/>
          </p:cNvSpPr>
          <p:nvPr/>
        </p:nvSpPr>
        <p:spPr bwMode="auto">
          <a:xfrm>
            <a:off x="1112838" y="1250950"/>
            <a:ext cx="963612" cy="558800"/>
          </a:xfrm>
          <a:custGeom>
            <a:avLst/>
            <a:gdLst>
              <a:gd name="T0" fmla="*/ 0 w 933061"/>
              <a:gd name="T1" fmla="*/ 547396 h 559837"/>
              <a:gd name="T2" fmla="*/ 765110 w 933061"/>
              <a:gd name="T3" fmla="*/ 0 h 559837"/>
              <a:gd name="T4" fmla="*/ 933061 w 933061"/>
              <a:gd name="T5" fmla="*/ 559837 h 559837"/>
              <a:gd name="T6" fmla="*/ 0 w 933061"/>
              <a:gd name="T7" fmla="*/ 547396 h 559837"/>
              <a:gd name="T8" fmla="*/ 0 60000 65536"/>
              <a:gd name="T9" fmla="*/ 0 60000 65536"/>
              <a:gd name="T10" fmla="*/ 0 60000 65536"/>
              <a:gd name="T11" fmla="*/ 0 60000 65536"/>
              <a:gd name="T12" fmla="*/ 0 w 933061"/>
              <a:gd name="T13" fmla="*/ 0 h 559837"/>
              <a:gd name="T14" fmla="*/ 933061 w 933061"/>
              <a:gd name="T15" fmla="*/ 559837 h 5598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933061" h="559837">
                <a:moveTo>
                  <a:pt x="0" y="547396"/>
                </a:moveTo>
                <a:lnTo>
                  <a:pt x="765110" y="0"/>
                </a:lnTo>
                <a:lnTo>
                  <a:pt x="933061" y="559837"/>
                </a:lnTo>
                <a:lnTo>
                  <a:pt x="0" y="547396"/>
                </a:lnTo>
                <a:close/>
              </a:path>
            </a:pathLst>
          </a:custGeom>
          <a:solidFill>
            <a:srgbClr val="57C8E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5" name="任意多边形 19"/>
          <p:cNvSpPr>
            <a:spLocks noChangeArrowheads="1"/>
          </p:cNvSpPr>
          <p:nvPr/>
        </p:nvSpPr>
        <p:spPr bwMode="auto">
          <a:xfrm>
            <a:off x="1138238" y="995363"/>
            <a:ext cx="765175" cy="801687"/>
          </a:xfrm>
          <a:custGeom>
            <a:avLst/>
            <a:gdLst>
              <a:gd name="T0" fmla="*/ 236375 w 765110"/>
              <a:gd name="T1" fmla="*/ 0 h 802433"/>
              <a:gd name="T2" fmla="*/ 0 w 765110"/>
              <a:gd name="T3" fmla="*/ 802433 h 802433"/>
              <a:gd name="T4" fmla="*/ 765110 w 765110"/>
              <a:gd name="T5" fmla="*/ 255037 h 802433"/>
              <a:gd name="T6" fmla="*/ 236375 w 765110"/>
              <a:gd name="T7" fmla="*/ 0 h 802433"/>
              <a:gd name="T8" fmla="*/ 0 60000 65536"/>
              <a:gd name="T9" fmla="*/ 0 60000 65536"/>
              <a:gd name="T10" fmla="*/ 0 60000 65536"/>
              <a:gd name="T11" fmla="*/ 0 60000 65536"/>
              <a:gd name="T12" fmla="*/ 0 w 765110"/>
              <a:gd name="T13" fmla="*/ 0 h 802433"/>
              <a:gd name="T14" fmla="*/ 765110 w 765110"/>
              <a:gd name="T15" fmla="*/ 802433 h 80243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65110" h="802433">
                <a:moveTo>
                  <a:pt x="236375" y="0"/>
                </a:moveTo>
                <a:lnTo>
                  <a:pt x="0" y="802433"/>
                </a:lnTo>
                <a:lnTo>
                  <a:pt x="765110" y="255037"/>
                </a:lnTo>
                <a:lnTo>
                  <a:pt x="236375" y="0"/>
                </a:lnTo>
                <a:close/>
              </a:path>
            </a:pathLst>
          </a:custGeom>
          <a:solidFill>
            <a:srgbClr val="1AA7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6" name="任意多边形 20"/>
          <p:cNvSpPr>
            <a:spLocks noChangeArrowheads="1"/>
          </p:cNvSpPr>
          <p:nvPr/>
        </p:nvSpPr>
        <p:spPr bwMode="auto">
          <a:xfrm>
            <a:off x="1268413" y="-74613"/>
            <a:ext cx="635000" cy="1357313"/>
          </a:xfrm>
          <a:custGeom>
            <a:avLst/>
            <a:gdLst>
              <a:gd name="T0" fmla="*/ 105747 w 634481"/>
              <a:gd name="T1" fmla="*/ 1069910 h 1356049"/>
              <a:gd name="T2" fmla="*/ 0 w 634481"/>
              <a:gd name="T3" fmla="*/ 12441 h 1356049"/>
              <a:gd name="T4" fmla="*/ 236375 w 634481"/>
              <a:gd name="T5" fmla="*/ 0 h 1356049"/>
              <a:gd name="T6" fmla="*/ 634481 w 634481"/>
              <a:gd name="T7" fmla="*/ 1356049 h 1356049"/>
              <a:gd name="T8" fmla="*/ 105747 w 634481"/>
              <a:gd name="T9" fmla="*/ 1069910 h 1356049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34481"/>
              <a:gd name="T16" fmla="*/ 0 h 1356049"/>
              <a:gd name="T17" fmla="*/ 634481 w 634481"/>
              <a:gd name="T18" fmla="*/ 1356049 h 1356049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34481" h="1356049">
                <a:moveTo>
                  <a:pt x="105747" y="1069910"/>
                </a:moveTo>
                <a:lnTo>
                  <a:pt x="0" y="12441"/>
                </a:lnTo>
                <a:lnTo>
                  <a:pt x="236375" y="0"/>
                </a:lnTo>
                <a:lnTo>
                  <a:pt x="634481" y="1356049"/>
                </a:lnTo>
                <a:lnTo>
                  <a:pt x="105747" y="1069910"/>
                </a:lnTo>
                <a:close/>
              </a:path>
            </a:pathLst>
          </a:custGeom>
          <a:solidFill>
            <a:srgbClr val="250D0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7" name="任意多边形 21"/>
          <p:cNvSpPr>
            <a:spLocks noChangeArrowheads="1"/>
          </p:cNvSpPr>
          <p:nvPr/>
        </p:nvSpPr>
        <p:spPr bwMode="auto">
          <a:xfrm>
            <a:off x="1498600" y="-79375"/>
            <a:ext cx="835025" cy="1343025"/>
          </a:xfrm>
          <a:custGeom>
            <a:avLst/>
            <a:gdLst>
              <a:gd name="T0" fmla="*/ 398106 w 833535"/>
              <a:gd name="T1" fmla="*/ 1343608 h 1343608"/>
              <a:gd name="T2" fmla="*/ 833535 w 833535"/>
              <a:gd name="T3" fmla="*/ 982824 h 1343608"/>
              <a:gd name="T4" fmla="*/ 279918 w 833535"/>
              <a:gd name="T5" fmla="*/ 0 h 1343608"/>
              <a:gd name="T6" fmla="*/ 0 w 833535"/>
              <a:gd name="T7" fmla="*/ 18661 h 1343608"/>
              <a:gd name="T8" fmla="*/ 398106 w 833535"/>
              <a:gd name="T9" fmla="*/ 1343608 h 134360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833535"/>
              <a:gd name="T16" fmla="*/ 0 h 1343608"/>
              <a:gd name="T17" fmla="*/ 833535 w 833535"/>
              <a:gd name="T18" fmla="*/ 1343608 h 134360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833535" h="1343608">
                <a:moveTo>
                  <a:pt x="398106" y="1343608"/>
                </a:moveTo>
                <a:lnTo>
                  <a:pt x="833535" y="982824"/>
                </a:lnTo>
                <a:lnTo>
                  <a:pt x="279918" y="0"/>
                </a:lnTo>
                <a:lnTo>
                  <a:pt x="0" y="18661"/>
                </a:lnTo>
                <a:lnTo>
                  <a:pt x="398106" y="1343608"/>
                </a:lnTo>
                <a:close/>
              </a:path>
            </a:pathLst>
          </a:custGeom>
          <a:solidFill>
            <a:srgbClr val="BE1F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8" name="任意多边形 22"/>
          <p:cNvSpPr>
            <a:spLocks noChangeArrowheads="1"/>
          </p:cNvSpPr>
          <p:nvPr/>
        </p:nvSpPr>
        <p:spPr bwMode="auto">
          <a:xfrm>
            <a:off x="-279400" y="136525"/>
            <a:ext cx="1654175" cy="1673225"/>
          </a:xfrm>
          <a:custGeom>
            <a:avLst/>
            <a:gdLst>
              <a:gd name="T0" fmla="*/ 1654628 w 1654628"/>
              <a:gd name="T1" fmla="*/ 858416 h 1673290"/>
              <a:gd name="T2" fmla="*/ 1418253 w 1654628"/>
              <a:gd name="T3" fmla="*/ 1673290 h 1673290"/>
              <a:gd name="T4" fmla="*/ 0 w 1654628"/>
              <a:gd name="T5" fmla="*/ 99527 h 1673290"/>
              <a:gd name="T6" fmla="*/ 136849 w 1654628"/>
              <a:gd name="T7" fmla="*/ 0 h 1673290"/>
              <a:gd name="T8" fmla="*/ 1654628 w 1654628"/>
              <a:gd name="T9" fmla="*/ 858416 h 16732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654628"/>
              <a:gd name="T16" fmla="*/ 0 h 1673290"/>
              <a:gd name="T17" fmla="*/ 1654628 w 1654628"/>
              <a:gd name="T18" fmla="*/ 1673290 h 16732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654628" h="1673290">
                <a:moveTo>
                  <a:pt x="1654628" y="858416"/>
                </a:moveTo>
                <a:lnTo>
                  <a:pt x="1418253" y="1673290"/>
                </a:lnTo>
                <a:lnTo>
                  <a:pt x="0" y="99527"/>
                </a:lnTo>
                <a:lnTo>
                  <a:pt x="136849" y="0"/>
                </a:lnTo>
                <a:lnTo>
                  <a:pt x="1654628" y="858416"/>
                </a:lnTo>
                <a:close/>
              </a:path>
            </a:pathLst>
          </a:custGeom>
          <a:solidFill>
            <a:srgbClr val="17B7D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39" name="任意多边形 23"/>
          <p:cNvSpPr>
            <a:spLocks noChangeArrowheads="1"/>
          </p:cNvSpPr>
          <p:nvPr/>
        </p:nvSpPr>
        <p:spPr bwMode="auto">
          <a:xfrm>
            <a:off x="-17463" y="-68263"/>
            <a:ext cx="1392238" cy="1063626"/>
          </a:xfrm>
          <a:custGeom>
            <a:avLst/>
            <a:gdLst>
              <a:gd name="T0" fmla="*/ 1393372 w 1393372"/>
              <a:gd name="T1" fmla="*/ 1063690 h 1063690"/>
              <a:gd name="T2" fmla="*/ 1293845 w 1393372"/>
              <a:gd name="T3" fmla="*/ 6221 h 1063690"/>
              <a:gd name="T4" fmla="*/ 223935 w 1393372"/>
              <a:gd name="T5" fmla="*/ 0 h 1063690"/>
              <a:gd name="T6" fmla="*/ 0 w 1393372"/>
              <a:gd name="T7" fmla="*/ 292359 h 1063690"/>
              <a:gd name="T8" fmla="*/ 1393372 w 1393372"/>
              <a:gd name="T9" fmla="*/ 1063690 h 106369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393372"/>
              <a:gd name="T16" fmla="*/ 0 h 1063690"/>
              <a:gd name="T17" fmla="*/ 1393372 w 1393372"/>
              <a:gd name="T18" fmla="*/ 1063690 h 106369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393372" h="1063690">
                <a:moveTo>
                  <a:pt x="1393372" y="1063690"/>
                </a:moveTo>
                <a:lnTo>
                  <a:pt x="1293845" y="6221"/>
                </a:lnTo>
                <a:lnTo>
                  <a:pt x="223935" y="0"/>
                </a:lnTo>
                <a:lnTo>
                  <a:pt x="0" y="292359"/>
                </a:lnTo>
                <a:lnTo>
                  <a:pt x="1393372" y="1063690"/>
                </a:lnTo>
                <a:close/>
              </a:path>
            </a:pathLst>
          </a:custGeom>
          <a:solidFill>
            <a:srgbClr val="4CC4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0" name="任意多边形 26"/>
          <p:cNvSpPr>
            <a:spLocks noChangeArrowheads="1"/>
          </p:cNvSpPr>
          <p:nvPr/>
        </p:nvSpPr>
        <p:spPr bwMode="auto">
          <a:xfrm>
            <a:off x="2892425" y="3619500"/>
            <a:ext cx="398463" cy="1711325"/>
          </a:xfrm>
          <a:custGeom>
            <a:avLst/>
            <a:gdLst>
              <a:gd name="T0" fmla="*/ 0 w 398106"/>
              <a:gd name="T1" fmla="*/ 0 h 1710612"/>
              <a:gd name="T2" fmla="*/ 398106 w 398106"/>
              <a:gd name="T3" fmla="*/ 982824 h 1710612"/>
              <a:gd name="T4" fmla="*/ 286139 w 398106"/>
              <a:gd name="T5" fmla="*/ 1710612 h 1710612"/>
              <a:gd name="T6" fmla="*/ 0 w 398106"/>
              <a:gd name="T7" fmla="*/ 0 h 1710612"/>
              <a:gd name="T8" fmla="*/ 0 60000 65536"/>
              <a:gd name="T9" fmla="*/ 0 60000 65536"/>
              <a:gd name="T10" fmla="*/ 0 60000 65536"/>
              <a:gd name="T11" fmla="*/ 0 60000 65536"/>
              <a:gd name="T12" fmla="*/ 0 w 398106"/>
              <a:gd name="T13" fmla="*/ 0 h 1710612"/>
              <a:gd name="T14" fmla="*/ 398106 w 398106"/>
              <a:gd name="T15" fmla="*/ 1710612 h 171061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8106" h="1710612">
                <a:moveTo>
                  <a:pt x="0" y="0"/>
                </a:moveTo>
                <a:lnTo>
                  <a:pt x="398106" y="982824"/>
                </a:lnTo>
                <a:lnTo>
                  <a:pt x="286139" y="1710612"/>
                </a:lnTo>
                <a:lnTo>
                  <a:pt x="0" y="0"/>
                </a:lnTo>
                <a:close/>
              </a:path>
            </a:pathLst>
          </a:custGeom>
          <a:solidFill>
            <a:srgbClr val="FBA11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1" name="任意多边形 27"/>
          <p:cNvSpPr>
            <a:spLocks noChangeArrowheads="1"/>
          </p:cNvSpPr>
          <p:nvPr/>
        </p:nvSpPr>
        <p:spPr bwMode="auto">
          <a:xfrm>
            <a:off x="3184525" y="4597400"/>
            <a:ext cx="1617663" cy="565150"/>
          </a:xfrm>
          <a:custGeom>
            <a:avLst/>
            <a:gdLst>
              <a:gd name="T0" fmla="*/ 99526 w 1617306"/>
              <a:gd name="T1" fmla="*/ 0 h 566057"/>
              <a:gd name="T2" fmla="*/ 1617306 w 1617306"/>
              <a:gd name="T3" fmla="*/ 566057 h 566057"/>
              <a:gd name="T4" fmla="*/ 0 w 1617306"/>
              <a:gd name="T5" fmla="*/ 566057 h 566057"/>
              <a:gd name="T6" fmla="*/ 99526 w 1617306"/>
              <a:gd name="T7" fmla="*/ 0 h 566057"/>
              <a:gd name="T8" fmla="*/ 0 60000 65536"/>
              <a:gd name="T9" fmla="*/ 0 60000 65536"/>
              <a:gd name="T10" fmla="*/ 0 60000 65536"/>
              <a:gd name="T11" fmla="*/ 0 60000 65536"/>
              <a:gd name="T12" fmla="*/ 0 w 1617306"/>
              <a:gd name="T13" fmla="*/ 0 h 566057"/>
              <a:gd name="T14" fmla="*/ 1617306 w 1617306"/>
              <a:gd name="T15" fmla="*/ 566057 h 5660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617306" h="566057">
                <a:moveTo>
                  <a:pt x="99526" y="0"/>
                </a:moveTo>
                <a:lnTo>
                  <a:pt x="1617306" y="566057"/>
                </a:lnTo>
                <a:lnTo>
                  <a:pt x="0" y="566057"/>
                </a:lnTo>
                <a:lnTo>
                  <a:pt x="99526" y="0"/>
                </a:lnTo>
                <a:close/>
              </a:path>
            </a:pathLst>
          </a:custGeom>
          <a:solidFill>
            <a:srgbClr val="ED3B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2" name="任意多边形 28"/>
          <p:cNvSpPr>
            <a:spLocks noChangeArrowheads="1"/>
          </p:cNvSpPr>
          <p:nvPr/>
        </p:nvSpPr>
        <p:spPr bwMode="auto">
          <a:xfrm>
            <a:off x="3278188" y="4011613"/>
            <a:ext cx="1790700" cy="1157287"/>
          </a:xfrm>
          <a:custGeom>
            <a:avLst/>
            <a:gdLst>
              <a:gd name="T0" fmla="*/ 87086 w 1791477"/>
              <a:gd name="T1" fmla="*/ 0 h 1156996"/>
              <a:gd name="T2" fmla="*/ 1791477 w 1791477"/>
              <a:gd name="T3" fmla="*/ 1150776 h 1156996"/>
              <a:gd name="T4" fmla="*/ 1536441 w 1791477"/>
              <a:gd name="T5" fmla="*/ 1156996 h 1156996"/>
              <a:gd name="T6" fmla="*/ 0 w 1791477"/>
              <a:gd name="T7" fmla="*/ 603380 h 1156996"/>
              <a:gd name="T8" fmla="*/ 87086 w 1791477"/>
              <a:gd name="T9" fmla="*/ 0 h 1156996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91477"/>
              <a:gd name="T16" fmla="*/ 0 h 1156996"/>
              <a:gd name="T17" fmla="*/ 1791477 w 1791477"/>
              <a:gd name="T18" fmla="*/ 1156996 h 115699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91477" h="1156996">
                <a:moveTo>
                  <a:pt x="87086" y="0"/>
                </a:moveTo>
                <a:lnTo>
                  <a:pt x="1791477" y="1150776"/>
                </a:lnTo>
                <a:lnTo>
                  <a:pt x="1536441" y="1156996"/>
                </a:lnTo>
                <a:lnTo>
                  <a:pt x="0" y="603380"/>
                </a:lnTo>
                <a:lnTo>
                  <a:pt x="87086" y="0"/>
                </a:lnTo>
                <a:close/>
              </a:path>
            </a:pathLst>
          </a:custGeom>
          <a:solidFill>
            <a:srgbClr val="F05A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3" name="任意多边形 29"/>
          <p:cNvSpPr>
            <a:spLocks noChangeArrowheads="1"/>
          </p:cNvSpPr>
          <p:nvPr/>
        </p:nvSpPr>
        <p:spPr bwMode="auto">
          <a:xfrm>
            <a:off x="2886075" y="3613150"/>
            <a:ext cx="485775" cy="984250"/>
          </a:xfrm>
          <a:custGeom>
            <a:avLst/>
            <a:gdLst>
              <a:gd name="T0" fmla="*/ 0 w 491412"/>
              <a:gd name="T1" fmla="*/ 0 h 976604"/>
              <a:gd name="T2" fmla="*/ 491412 w 491412"/>
              <a:gd name="T3" fmla="*/ 398106 h 976604"/>
              <a:gd name="T4" fmla="*/ 398106 w 491412"/>
              <a:gd name="T5" fmla="*/ 976604 h 976604"/>
              <a:gd name="T6" fmla="*/ 0 w 491412"/>
              <a:gd name="T7" fmla="*/ 0 h 976604"/>
              <a:gd name="T8" fmla="*/ 0 60000 65536"/>
              <a:gd name="T9" fmla="*/ 0 60000 65536"/>
              <a:gd name="T10" fmla="*/ 0 60000 65536"/>
              <a:gd name="T11" fmla="*/ 0 60000 65536"/>
              <a:gd name="T12" fmla="*/ 0 w 491412"/>
              <a:gd name="T13" fmla="*/ 0 h 976604"/>
              <a:gd name="T14" fmla="*/ 491412 w 491412"/>
              <a:gd name="T15" fmla="*/ 976604 h 97660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91412" h="976604">
                <a:moveTo>
                  <a:pt x="0" y="0"/>
                </a:moveTo>
                <a:lnTo>
                  <a:pt x="491412" y="398106"/>
                </a:lnTo>
                <a:lnTo>
                  <a:pt x="398106" y="976604"/>
                </a:lnTo>
                <a:lnTo>
                  <a:pt x="0" y="0"/>
                </a:lnTo>
                <a:close/>
              </a:path>
            </a:pathLst>
          </a:custGeom>
          <a:solidFill>
            <a:srgbClr val="FCBA1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4" name="任意多边形 32"/>
          <p:cNvSpPr>
            <a:spLocks noChangeArrowheads="1"/>
          </p:cNvSpPr>
          <p:nvPr/>
        </p:nvSpPr>
        <p:spPr bwMode="auto">
          <a:xfrm>
            <a:off x="2581275" y="1773238"/>
            <a:ext cx="1082675" cy="1884362"/>
          </a:xfrm>
          <a:custGeom>
            <a:avLst/>
            <a:gdLst>
              <a:gd name="T0" fmla="*/ 0 w 1076131"/>
              <a:gd name="T1" fmla="*/ 0 h 1841240"/>
              <a:gd name="T2" fmla="*/ 1076131 w 1076131"/>
              <a:gd name="T3" fmla="*/ 6220 h 1841240"/>
              <a:gd name="T4" fmla="*/ 304800 w 1076131"/>
              <a:gd name="T5" fmla="*/ 1841240 h 1841240"/>
              <a:gd name="T6" fmla="*/ 0 w 1076131"/>
              <a:gd name="T7" fmla="*/ 0 h 1841240"/>
              <a:gd name="T8" fmla="*/ 0 60000 65536"/>
              <a:gd name="T9" fmla="*/ 0 60000 65536"/>
              <a:gd name="T10" fmla="*/ 0 60000 65536"/>
              <a:gd name="T11" fmla="*/ 0 60000 65536"/>
              <a:gd name="T12" fmla="*/ 0 w 1076131"/>
              <a:gd name="T13" fmla="*/ 0 h 1841240"/>
              <a:gd name="T14" fmla="*/ 1076131 w 1076131"/>
              <a:gd name="T15" fmla="*/ 1841240 h 18412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76131" h="1841240">
                <a:moveTo>
                  <a:pt x="0" y="0"/>
                </a:moveTo>
                <a:lnTo>
                  <a:pt x="1076131" y="6220"/>
                </a:lnTo>
                <a:lnTo>
                  <a:pt x="304800" y="1841240"/>
                </a:lnTo>
                <a:lnTo>
                  <a:pt x="0" y="0"/>
                </a:lnTo>
                <a:close/>
              </a:path>
            </a:pathLst>
          </a:custGeom>
          <a:solidFill>
            <a:srgbClr val="EA7A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5" name="任意多边形 34"/>
          <p:cNvSpPr>
            <a:spLocks noChangeArrowheads="1"/>
          </p:cNvSpPr>
          <p:nvPr/>
        </p:nvSpPr>
        <p:spPr bwMode="auto">
          <a:xfrm>
            <a:off x="3763963" y="2052638"/>
            <a:ext cx="454025" cy="1735137"/>
          </a:xfrm>
          <a:custGeom>
            <a:avLst/>
            <a:gdLst>
              <a:gd name="T0" fmla="*/ 454090 w 454090"/>
              <a:gd name="T1" fmla="*/ 0 h 1735494"/>
              <a:gd name="T2" fmla="*/ 410547 w 454090"/>
              <a:gd name="T3" fmla="*/ 1735494 h 1735494"/>
              <a:gd name="T4" fmla="*/ 0 w 454090"/>
              <a:gd name="T5" fmla="*/ 230155 h 1735494"/>
              <a:gd name="T6" fmla="*/ 454090 w 454090"/>
              <a:gd name="T7" fmla="*/ 0 h 1735494"/>
              <a:gd name="T8" fmla="*/ 0 60000 65536"/>
              <a:gd name="T9" fmla="*/ 0 60000 65536"/>
              <a:gd name="T10" fmla="*/ 0 60000 65536"/>
              <a:gd name="T11" fmla="*/ 0 60000 65536"/>
              <a:gd name="T12" fmla="*/ 0 w 454090"/>
              <a:gd name="T13" fmla="*/ 0 h 1735494"/>
              <a:gd name="T14" fmla="*/ 454090 w 454090"/>
              <a:gd name="T15" fmla="*/ 1735494 h 17354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54090" h="1735494">
                <a:moveTo>
                  <a:pt x="454090" y="0"/>
                </a:moveTo>
                <a:lnTo>
                  <a:pt x="410547" y="1735494"/>
                </a:lnTo>
                <a:lnTo>
                  <a:pt x="0" y="230155"/>
                </a:lnTo>
                <a:lnTo>
                  <a:pt x="454090" y="0"/>
                </a:lnTo>
                <a:close/>
              </a:path>
            </a:pathLst>
          </a:custGeom>
          <a:solidFill>
            <a:srgbClr val="118A9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6" name="任意多边形 37"/>
          <p:cNvSpPr>
            <a:spLocks noChangeArrowheads="1"/>
          </p:cNvSpPr>
          <p:nvPr/>
        </p:nvSpPr>
        <p:spPr bwMode="auto">
          <a:xfrm>
            <a:off x="1884363" y="-55563"/>
            <a:ext cx="1792287" cy="1841501"/>
          </a:xfrm>
          <a:custGeom>
            <a:avLst/>
            <a:gdLst>
              <a:gd name="T0" fmla="*/ 0 w 1791478"/>
              <a:gd name="T1" fmla="*/ 1318726 h 1841241"/>
              <a:gd name="T2" fmla="*/ 696686 w 1791478"/>
              <a:gd name="T3" fmla="*/ 1841241 h 1841241"/>
              <a:gd name="T4" fmla="*/ 1791478 w 1791478"/>
              <a:gd name="T5" fmla="*/ 12441 h 1841241"/>
              <a:gd name="T6" fmla="*/ 1474237 w 1791478"/>
              <a:gd name="T7" fmla="*/ 0 h 1841241"/>
              <a:gd name="T8" fmla="*/ 0 w 1791478"/>
              <a:gd name="T9" fmla="*/ 1318726 h 18412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791478"/>
              <a:gd name="T16" fmla="*/ 0 h 1841241"/>
              <a:gd name="T17" fmla="*/ 1791478 w 1791478"/>
              <a:gd name="T18" fmla="*/ 1841241 h 18412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791478" h="1841241">
                <a:moveTo>
                  <a:pt x="0" y="1318726"/>
                </a:moveTo>
                <a:lnTo>
                  <a:pt x="696686" y="1841241"/>
                </a:lnTo>
                <a:lnTo>
                  <a:pt x="1791478" y="12441"/>
                </a:lnTo>
                <a:lnTo>
                  <a:pt x="1474237" y="0"/>
                </a:lnTo>
                <a:lnTo>
                  <a:pt x="0" y="1318726"/>
                </a:lnTo>
                <a:close/>
              </a:path>
            </a:pathLst>
          </a:custGeom>
          <a:solidFill>
            <a:srgbClr val="EE403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7" name="任意多边形 40"/>
          <p:cNvSpPr>
            <a:spLocks noChangeArrowheads="1"/>
          </p:cNvSpPr>
          <p:nvPr/>
        </p:nvSpPr>
        <p:spPr bwMode="auto">
          <a:xfrm>
            <a:off x="1803400" y="-36513"/>
            <a:ext cx="511175" cy="927101"/>
          </a:xfrm>
          <a:custGeom>
            <a:avLst/>
            <a:gdLst>
              <a:gd name="T0" fmla="*/ 503853 w 510073"/>
              <a:gd name="T1" fmla="*/ 926841 h 926841"/>
              <a:gd name="T2" fmla="*/ 510073 w 510073"/>
              <a:gd name="T3" fmla="*/ 12441 h 926841"/>
              <a:gd name="T4" fmla="*/ 0 w 510073"/>
              <a:gd name="T5" fmla="*/ 0 h 926841"/>
              <a:gd name="T6" fmla="*/ 503853 w 510073"/>
              <a:gd name="T7" fmla="*/ 926841 h 926841"/>
              <a:gd name="T8" fmla="*/ 0 60000 65536"/>
              <a:gd name="T9" fmla="*/ 0 60000 65536"/>
              <a:gd name="T10" fmla="*/ 0 60000 65536"/>
              <a:gd name="T11" fmla="*/ 0 60000 65536"/>
              <a:gd name="T12" fmla="*/ 0 w 510073"/>
              <a:gd name="T13" fmla="*/ 0 h 926841"/>
              <a:gd name="T14" fmla="*/ 510073 w 510073"/>
              <a:gd name="T15" fmla="*/ 926841 h 92684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10073" h="926841">
                <a:moveTo>
                  <a:pt x="503853" y="926841"/>
                </a:moveTo>
                <a:cubicBezTo>
                  <a:pt x="505926" y="622041"/>
                  <a:pt x="508000" y="317241"/>
                  <a:pt x="510073" y="12441"/>
                </a:cubicBezTo>
                <a:lnTo>
                  <a:pt x="0" y="0"/>
                </a:lnTo>
                <a:lnTo>
                  <a:pt x="503853" y="926841"/>
                </a:lnTo>
                <a:close/>
              </a:path>
            </a:pathLst>
          </a:custGeom>
          <a:solidFill>
            <a:srgbClr val="D91D3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8" name="任意多边形 41"/>
          <p:cNvSpPr>
            <a:spLocks noChangeArrowheads="1"/>
          </p:cNvSpPr>
          <p:nvPr/>
        </p:nvSpPr>
        <p:spPr bwMode="auto">
          <a:xfrm>
            <a:off x="2406650" y="-17463"/>
            <a:ext cx="585788" cy="334963"/>
          </a:xfrm>
          <a:custGeom>
            <a:avLst/>
            <a:gdLst>
              <a:gd name="T0" fmla="*/ 0 w 528734"/>
              <a:gd name="T1" fmla="*/ 0 h 311020"/>
              <a:gd name="T2" fmla="*/ 317240 w 528734"/>
              <a:gd name="T3" fmla="*/ 6220 h 311020"/>
              <a:gd name="T4" fmla="*/ 528734 w 528734"/>
              <a:gd name="T5" fmla="*/ 311020 h 311020"/>
              <a:gd name="T6" fmla="*/ 0 w 528734"/>
              <a:gd name="T7" fmla="*/ 0 h 311020"/>
              <a:gd name="T8" fmla="*/ 0 60000 65536"/>
              <a:gd name="T9" fmla="*/ 0 60000 65536"/>
              <a:gd name="T10" fmla="*/ 0 60000 65536"/>
              <a:gd name="T11" fmla="*/ 0 60000 65536"/>
              <a:gd name="T12" fmla="*/ 0 w 528734"/>
              <a:gd name="T13" fmla="*/ 0 h 311020"/>
              <a:gd name="T14" fmla="*/ 528734 w 528734"/>
              <a:gd name="T15" fmla="*/ 311020 h 31102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8734" h="311020">
                <a:moveTo>
                  <a:pt x="0" y="0"/>
                </a:moveTo>
                <a:lnTo>
                  <a:pt x="317240" y="6220"/>
                </a:lnTo>
                <a:lnTo>
                  <a:pt x="528734" y="311020"/>
                </a:lnTo>
                <a:lnTo>
                  <a:pt x="0" y="0"/>
                </a:lnTo>
                <a:close/>
              </a:path>
            </a:pathLst>
          </a:custGeom>
          <a:solidFill>
            <a:srgbClr val="1594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49" name="任意多边形 42"/>
          <p:cNvSpPr>
            <a:spLocks noChangeArrowheads="1"/>
          </p:cNvSpPr>
          <p:nvPr/>
        </p:nvSpPr>
        <p:spPr bwMode="auto">
          <a:xfrm>
            <a:off x="2755900" y="-12700"/>
            <a:ext cx="565150" cy="317500"/>
          </a:xfrm>
          <a:custGeom>
            <a:avLst/>
            <a:gdLst>
              <a:gd name="T0" fmla="*/ 0 w 566057"/>
              <a:gd name="T1" fmla="*/ 0 h 286139"/>
              <a:gd name="T2" fmla="*/ 566057 w 566057"/>
              <a:gd name="T3" fmla="*/ 6220 h 286139"/>
              <a:gd name="T4" fmla="*/ 223934 w 566057"/>
              <a:gd name="T5" fmla="*/ 286139 h 286139"/>
              <a:gd name="T6" fmla="*/ 0 w 566057"/>
              <a:gd name="T7" fmla="*/ 0 h 286139"/>
              <a:gd name="T8" fmla="*/ 0 60000 65536"/>
              <a:gd name="T9" fmla="*/ 0 60000 65536"/>
              <a:gd name="T10" fmla="*/ 0 60000 65536"/>
              <a:gd name="T11" fmla="*/ 0 60000 65536"/>
              <a:gd name="T12" fmla="*/ 0 w 566057"/>
              <a:gd name="T13" fmla="*/ 0 h 286139"/>
              <a:gd name="T14" fmla="*/ 566057 w 566057"/>
              <a:gd name="T15" fmla="*/ 286139 h 2861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66057" h="286139">
                <a:moveTo>
                  <a:pt x="0" y="0"/>
                </a:moveTo>
                <a:lnTo>
                  <a:pt x="566057" y="6220"/>
                </a:lnTo>
                <a:lnTo>
                  <a:pt x="223934" y="286139"/>
                </a:lnTo>
                <a:lnTo>
                  <a:pt x="0" y="0"/>
                </a:lnTo>
                <a:close/>
              </a:path>
            </a:pathLst>
          </a:custGeom>
          <a:solidFill>
            <a:srgbClr val="21788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0" name="任意多边形 43"/>
          <p:cNvSpPr>
            <a:spLocks noChangeArrowheads="1"/>
          </p:cNvSpPr>
          <p:nvPr/>
        </p:nvSpPr>
        <p:spPr bwMode="auto">
          <a:xfrm>
            <a:off x="3794125" y="-12700"/>
            <a:ext cx="274638" cy="939800"/>
          </a:xfrm>
          <a:custGeom>
            <a:avLst/>
            <a:gdLst>
              <a:gd name="T0" fmla="*/ 273698 w 273698"/>
              <a:gd name="T1" fmla="*/ 18661 h 939281"/>
              <a:gd name="T2" fmla="*/ 0 w 273698"/>
              <a:gd name="T3" fmla="*/ 939281 h 939281"/>
              <a:gd name="T4" fmla="*/ 161730 w 273698"/>
              <a:gd name="T5" fmla="*/ 0 h 939281"/>
              <a:gd name="T6" fmla="*/ 273698 w 273698"/>
              <a:gd name="T7" fmla="*/ 18661 h 939281"/>
              <a:gd name="T8" fmla="*/ 0 60000 65536"/>
              <a:gd name="T9" fmla="*/ 0 60000 65536"/>
              <a:gd name="T10" fmla="*/ 0 60000 65536"/>
              <a:gd name="T11" fmla="*/ 0 60000 65536"/>
              <a:gd name="T12" fmla="*/ 0 w 273698"/>
              <a:gd name="T13" fmla="*/ 0 h 939281"/>
              <a:gd name="T14" fmla="*/ 273698 w 273698"/>
              <a:gd name="T15" fmla="*/ 939281 h 93928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73698" h="939281">
                <a:moveTo>
                  <a:pt x="273698" y="18661"/>
                </a:moveTo>
                <a:lnTo>
                  <a:pt x="0" y="939281"/>
                </a:lnTo>
                <a:lnTo>
                  <a:pt x="161730" y="0"/>
                </a:lnTo>
                <a:lnTo>
                  <a:pt x="273698" y="18661"/>
                </a:lnTo>
                <a:close/>
              </a:path>
            </a:pathLst>
          </a:custGeom>
          <a:solidFill>
            <a:srgbClr val="1796C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1" name="任意多边形 44"/>
          <p:cNvSpPr>
            <a:spLocks noChangeArrowheads="1"/>
          </p:cNvSpPr>
          <p:nvPr/>
        </p:nvSpPr>
        <p:spPr bwMode="auto">
          <a:xfrm>
            <a:off x="3787775" y="-23813"/>
            <a:ext cx="603250" cy="1547813"/>
          </a:xfrm>
          <a:custGeom>
            <a:avLst/>
            <a:gdLst>
              <a:gd name="T0" fmla="*/ 267477 w 603379"/>
              <a:gd name="T1" fmla="*/ 6220 h 1548881"/>
              <a:gd name="T2" fmla="*/ 472751 w 603379"/>
              <a:gd name="T3" fmla="*/ 0 h 1548881"/>
              <a:gd name="T4" fmla="*/ 603379 w 603379"/>
              <a:gd name="T5" fmla="*/ 1548881 h 1548881"/>
              <a:gd name="T6" fmla="*/ 0 w 603379"/>
              <a:gd name="T7" fmla="*/ 939281 h 1548881"/>
              <a:gd name="T8" fmla="*/ 267477 w 603379"/>
              <a:gd name="T9" fmla="*/ 6220 h 154888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603379"/>
              <a:gd name="T16" fmla="*/ 0 h 1548881"/>
              <a:gd name="T17" fmla="*/ 603379 w 603379"/>
              <a:gd name="T18" fmla="*/ 1548881 h 154888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603379" h="1548881">
                <a:moveTo>
                  <a:pt x="267477" y="6220"/>
                </a:moveTo>
                <a:lnTo>
                  <a:pt x="472751" y="0"/>
                </a:lnTo>
                <a:lnTo>
                  <a:pt x="603379" y="1548881"/>
                </a:lnTo>
                <a:lnTo>
                  <a:pt x="0" y="939281"/>
                </a:lnTo>
                <a:lnTo>
                  <a:pt x="267477" y="6220"/>
                </a:lnTo>
                <a:close/>
              </a:path>
            </a:pathLst>
          </a:custGeom>
          <a:solidFill>
            <a:srgbClr val="107AA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2" name="任意多边形 45"/>
          <p:cNvSpPr>
            <a:spLocks noChangeArrowheads="1"/>
          </p:cNvSpPr>
          <p:nvPr/>
        </p:nvSpPr>
        <p:spPr bwMode="auto">
          <a:xfrm>
            <a:off x="3651250" y="908050"/>
            <a:ext cx="746125" cy="889000"/>
          </a:xfrm>
          <a:custGeom>
            <a:avLst/>
            <a:gdLst>
              <a:gd name="T0" fmla="*/ 143070 w 746449"/>
              <a:gd name="T1" fmla="*/ 0 h 889518"/>
              <a:gd name="T2" fmla="*/ 746449 w 746449"/>
              <a:gd name="T3" fmla="*/ 603379 h 889518"/>
              <a:gd name="T4" fmla="*/ 0 w 746449"/>
              <a:gd name="T5" fmla="*/ 889518 h 889518"/>
              <a:gd name="T6" fmla="*/ 143070 w 746449"/>
              <a:gd name="T7" fmla="*/ 0 h 889518"/>
              <a:gd name="T8" fmla="*/ 0 60000 65536"/>
              <a:gd name="T9" fmla="*/ 0 60000 65536"/>
              <a:gd name="T10" fmla="*/ 0 60000 65536"/>
              <a:gd name="T11" fmla="*/ 0 60000 65536"/>
              <a:gd name="T12" fmla="*/ 0 w 746449"/>
              <a:gd name="T13" fmla="*/ 0 h 889518"/>
              <a:gd name="T14" fmla="*/ 746449 w 746449"/>
              <a:gd name="T15" fmla="*/ 889518 h 88951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6449" h="889518">
                <a:moveTo>
                  <a:pt x="143070" y="0"/>
                </a:moveTo>
                <a:lnTo>
                  <a:pt x="746449" y="603379"/>
                </a:lnTo>
                <a:lnTo>
                  <a:pt x="0" y="889518"/>
                </a:lnTo>
                <a:lnTo>
                  <a:pt x="143070" y="0"/>
                </a:lnTo>
                <a:close/>
              </a:path>
            </a:pathLst>
          </a:custGeom>
          <a:solidFill>
            <a:srgbClr val="12B0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3" name="任意多边形 46"/>
          <p:cNvSpPr>
            <a:spLocks noChangeArrowheads="1"/>
          </p:cNvSpPr>
          <p:nvPr/>
        </p:nvSpPr>
        <p:spPr bwMode="auto">
          <a:xfrm>
            <a:off x="3644900" y="1485900"/>
            <a:ext cx="1150938" cy="304800"/>
          </a:xfrm>
          <a:custGeom>
            <a:avLst/>
            <a:gdLst>
              <a:gd name="T0" fmla="*/ 696686 w 1094792"/>
              <a:gd name="T1" fmla="*/ 0 h 286139"/>
              <a:gd name="T2" fmla="*/ 1094792 w 1094792"/>
              <a:gd name="T3" fmla="*/ 273698 h 286139"/>
              <a:gd name="T4" fmla="*/ 0 w 1094792"/>
              <a:gd name="T5" fmla="*/ 286139 h 286139"/>
              <a:gd name="T6" fmla="*/ 696686 w 1094792"/>
              <a:gd name="T7" fmla="*/ 0 h 286139"/>
              <a:gd name="T8" fmla="*/ 0 60000 65536"/>
              <a:gd name="T9" fmla="*/ 0 60000 65536"/>
              <a:gd name="T10" fmla="*/ 0 60000 65536"/>
              <a:gd name="T11" fmla="*/ 0 60000 65536"/>
              <a:gd name="T12" fmla="*/ 0 w 1094792"/>
              <a:gd name="T13" fmla="*/ 0 h 286139"/>
              <a:gd name="T14" fmla="*/ 1094792 w 1094792"/>
              <a:gd name="T15" fmla="*/ 286139 h 28613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94792" h="286139">
                <a:moveTo>
                  <a:pt x="696686" y="0"/>
                </a:moveTo>
                <a:lnTo>
                  <a:pt x="1094792" y="273698"/>
                </a:lnTo>
                <a:lnTo>
                  <a:pt x="0" y="286139"/>
                </a:lnTo>
                <a:lnTo>
                  <a:pt x="696686" y="0"/>
                </a:lnTo>
                <a:close/>
              </a:path>
            </a:pathLst>
          </a:custGeom>
          <a:solidFill>
            <a:srgbClr val="06738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4" name="任意多边形 48"/>
          <p:cNvSpPr>
            <a:spLocks noChangeArrowheads="1"/>
          </p:cNvSpPr>
          <p:nvPr/>
        </p:nvSpPr>
        <p:spPr bwMode="auto">
          <a:xfrm>
            <a:off x="4335463" y="958850"/>
            <a:ext cx="161925" cy="322263"/>
          </a:xfrm>
          <a:custGeom>
            <a:avLst/>
            <a:gdLst>
              <a:gd name="T0" fmla="*/ 149290 w 149290"/>
              <a:gd name="T1" fmla="*/ 0 h 323461"/>
              <a:gd name="T2" fmla="*/ 111968 w 149290"/>
              <a:gd name="T3" fmla="*/ 323461 h 323461"/>
              <a:gd name="T4" fmla="*/ 0 w 149290"/>
              <a:gd name="T5" fmla="*/ 74645 h 323461"/>
              <a:gd name="T6" fmla="*/ 149290 w 149290"/>
              <a:gd name="T7" fmla="*/ 0 h 323461"/>
              <a:gd name="T8" fmla="*/ 0 60000 65536"/>
              <a:gd name="T9" fmla="*/ 0 60000 65536"/>
              <a:gd name="T10" fmla="*/ 0 60000 65536"/>
              <a:gd name="T11" fmla="*/ 0 60000 65536"/>
              <a:gd name="T12" fmla="*/ 0 w 149290"/>
              <a:gd name="T13" fmla="*/ 0 h 323461"/>
              <a:gd name="T14" fmla="*/ 149290 w 149290"/>
              <a:gd name="T15" fmla="*/ 323461 h 32346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49290" h="323461">
                <a:moveTo>
                  <a:pt x="149290" y="0"/>
                </a:moveTo>
                <a:lnTo>
                  <a:pt x="111968" y="323461"/>
                </a:lnTo>
                <a:lnTo>
                  <a:pt x="0" y="74645"/>
                </a:lnTo>
                <a:lnTo>
                  <a:pt x="149290" y="0"/>
                </a:lnTo>
                <a:close/>
              </a:path>
            </a:pathLst>
          </a:custGeom>
          <a:solidFill>
            <a:srgbClr val="0F79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5" name="任意多边形 49"/>
          <p:cNvSpPr>
            <a:spLocks noChangeArrowheads="1"/>
          </p:cNvSpPr>
          <p:nvPr/>
        </p:nvSpPr>
        <p:spPr bwMode="auto">
          <a:xfrm>
            <a:off x="4341813" y="1038225"/>
            <a:ext cx="298450" cy="622300"/>
          </a:xfrm>
          <a:custGeom>
            <a:avLst/>
            <a:gdLst>
              <a:gd name="T0" fmla="*/ 0 w 298579"/>
              <a:gd name="T1" fmla="*/ 0 h 622040"/>
              <a:gd name="T2" fmla="*/ 298579 w 298579"/>
              <a:gd name="T3" fmla="*/ 622040 h 622040"/>
              <a:gd name="T4" fmla="*/ 37322 w 298579"/>
              <a:gd name="T5" fmla="*/ 373224 h 622040"/>
              <a:gd name="T6" fmla="*/ 0 w 298579"/>
              <a:gd name="T7" fmla="*/ 0 h 622040"/>
              <a:gd name="T8" fmla="*/ 0 60000 65536"/>
              <a:gd name="T9" fmla="*/ 0 60000 65536"/>
              <a:gd name="T10" fmla="*/ 0 60000 65536"/>
              <a:gd name="T11" fmla="*/ 0 60000 65536"/>
              <a:gd name="T12" fmla="*/ 0 w 298579"/>
              <a:gd name="T13" fmla="*/ 0 h 622040"/>
              <a:gd name="T14" fmla="*/ 298579 w 298579"/>
              <a:gd name="T15" fmla="*/ 622040 h 62204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98579" h="622040">
                <a:moveTo>
                  <a:pt x="0" y="0"/>
                </a:moveTo>
                <a:lnTo>
                  <a:pt x="298579" y="622040"/>
                </a:lnTo>
                <a:lnTo>
                  <a:pt x="37322" y="373224"/>
                </a:lnTo>
                <a:lnTo>
                  <a:pt x="0" y="0"/>
                </a:lnTo>
                <a:close/>
              </a:path>
            </a:pathLst>
          </a:custGeom>
          <a:solidFill>
            <a:srgbClr val="0F597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6" name="任意多边形 50"/>
          <p:cNvSpPr>
            <a:spLocks noChangeArrowheads="1"/>
          </p:cNvSpPr>
          <p:nvPr/>
        </p:nvSpPr>
        <p:spPr bwMode="auto">
          <a:xfrm>
            <a:off x="4378325" y="1412875"/>
            <a:ext cx="430213" cy="373063"/>
          </a:xfrm>
          <a:custGeom>
            <a:avLst/>
            <a:gdLst>
              <a:gd name="T0" fmla="*/ 0 w 429208"/>
              <a:gd name="T1" fmla="*/ 0 h 373225"/>
              <a:gd name="T2" fmla="*/ 429208 w 429208"/>
              <a:gd name="T3" fmla="*/ 373225 h 373225"/>
              <a:gd name="T4" fmla="*/ 0 w 429208"/>
              <a:gd name="T5" fmla="*/ 93306 h 373225"/>
              <a:gd name="T6" fmla="*/ 0 w 429208"/>
              <a:gd name="T7" fmla="*/ 0 h 373225"/>
              <a:gd name="T8" fmla="*/ 0 60000 65536"/>
              <a:gd name="T9" fmla="*/ 0 60000 65536"/>
              <a:gd name="T10" fmla="*/ 0 60000 65536"/>
              <a:gd name="T11" fmla="*/ 0 60000 65536"/>
              <a:gd name="T12" fmla="*/ 0 w 429208"/>
              <a:gd name="T13" fmla="*/ 0 h 373225"/>
              <a:gd name="T14" fmla="*/ 429208 w 429208"/>
              <a:gd name="T15" fmla="*/ 373225 h 3732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429208" h="373225">
                <a:moveTo>
                  <a:pt x="0" y="0"/>
                </a:moveTo>
                <a:lnTo>
                  <a:pt x="429208" y="373225"/>
                </a:lnTo>
                <a:lnTo>
                  <a:pt x="0" y="93306"/>
                </a:lnTo>
                <a:lnTo>
                  <a:pt x="0" y="0"/>
                </a:lnTo>
                <a:close/>
              </a:path>
            </a:pathLst>
          </a:custGeom>
          <a:solidFill>
            <a:srgbClr val="11425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7" name="任意多边形 51"/>
          <p:cNvSpPr>
            <a:spLocks noChangeArrowheads="1"/>
          </p:cNvSpPr>
          <p:nvPr/>
        </p:nvSpPr>
        <p:spPr bwMode="auto">
          <a:xfrm>
            <a:off x="4422775" y="1238250"/>
            <a:ext cx="373063" cy="539750"/>
          </a:xfrm>
          <a:custGeom>
            <a:avLst/>
            <a:gdLst>
              <a:gd name="T0" fmla="*/ 0 w 329682"/>
              <a:gd name="T1" fmla="*/ 0 h 541176"/>
              <a:gd name="T2" fmla="*/ 329682 w 329682"/>
              <a:gd name="T3" fmla="*/ 541176 h 541176"/>
              <a:gd name="T4" fmla="*/ 174172 w 329682"/>
              <a:gd name="T5" fmla="*/ 385666 h 541176"/>
              <a:gd name="T6" fmla="*/ 0 w 329682"/>
              <a:gd name="T7" fmla="*/ 0 h 541176"/>
              <a:gd name="T8" fmla="*/ 0 60000 65536"/>
              <a:gd name="T9" fmla="*/ 0 60000 65536"/>
              <a:gd name="T10" fmla="*/ 0 60000 65536"/>
              <a:gd name="T11" fmla="*/ 0 60000 65536"/>
              <a:gd name="T12" fmla="*/ 0 w 329682"/>
              <a:gd name="T13" fmla="*/ 0 h 541176"/>
              <a:gd name="T14" fmla="*/ 329682 w 329682"/>
              <a:gd name="T15" fmla="*/ 541176 h 54117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29682" h="541176">
                <a:moveTo>
                  <a:pt x="0" y="0"/>
                </a:moveTo>
                <a:lnTo>
                  <a:pt x="329682" y="541176"/>
                </a:lnTo>
                <a:lnTo>
                  <a:pt x="174172" y="385666"/>
                </a:lnTo>
                <a:lnTo>
                  <a:pt x="0" y="0"/>
                </a:lnTo>
                <a:close/>
              </a:path>
            </a:pathLst>
          </a:custGeom>
          <a:solidFill>
            <a:srgbClr val="007DA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8" name="任意多边形 52"/>
          <p:cNvSpPr>
            <a:spLocks noChangeArrowheads="1"/>
          </p:cNvSpPr>
          <p:nvPr/>
        </p:nvSpPr>
        <p:spPr bwMode="auto">
          <a:xfrm rot="183440">
            <a:off x="-136525" y="184150"/>
            <a:ext cx="390525" cy="179388"/>
          </a:xfrm>
          <a:custGeom>
            <a:avLst/>
            <a:gdLst>
              <a:gd name="T0" fmla="*/ 43542 w 391885"/>
              <a:gd name="T1" fmla="*/ 0 h 180392"/>
              <a:gd name="T2" fmla="*/ 391885 w 391885"/>
              <a:gd name="T3" fmla="*/ 180392 h 180392"/>
              <a:gd name="T4" fmla="*/ 0 w 391885"/>
              <a:gd name="T5" fmla="*/ 143070 h 180392"/>
              <a:gd name="T6" fmla="*/ 43542 w 391885"/>
              <a:gd name="T7" fmla="*/ 0 h 180392"/>
              <a:gd name="T8" fmla="*/ 0 60000 65536"/>
              <a:gd name="T9" fmla="*/ 0 60000 65536"/>
              <a:gd name="T10" fmla="*/ 0 60000 65536"/>
              <a:gd name="T11" fmla="*/ 0 60000 65536"/>
              <a:gd name="T12" fmla="*/ 0 w 391885"/>
              <a:gd name="T13" fmla="*/ 0 h 180392"/>
              <a:gd name="T14" fmla="*/ 391885 w 391885"/>
              <a:gd name="T15" fmla="*/ 180392 h 180392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1885" h="180392">
                <a:moveTo>
                  <a:pt x="43542" y="0"/>
                </a:moveTo>
                <a:lnTo>
                  <a:pt x="391885" y="180392"/>
                </a:lnTo>
                <a:lnTo>
                  <a:pt x="0" y="143070"/>
                </a:lnTo>
                <a:lnTo>
                  <a:pt x="43542" y="0"/>
                </a:lnTo>
                <a:close/>
              </a:path>
            </a:pathLst>
          </a:custGeom>
          <a:solidFill>
            <a:srgbClr val="FCB71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59" name="任意多边形 53"/>
          <p:cNvSpPr>
            <a:spLocks noChangeArrowheads="1"/>
          </p:cNvSpPr>
          <p:nvPr/>
        </p:nvSpPr>
        <p:spPr bwMode="auto">
          <a:xfrm>
            <a:off x="4824413" y="603250"/>
            <a:ext cx="242887" cy="515938"/>
          </a:xfrm>
          <a:custGeom>
            <a:avLst/>
            <a:gdLst>
              <a:gd name="T0" fmla="*/ 199053 w 242596"/>
              <a:gd name="T1" fmla="*/ 0 h 516294"/>
              <a:gd name="T2" fmla="*/ 0 w 242596"/>
              <a:gd name="T3" fmla="*/ 111967 h 516294"/>
              <a:gd name="T4" fmla="*/ 242596 w 242596"/>
              <a:gd name="T5" fmla="*/ 516294 h 516294"/>
              <a:gd name="T6" fmla="*/ 199053 w 242596"/>
              <a:gd name="T7" fmla="*/ 0 h 516294"/>
              <a:gd name="T8" fmla="*/ 0 60000 65536"/>
              <a:gd name="T9" fmla="*/ 0 60000 65536"/>
              <a:gd name="T10" fmla="*/ 0 60000 65536"/>
              <a:gd name="T11" fmla="*/ 0 60000 65536"/>
              <a:gd name="T12" fmla="*/ 0 w 242596"/>
              <a:gd name="T13" fmla="*/ 0 h 516294"/>
              <a:gd name="T14" fmla="*/ 242596 w 242596"/>
              <a:gd name="T15" fmla="*/ 516294 h 5162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42596" h="516294">
                <a:moveTo>
                  <a:pt x="199053" y="0"/>
                </a:moveTo>
                <a:lnTo>
                  <a:pt x="0" y="111967"/>
                </a:lnTo>
                <a:lnTo>
                  <a:pt x="242596" y="516294"/>
                </a:lnTo>
                <a:lnTo>
                  <a:pt x="199053" y="0"/>
                </a:lnTo>
                <a:close/>
              </a:path>
            </a:pathLst>
          </a:custGeom>
          <a:solidFill>
            <a:srgbClr val="125B7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0" name="任意多边形 54"/>
          <p:cNvSpPr>
            <a:spLocks noChangeArrowheads="1"/>
          </p:cNvSpPr>
          <p:nvPr/>
        </p:nvSpPr>
        <p:spPr bwMode="auto">
          <a:xfrm>
            <a:off x="5762625" y="1263650"/>
            <a:ext cx="523875" cy="266700"/>
          </a:xfrm>
          <a:custGeom>
            <a:avLst/>
            <a:gdLst>
              <a:gd name="T0" fmla="*/ 0 w 522514"/>
              <a:gd name="T1" fmla="*/ 12441 h 267478"/>
              <a:gd name="T2" fmla="*/ 522514 w 522514"/>
              <a:gd name="T3" fmla="*/ 0 h 267478"/>
              <a:gd name="T4" fmla="*/ 273698 w 522514"/>
              <a:gd name="T5" fmla="*/ 267478 h 267478"/>
              <a:gd name="T6" fmla="*/ 0 w 522514"/>
              <a:gd name="T7" fmla="*/ 12441 h 267478"/>
              <a:gd name="T8" fmla="*/ 0 60000 65536"/>
              <a:gd name="T9" fmla="*/ 0 60000 65536"/>
              <a:gd name="T10" fmla="*/ 0 60000 65536"/>
              <a:gd name="T11" fmla="*/ 0 60000 65536"/>
              <a:gd name="T12" fmla="*/ 0 w 522514"/>
              <a:gd name="T13" fmla="*/ 0 h 267478"/>
              <a:gd name="T14" fmla="*/ 522514 w 522514"/>
              <a:gd name="T15" fmla="*/ 267478 h 26747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22514" h="267478">
                <a:moveTo>
                  <a:pt x="0" y="12441"/>
                </a:moveTo>
                <a:lnTo>
                  <a:pt x="522514" y="0"/>
                </a:lnTo>
                <a:lnTo>
                  <a:pt x="273698" y="267478"/>
                </a:lnTo>
                <a:lnTo>
                  <a:pt x="0" y="12441"/>
                </a:lnTo>
                <a:close/>
              </a:path>
            </a:pathLst>
          </a:custGeom>
          <a:solidFill>
            <a:srgbClr val="1A80B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1" name="任意多边形 55"/>
          <p:cNvSpPr>
            <a:spLocks noChangeArrowheads="1"/>
          </p:cNvSpPr>
          <p:nvPr/>
        </p:nvSpPr>
        <p:spPr bwMode="auto">
          <a:xfrm>
            <a:off x="5119688" y="2162175"/>
            <a:ext cx="341312" cy="254000"/>
          </a:xfrm>
          <a:custGeom>
            <a:avLst/>
            <a:gdLst>
              <a:gd name="T0" fmla="*/ 161731 w 342123"/>
              <a:gd name="T1" fmla="*/ 0 h 255037"/>
              <a:gd name="T2" fmla="*/ 0 w 342123"/>
              <a:gd name="T3" fmla="*/ 255037 h 255037"/>
              <a:gd name="T4" fmla="*/ 342123 w 342123"/>
              <a:gd name="T5" fmla="*/ 80865 h 255037"/>
              <a:gd name="T6" fmla="*/ 161731 w 342123"/>
              <a:gd name="T7" fmla="*/ 0 h 255037"/>
              <a:gd name="T8" fmla="*/ 0 60000 65536"/>
              <a:gd name="T9" fmla="*/ 0 60000 65536"/>
              <a:gd name="T10" fmla="*/ 0 60000 65536"/>
              <a:gd name="T11" fmla="*/ 0 60000 65536"/>
              <a:gd name="T12" fmla="*/ 0 w 342123"/>
              <a:gd name="T13" fmla="*/ 0 h 255037"/>
              <a:gd name="T14" fmla="*/ 342123 w 342123"/>
              <a:gd name="T15" fmla="*/ 255037 h 2550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2123" h="255037">
                <a:moveTo>
                  <a:pt x="161731" y="0"/>
                </a:moveTo>
                <a:lnTo>
                  <a:pt x="0" y="255037"/>
                </a:lnTo>
                <a:lnTo>
                  <a:pt x="342123" y="80865"/>
                </a:lnTo>
                <a:lnTo>
                  <a:pt x="161731" y="0"/>
                </a:lnTo>
                <a:close/>
              </a:path>
            </a:pathLst>
          </a:custGeom>
          <a:solidFill>
            <a:srgbClr val="175E7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2" name="任意多边形 56"/>
          <p:cNvSpPr>
            <a:spLocks noChangeArrowheads="1"/>
          </p:cNvSpPr>
          <p:nvPr/>
        </p:nvSpPr>
        <p:spPr bwMode="auto">
          <a:xfrm>
            <a:off x="6000750" y="4178300"/>
            <a:ext cx="515938" cy="373063"/>
          </a:xfrm>
          <a:custGeom>
            <a:avLst/>
            <a:gdLst>
              <a:gd name="T0" fmla="*/ 255036 w 516293"/>
              <a:gd name="T1" fmla="*/ 0 h 373224"/>
              <a:gd name="T2" fmla="*/ 0 w 516293"/>
              <a:gd name="T3" fmla="*/ 373224 h 373224"/>
              <a:gd name="T4" fmla="*/ 516293 w 516293"/>
              <a:gd name="T5" fmla="*/ 242596 h 373224"/>
              <a:gd name="T6" fmla="*/ 255036 w 516293"/>
              <a:gd name="T7" fmla="*/ 0 h 373224"/>
              <a:gd name="T8" fmla="*/ 0 60000 65536"/>
              <a:gd name="T9" fmla="*/ 0 60000 65536"/>
              <a:gd name="T10" fmla="*/ 0 60000 65536"/>
              <a:gd name="T11" fmla="*/ 0 60000 65536"/>
              <a:gd name="T12" fmla="*/ 0 w 516293"/>
              <a:gd name="T13" fmla="*/ 0 h 373224"/>
              <a:gd name="T14" fmla="*/ 516293 w 516293"/>
              <a:gd name="T15" fmla="*/ 373224 h 37322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16293" h="373224">
                <a:moveTo>
                  <a:pt x="255036" y="0"/>
                </a:moveTo>
                <a:lnTo>
                  <a:pt x="0" y="373224"/>
                </a:lnTo>
                <a:lnTo>
                  <a:pt x="516293" y="242596"/>
                </a:lnTo>
                <a:lnTo>
                  <a:pt x="255036" y="0"/>
                </a:lnTo>
                <a:close/>
              </a:path>
            </a:pathLst>
          </a:custGeom>
          <a:solidFill>
            <a:srgbClr val="F059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3" name="任意多边形 57"/>
          <p:cNvSpPr>
            <a:spLocks noChangeArrowheads="1"/>
          </p:cNvSpPr>
          <p:nvPr/>
        </p:nvSpPr>
        <p:spPr bwMode="auto">
          <a:xfrm>
            <a:off x="5119688" y="4476750"/>
            <a:ext cx="392112" cy="434975"/>
          </a:xfrm>
          <a:custGeom>
            <a:avLst/>
            <a:gdLst>
              <a:gd name="T0" fmla="*/ 0 w 391885"/>
              <a:gd name="T1" fmla="*/ 0 h 435429"/>
              <a:gd name="T2" fmla="*/ 391885 w 391885"/>
              <a:gd name="T3" fmla="*/ 111967 h 435429"/>
              <a:gd name="T4" fmla="*/ 186612 w 391885"/>
              <a:gd name="T5" fmla="*/ 435429 h 435429"/>
              <a:gd name="T6" fmla="*/ 0 w 391885"/>
              <a:gd name="T7" fmla="*/ 0 h 435429"/>
              <a:gd name="T8" fmla="*/ 0 60000 65536"/>
              <a:gd name="T9" fmla="*/ 0 60000 65536"/>
              <a:gd name="T10" fmla="*/ 0 60000 65536"/>
              <a:gd name="T11" fmla="*/ 0 60000 65536"/>
              <a:gd name="T12" fmla="*/ 0 w 391885"/>
              <a:gd name="T13" fmla="*/ 0 h 435429"/>
              <a:gd name="T14" fmla="*/ 391885 w 391885"/>
              <a:gd name="T15" fmla="*/ 435429 h 435429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1885" h="435429">
                <a:moveTo>
                  <a:pt x="0" y="0"/>
                </a:moveTo>
                <a:lnTo>
                  <a:pt x="391885" y="111967"/>
                </a:lnTo>
                <a:lnTo>
                  <a:pt x="186612" y="435429"/>
                </a:lnTo>
                <a:lnTo>
                  <a:pt x="0" y="0"/>
                </a:lnTo>
                <a:close/>
              </a:path>
            </a:pathLst>
          </a:custGeom>
          <a:solidFill>
            <a:srgbClr val="F7B11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4" name="任意多边形 58"/>
          <p:cNvSpPr>
            <a:spLocks noChangeArrowheads="1"/>
          </p:cNvSpPr>
          <p:nvPr/>
        </p:nvSpPr>
        <p:spPr bwMode="auto">
          <a:xfrm>
            <a:off x="5751513" y="4881563"/>
            <a:ext cx="236537" cy="211137"/>
          </a:xfrm>
          <a:custGeom>
            <a:avLst/>
            <a:gdLst>
              <a:gd name="T0" fmla="*/ 68424 w 236375"/>
              <a:gd name="T1" fmla="*/ 0 h 211494"/>
              <a:gd name="T2" fmla="*/ 236375 w 236375"/>
              <a:gd name="T3" fmla="*/ 211494 h 211494"/>
              <a:gd name="T4" fmla="*/ 0 w 236375"/>
              <a:gd name="T5" fmla="*/ 130628 h 211494"/>
              <a:gd name="T6" fmla="*/ 68424 w 236375"/>
              <a:gd name="T7" fmla="*/ 0 h 211494"/>
              <a:gd name="T8" fmla="*/ 0 60000 65536"/>
              <a:gd name="T9" fmla="*/ 0 60000 65536"/>
              <a:gd name="T10" fmla="*/ 0 60000 65536"/>
              <a:gd name="T11" fmla="*/ 0 60000 65536"/>
              <a:gd name="T12" fmla="*/ 0 w 236375"/>
              <a:gd name="T13" fmla="*/ 0 h 211494"/>
              <a:gd name="T14" fmla="*/ 236375 w 236375"/>
              <a:gd name="T15" fmla="*/ 211494 h 211494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36375" h="211494">
                <a:moveTo>
                  <a:pt x="68424" y="0"/>
                </a:moveTo>
                <a:lnTo>
                  <a:pt x="236375" y="211494"/>
                </a:lnTo>
                <a:lnTo>
                  <a:pt x="0" y="130628"/>
                </a:lnTo>
                <a:lnTo>
                  <a:pt x="68424" y="0"/>
                </a:lnTo>
                <a:close/>
              </a:path>
            </a:pathLst>
          </a:custGeom>
          <a:solidFill>
            <a:srgbClr val="EF6D6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5" name="任意多边形 59"/>
          <p:cNvSpPr>
            <a:spLocks noChangeArrowheads="1"/>
          </p:cNvSpPr>
          <p:nvPr/>
        </p:nvSpPr>
        <p:spPr bwMode="auto">
          <a:xfrm>
            <a:off x="6950075" y="4981575"/>
            <a:ext cx="187325" cy="260350"/>
          </a:xfrm>
          <a:custGeom>
            <a:avLst/>
            <a:gdLst>
              <a:gd name="T0" fmla="*/ 186612 w 186612"/>
              <a:gd name="T1" fmla="*/ 242596 h 261257"/>
              <a:gd name="T2" fmla="*/ 105746 w 186612"/>
              <a:gd name="T3" fmla="*/ 0 h 261257"/>
              <a:gd name="T4" fmla="*/ 0 w 186612"/>
              <a:gd name="T5" fmla="*/ 261257 h 261257"/>
              <a:gd name="T6" fmla="*/ 186612 w 186612"/>
              <a:gd name="T7" fmla="*/ 242596 h 261257"/>
              <a:gd name="T8" fmla="*/ 0 60000 65536"/>
              <a:gd name="T9" fmla="*/ 0 60000 65536"/>
              <a:gd name="T10" fmla="*/ 0 60000 65536"/>
              <a:gd name="T11" fmla="*/ 0 60000 65536"/>
              <a:gd name="T12" fmla="*/ 0 w 186612"/>
              <a:gd name="T13" fmla="*/ 0 h 261257"/>
              <a:gd name="T14" fmla="*/ 186612 w 186612"/>
              <a:gd name="T15" fmla="*/ 261257 h 2612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6612" h="261257">
                <a:moveTo>
                  <a:pt x="186612" y="242596"/>
                </a:moveTo>
                <a:lnTo>
                  <a:pt x="105746" y="0"/>
                </a:lnTo>
                <a:lnTo>
                  <a:pt x="0" y="261257"/>
                </a:lnTo>
                <a:lnTo>
                  <a:pt x="186612" y="242596"/>
                </a:lnTo>
                <a:close/>
              </a:path>
            </a:pathLst>
          </a:custGeom>
          <a:solidFill>
            <a:srgbClr val="E9193E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6" name="TextBox 7"/>
          <p:cNvSpPr>
            <a:spLocks noChangeArrowheads="1"/>
          </p:cNvSpPr>
          <p:nvPr/>
        </p:nvSpPr>
        <p:spPr bwMode="auto">
          <a:xfrm>
            <a:off x="5734462" y="2277051"/>
            <a:ext cx="28693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3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13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en-US" altLang="zh-CN" sz="3600" dirty="0" smtClean="0">
                <a:solidFill>
                  <a:srgbClr val="12B0C9"/>
                </a:solidFill>
                <a:ea typeface="微软雅黑" pitchFamily="34" charset="-122"/>
                <a:sym typeface="Arial" pitchFamily="34" charset="0"/>
              </a:rPr>
              <a:t>THANK YOU</a:t>
            </a:r>
            <a:endParaRPr lang="zh-CN" altLang="en-US" sz="3600" dirty="0" smtClean="0">
              <a:solidFill>
                <a:srgbClr val="12B0C9"/>
              </a:solidFill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7" name="矩形 62"/>
          <p:cNvSpPr>
            <a:spLocks noChangeArrowheads="1"/>
          </p:cNvSpPr>
          <p:nvPr/>
        </p:nvSpPr>
        <p:spPr bwMode="auto">
          <a:xfrm>
            <a:off x="6989763" y="3030538"/>
            <a:ext cx="358775" cy="36512"/>
          </a:xfrm>
          <a:prstGeom prst="rect">
            <a:avLst/>
          </a:prstGeom>
          <a:solidFill>
            <a:srgbClr val="12B0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000000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8" name="任意多边形 63"/>
          <p:cNvSpPr>
            <a:spLocks noChangeArrowheads="1"/>
          </p:cNvSpPr>
          <p:nvPr/>
        </p:nvSpPr>
        <p:spPr bwMode="auto">
          <a:xfrm rot="11241277">
            <a:off x="5195888" y="3736975"/>
            <a:ext cx="341312" cy="254000"/>
          </a:xfrm>
          <a:custGeom>
            <a:avLst/>
            <a:gdLst>
              <a:gd name="T0" fmla="*/ 161731 w 342123"/>
              <a:gd name="T1" fmla="*/ 0 h 255037"/>
              <a:gd name="T2" fmla="*/ 0 w 342123"/>
              <a:gd name="T3" fmla="*/ 255037 h 255037"/>
              <a:gd name="T4" fmla="*/ 342123 w 342123"/>
              <a:gd name="T5" fmla="*/ 80865 h 255037"/>
              <a:gd name="T6" fmla="*/ 161731 w 342123"/>
              <a:gd name="T7" fmla="*/ 0 h 255037"/>
              <a:gd name="T8" fmla="*/ 0 60000 65536"/>
              <a:gd name="T9" fmla="*/ 0 60000 65536"/>
              <a:gd name="T10" fmla="*/ 0 60000 65536"/>
              <a:gd name="T11" fmla="*/ 0 60000 65536"/>
              <a:gd name="T12" fmla="*/ 0 w 342123"/>
              <a:gd name="T13" fmla="*/ 0 h 255037"/>
              <a:gd name="T14" fmla="*/ 342123 w 342123"/>
              <a:gd name="T15" fmla="*/ 255037 h 2550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2123" h="255037">
                <a:moveTo>
                  <a:pt x="161731" y="0"/>
                </a:moveTo>
                <a:lnTo>
                  <a:pt x="0" y="255037"/>
                </a:lnTo>
                <a:lnTo>
                  <a:pt x="342123" y="80865"/>
                </a:lnTo>
                <a:lnTo>
                  <a:pt x="161731" y="0"/>
                </a:lnTo>
                <a:close/>
              </a:path>
            </a:pathLst>
          </a:custGeom>
          <a:solidFill>
            <a:srgbClr val="BE203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69" name="任意多边形 69"/>
          <p:cNvSpPr>
            <a:spLocks noChangeArrowheads="1"/>
          </p:cNvSpPr>
          <p:nvPr/>
        </p:nvSpPr>
        <p:spPr bwMode="auto">
          <a:xfrm>
            <a:off x="8777288" y="1325563"/>
            <a:ext cx="398462" cy="373062"/>
          </a:xfrm>
          <a:custGeom>
            <a:avLst/>
            <a:gdLst>
              <a:gd name="T0" fmla="*/ 379445 w 398106"/>
              <a:gd name="T1" fmla="*/ 18661 h 373225"/>
              <a:gd name="T2" fmla="*/ 398106 w 398106"/>
              <a:gd name="T3" fmla="*/ 373225 h 373225"/>
              <a:gd name="T4" fmla="*/ 0 w 398106"/>
              <a:gd name="T5" fmla="*/ 0 h 373225"/>
              <a:gd name="T6" fmla="*/ 379445 w 398106"/>
              <a:gd name="T7" fmla="*/ 18661 h 373225"/>
              <a:gd name="T8" fmla="*/ 0 60000 65536"/>
              <a:gd name="T9" fmla="*/ 0 60000 65536"/>
              <a:gd name="T10" fmla="*/ 0 60000 65536"/>
              <a:gd name="T11" fmla="*/ 0 60000 65536"/>
              <a:gd name="T12" fmla="*/ 0 w 398106"/>
              <a:gd name="T13" fmla="*/ 0 h 373225"/>
              <a:gd name="T14" fmla="*/ 398106 w 398106"/>
              <a:gd name="T15" fmla="*/ 373225 h 37322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98106" h="373225">
                <a:moveTo>
                  <a:pt x="379445" y="18661"/>
                </a:moveTo>
                <a:lnTo>
                  <a:pt x="398106" y="373225"/>
                </a:lnTo>
                <a:lnTo>
                  <a:pt x="0" y="0"/>
                </a:lnTo>
                <a:lnTo>
                  <a:pt x="379445" y="18661"/>
                </a:lnTo>
                <a:close/>
              </a:path>
            </a:pathLst>
          </a:custGeom>
          <a:solidFill>
            <a:srgbClr val="46C6C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0" name="任意多边形 70"/>
          <p:cNvSpPr>
            <a:spLocks noChangeArrowheads="1"/>
          </p:cNvSpPr>
          <p:nvPr/>
        </p:nvSpPr>
        <p:spPr bwMode="auto">
          <a:xfrm>
            <a:off x="8440738" y="1325563"/>
            <a:ext cx="541337" cy="185737"/>
          </a:xfrm>
          <a:custGeom>
            <a:avLst/>
            <a:gdLst>
              <a:gd name="T0" fmla="*/ 335902 w 541175"/>
              <a:gd name="T1" fmla="*/ 0 h 186613"/>
              <a:gd name="T2" fmla="*/ 0 w 541175"/>
              <a:gd name="T3" fmla="*/ 143070 h 186613"/>
              <a:gd name="T4" fmla="*/ 541175 w 541175"/>
              <a:gd name="T5" fmla="*/ 186613 h 186613"/>
              <a:gd name="T6" fmla="*/ 335902 w 541175"/>
              <a:gd name="T7" fmla="*/ 0 h 186613"/>
              <a:gd name="T8" fmla="*/ 0 60000 65536"/>
              <a:gd name="T9" fmla="*/ 0 60000 65536"/>
              <a:gd name="T10" fmla="*/ 0 60000 65536"/>
              <a:gd name="T11" fmla="*/ 0 60000 65536"/>
              <a:gd name="T12" fmla="*/ 0 w 541175"/>
              <a:gd name="T13" fmla="*/ 0 h 186613"/>
              <a:gd name="T14" fmla="*/ 541175 w 541175"/>
              <a:gd name="T15" fmla="*/ 186613 h 186613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541175" h="186613">
                <a:moveTo>
                  <a:pt x="335902" y="0"/>
                </a:moveTo>
                <a:lnTo>
                  <a:pt x="0" y="143070"/>
                </a:lnTo>
                <a:lnTo>
                  <a:pt x="541175" y="186613"/>
                </a:lnTo>
                <a:lnTo>
                  <a:pt x="335902" y="0"/>
                </a:lnTo>
                <a:close/>
              </a:path>
            </a:pathLst>
          </a:custGeom>
          <a:solidFill>
            <a:srgbClr val="2294B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1" name="任意多边形 71"/>
          <p:cNvSpPr>
            <a:spLocks noChangeArrowheads="1"/>
          </p:cNvSpPr>
          <p:nvPr/>
        </p:nvSpPr>
        <p:spPr bwMode="auto">
          <a:xfrm>
            <a:off x="8169275" y="1074738"/>
            <a:ext cx="112713" cy="166687"/>
          </a:xfrm>
          <a:custGeom>
            <a:avLst/>
            <a:gdLst>
              <a:gd name="T0" fmla="*/ 0 w 111967"/>
              <a:gd name="T1" fmla="*/ 0 h 167951"/>
              <a:gd name="T2" fmla="*/ 111967 w 111967"/>
              <a:gd name="T3" fmla="*/ 105747 h 167951"/>
              <a:gd name="T4" fmla="*/ 31102 w 111967"/>
              <a:gd name="T5" fmla="*/ 167951 h 167951"/>
              <a:gd name="T6" fmla="*/ 0 w 111967"/>
              <a:gd name="T7" fmla="*/ 0 h 167951"/>
              <a:gd name="T8" fmla="*/ 0 60000 65536"/>
              <a:gd name="T9" fmla="*/ 0 60000 65536"/>
              <a:gd name="T10" fmla="*/ 0 60000 65536"/>
              <a:gd name="T11" fmla="*/ 0 60000 65536"/>
              <a:gd name="T12" fmla="*/ 0 w 111967"/>
              <a:gd name="T13" fmla="*/ 0 h 167951"/>
              <a:gd name="T14" fmla="*/ 111967 w 111967"/>
              <a:gd name="T15" fmla="*/ 167951 h 167951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1967" h="167951">
                <a:moveTo>
                  <a:pt x="0" y="0"/>
                </a:moveTo>
                <a:lnTo>
                  <a:pt x="111967" y="105747"/>
                </a:lnTo>
                <a:lnTo>
                  <a:pt x="31102" y="167951"/>
                </a:lnTo>
                <a:lnTo>
                  <a:pt x="0" y="0"/>
                </a:lnTo>
                <a:close/>
              </a:path>
            </a:pathLst>
          </a:custGeom>
          <a:solidFill>
            <a:srgbClr val="F059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2" name="任意多边形 72"/>
          <p:cNvSpPr>
            <a:spLocks noChangeArrowheads="1"/>
          </p:cNvSpPr>
          <p:nvPr/>
        </p:nvSpPr>
        <p:spPr bwMode="auto">
          <a:xfrm>
            <a:off x="8496300" y="1928813"/>
            <a:ext cx="76200" cy="93662"/>
          </a:xfrm>
          <a:custGeom>
            <a:avLst/>
            <a:gdLst>
              <a:gd name="T0" fmla="*/ 68425 w 74645"/>
              <a:gd name="T1" fmla="*/ 0 h 93306"/>
              <a:gd name="T2" fmla="*/ 0 w 74645"/>
              <a:gd name="T3" fmla="*/ 43543 h 93306"/>
              <a:gd name="T4" fmla="*/ 74645 w 74645"/>
              <a:gd name="T5" fmla="*/ 93306 h 93306"/>
              <a:gd name="T6" fmla="*/ 68425 w 74645"/>
              <a:gd name="T7" fmla="*/ 0 h 93306"/>
              <a:gd name="T8" fmla="*/ 0 60000 65536"/>
              <a:gd name="T9" fmla="*/ 0 60000 65536"/>
              <a:gd name="T10" fmla="*/ 0 60000 65536"/>
              <a:gd name="T11" fmla="*/ 0 60000 65536"/>
              <a:gd name="T12" fmla="*/ 0 w 74645"/>
              <a:gd name="T13" fmla="*/ 0 h 93306"/>
              <a:gd name="T14" fmla="*/ 74645 w 74645"/>
              <a:gd name="T15" fmla="*/ 93306 h 9330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74645" h="93306">
                <a:moveTo>
                  <a:pt x="68425" y="0"/>
                </a:moveTo>
                <a:lnTo>
                  <a:pt x="0" y="43543"/>
                </a:lnTo>
                <a:lnTo>
                  <a:pt x="74645" y="93306"/>
                </a:lnTo>
                <a:lnTo>
                  <a:pt x="68425" y="0"/>
                </a:lnTo>
                <a:close/>
              </a:path>
            </a:pathLst>
          </a:custGeom>
          <a:solidFill>
            <a:srgbClr val="F5942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3" name="任意多边形 73"/>
          <p:cNvSpPr>
            <a:spLocks noChangeArrowheads="1"/>
          </p:cNvSpPr>
          <p:nvPr/>
        </p:nvSpPr>
        <p:spPr bwMode="auto">
          <a:xfrm rot="5189374">
            <a:off x="8954294" y="3880644"/>
            <a:ext cx="341312" cy="254000"/>
          </a:xfrm>
          <a:custGeom>
            <a:avLst/>
            <a:gdLst>
              <a:gd name="T0" fmla="*/ 161731 w 342123"/>
              <a:gd name="T1" fmla="*/ 0 h 255037"/>
              <a:gd name="T2" fmla="*/ 0 w 342123"/>
              <a:gd name="T3" fmla="*/ 255037 h 255037"/>
              <a:gd name="T4" fmla="*/ 342123 w 342123"/>
              <a:gd name="T5" fmla="*/ 80865 h 255037"/>
              <a:gd name="T6" fmla="*/ 161731 w 342123"/>
              <a:gd name="T7" fmla="*/ 0 h 255037"/>
              <a:gd name="T8" fmla="*/ 0 60000 65536"/>
              <a:gd name="T9" fmla="*/ 0 60000 65536"/>
              <a:gd name="T10" fmla="*/ 0 60000 65536"/>
              <a:gd name="T11" fmla="*/ 0 60000 65536"/>
              <a:gd name="T12" fmla="*/ 0 w 342123"/>
              <a:gd name="T13" fmla="*/ 0 h 255037"/>
              <a:gd name="T14" fmla="*/ 342123 w 342123"/>
              <a:gd name="T15" fmla="*/ 255037 h 25503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342123" h="255037">
                <a:moveTo>
                  <a:pt x="161731" y="0"/>
                </a:moveTo>
                <a:lnTo>
                  <a:pt x="0" y="255037"/>
                </a:lnTo>
                <a:lnTo>
                  <a:pt x="342123" y="80865"/>
                </a:lnTo>
                <a:lnTo>
                  <a:pt x="161731" y="0"/>
                </a:lnTo>
                <a:close/>
              </a:path>
            </a:pathLst>
          </a:custGeom>
          <a:solidFill>
            <a:srgbClr val="EA7A2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  <p:sp>
        <p:nvSpPr>
          <p:cNvPr id="74" name="任意多边形 74"/>
          <p:cNvSpPr>
            <a:spLocks noChangeArrowheads="1"/>
          </p:cNvSpPr>
          <p:nvPr/>
        </p:nvSpPr>
        <p:spPr bwMode="auto">
          <a:xfrm rot="19199850">
            <a:off x="8023225" y="4589463"/>
            <a:ext cx="187325" cy="260350"/>
          </a:xfrm>
          <a:custGeom>
            <a:avLst/>
            <a:gdLst>
              <a:gd name="T0" fmla="*/ 186612 w 186612"/>
              <a:gd name="T1" fmla="*/ 242596 h 261257"/>
              <a:gd name="T2" fmla="*/ 105746 w 186612"/>
              <a:gd name="T3" fmla="*/ 0 h 261257"/>
              <a:gd name="T4" fmla="*/ 0 w 186612"/>
              <a:gd name="T5" fmla="*/ 261257 h 261257"/>
              <a:gd name="T6" fmla="*/ 186612 w 186612"/>
              <a:gd name="T7" fmla="*/ 242596 h 261257"/>
              <a:gd name="T8" fmla="*/ 0 60000 65536"/>
              <a:gd name="T9" fmla="*/ 0 60000 65536"/>
              <a:gd name="T10" fmla="*/ 0 60000 65536"/>
              <a:gd name="T11" fmla="*/ 0 60000 65536"/>
              <a:gd name="T12" fmla="*/ 0 w 186612"/>
              <a:gd name="T13" fmla="*/ 0 h 261257"/>
              <a:gd name="T14" fmla="*/ 186612 w 186612"/>
              <a:gd name="T15" fmla="*/ 261257 h 261257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86612" h="261257">
                <a:moveTo>
                  <a:pt x="186612" y="242596"/>
                </a:moveTo>
                <a:lnTo>
                  <a:pt x="105746" y="0"/>
                </a:lnTo>
                <a:lnTo>
                  <a:pt x="0" y="261257"/>
                </a:lnTo>
                <a:lnTo>
                  <a:pt x="186612" y="242596"/>
                </a:lnTo>
                <a:close/>
              </a:path>
            </a:pathLst>
          </a:custGeom>
          <a:solidFill>
            <a:srgbClr val="F05A5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 defTabSz="685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endParaRPr lang="zh-CN" altLang="zh-CN" sz="1300" smtClean="0">
              <a:solidFill>
                <a:srgbClr val="FFFFFF"/>
              </a:solidFill>
              <a:latin typeface="Arial" pitchFamily="34" charset="0"/>
              <a:ea typeface="微软雅黑" pitchFamily="34" charset="-122"/>
              <a:sym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>
        <p:fade/>
      </p:transition>
    </mc:Choice>
    <mc:Fallback xmlns="">
      <p:transition spd="med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SELECTED" val="True"/>
</p:tagLst>
</file>

<file path=ppt/theme/theme1.xml><?xml version="1.0" encoding="utf-8"?>
<a:theme xmlns:a="http://schemas.openxmlformats.org/drawingml/2006/main" name="www.1ppt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169</Words>
  <Application>Microsoft Office PowerPoint</Application>
  <PresentationFormat>全屏显示(16:9)</PresentationFormat>
  <Paragraphs>85</Paragraphs>
  <Slides>10</Slides>
  <Notes>10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8" baseType="lpstr">
      <vt:lpstr>Arial</vt:lpstr>
      <vt:lpstr>宋体</vt:lpstr>
      <vt:lpstr>Arial Unicode MS</vt:lpstr>
      <vt:lpstr>Calibri</vt:lpstr>
      <vt:lpstr>Yuanti SC Regular</vt:lpstr>
      <vt:lpstr>Impact</vt:lpstr>
      <vt:lpstr>微软雅黑</vt:lpstr>
      <vt:lpstr>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www.microsoft.com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www.1ppt.com</dc:title>
  <dc:subject>www.1ppt.com</dc:subject>
  <dc:creator>www.1ppt.com</dc:creator>
  <cp:keywords>www.1ppt.com</cp:keywords>
  <dc:description>www.1ppt.com</dc:description>
  <cp:lastModifiedBy>Sky123.Org</cp:lastModifiedBy>
  <cp:revision>157</cp:revision>
  <dcterms:created xsi:type="dcterms:W3CDTF">2015-01-22T11:01:00Z</dcterms:created>
  <dcterms:modified xsi:type="dcterms:W3CDTF">2018-01-22T03:00:16Z</dcterms:modified>
  <cp:category>www.1ppt.com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2052-10.1.0.5457</vt:lpwstr>
  </property>
</Properties>
</file>