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326" r:id="rId3"/>
    <p:sldId id="328" r:id="rId4"/>
    <p:sldId id="329" r:id="rId5"/>
    <p:sldId id="330" r:id="rId6"/>
    <p:sldId id="331" r:id="rId7"/>
    <p:sldId id="332" r:id="rId8"/>
    <p:sldId id="333" r:id="rId9"/>
    <p:sldId id="334" r:id="rId10"/>
    <p:sldId id="327" r:id="rId11"/>
  </p:sldIdLst>
  <p:sldSz cx="9144000" cy="5715000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C1F9"/>
    <a:srgbClr val="A1C9ED"/>
    <a:srgbClr val="333333"/>
    <a:srgbClr val="5F5F5F"/>
    <a:srgbClr val="808080"/>
    <a:srgbClr val="0056AC"/>
    <a:srgbClr val="0052A4"/>
    <a:srgbClr val="004D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9877"/>
    <p:restoredTop sz="99215"/>
  </p:normalViewPr>
  <p:slideViewPr>
    <p:cSldViewPr showGuides="1">
      <p:cViewPr>
        <p:scale>
          <a:sx n="75" d="100"/>
          <a:sy n="75" d="100"/>
        </p:scale>
        <p:origin x="-1320" y="-1032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0" name="Rectangle 4"/>
          <p:cNvSpPr>
            <a:spLocks noRot="1" noTextEdi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208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208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08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标题占位符 1"/>
          <p:cNvSpPr>
            <a:spLocks noGrp="1"/>
          </p:cNvSpPr>
          <p:nvPr>
            <p:ph type="ctrTitle"/>
          </p:nvPr>
        </p:nvSpPr>
        <p:spPr>
          <a:xfrm>
            <a:off x="976313" y="516660"/>
            <a:ext cx="7772400" cy="684178"/>
          </a:xfrm>
        </p:spPr>
        <p:txBody>
          <a:bodyPr/>
          <a:lstStyle>
            <a:lvl1pPr algn="r">
              <a:defRPr sz="3200" smtClean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152579" name="文本占位符 2"/>
          <p:cNvSpPr>
            <a:spLocks noGrp="1"/>
          </p:cNvSpPr>
          <p:nvPr>
            <p:ph type="subTitle" idx="1"/>
          </p:nvPr>
        </p:nvSpPr>
        <p:spPr>
          <a:xfrm>
            <a:off x="2344738" y="1394806"/>
            <a:ext cx="6400800" cy="682414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mtClean="0"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3825"/>
            <a:ext cx="2133600" cy="396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3825"/>
            <a:ext cx="2895600" cy="396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3825"/>
            <a:ext cx="2133600" cy="39687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446088" y="371475"/>
            <a:ext cx="8229600" cy="54133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>
          <a:xfrm>
            <a:off x="457200" y="998538"/>
            <a:ext cx="8229600" cy="37719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bg1"/>
          </a:solidFill>
          <a:latin typeface="+mj-lt"/>
          <a:ea typeface="黑体" panose="02010609060101010101" pitchFamily="49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anose="020F0502020204030204" pitchFamily="34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anose="020F0502020204030204" pitchFamily="34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anose="020F0502020204030204" pitchFamily="34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anose="020F0502020204030204" pitchFamily="34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l"/>
        <a:defRPr sz="2000" kern="1200">
          <a:solidFill>
            <a:schemeClr val="tx1"/>
          </a:solidFill>
          <a:latin typeface="+mn-lt"/>
          <a:ea typeface="黑体" panose="02010609060101010101" pitchFamily="49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n"/>
        <a:defRPr kern="1200">
          <a:solidFill>
            <a:schemeClr val="tx1"/>
          </a:solidFill>
          <a:latin typeface="+mn-lt"/>
          <a:ea typeface="黑体" panose="02010609060101010101" pitchFamily="49" charset="-122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u"/>
        <a:defRPr sz="1600" kern="1200">
          <a:solidFill>
            <a:schemeClr val="tx1"/>
          </a:solidFill>
          <a:latin typeface="+mn-lt"/>
          <a:ea typeface="黑体" panose="02010609060101010101" pitchFamily="49" charset="-122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黑体" panose="02010609060101010101" pitchFamily="49" charset="-122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 kern="1200">
          <a:solidFill>
            <a:schemeClr val="tx1"/>
          </a:solidFill>
          <a:latin typeface="+mn-lt"/>
          <a:ea typeface="黑体" panose="02010609060101010101" pitchFamily="49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80" name="Rectangle 5"/>
          <p:cNvSpPr/>
          <p:nvPr/>
        </p:nvSpPr>
        <p:spPr>
          <a:xfrm>
            <a:off x="3532188" y="1920875"/>
            <a:ext cx="5251450" cy="1098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en-US" altLang="zh-CN" sz="6600" b="1">
                <a:solidFill>
                  <a:srgbClr val="FF0000"/>
                </a:solidFill>
                <a:latin typeface="Anklepants" pitchFamily="2" charset="0"/>
                <a:ea typeface="宋体" panose="02010600030101010101" pitchFamily="2" charset="-122"/>
              </a:rPr>
              <a:t>P</a:t>
            </a:r>
            <a:r>
              <a:rPr lang="en-US" altLang="zh-CN" sz="5400" b="1">
                <a:latin typeface="Anklepants" pitchFamily="2" charset="0"/>
                <a:ea typeface="宋体" panose="02010600030101010101" pitchFamily="2" charset="-122"/>
              </a:rPr>
              <a:t>OWER</a:t>
            </a:r>
            <a:r>
              <a:rPr lang="en-US" altLang="zh-CN" sz="5400" b="1">
                <a:solidFill>
                  <a:srgbClr val="FF0000"/>
                </a:solidFill>
                <a:latin typeface="Anklepants" pitchFamily="2" charset="0"/>
                <a:ea typeface="宋体" panose="02010600030101010101" pitchFamily="2" charset="-122"/>
              </a:rPr>
              <a:t>P</a:t>
            </a:r>
            <a:r>
              <a:rPr lang="en-US" altLang="zh-CN" sz="5400" b="1">
                <a:latin typeface="Anklepants" pitchFamily="2" charset="0"/>
                <a:ea typeface="宋体" panose="02010600030101010101" pitchFamily="2" charset="-122"/>
              </a:rPr>
              <a:t>OIN</a:t>
            </a:r>
            <a:r>
              <a:rPr lang="en-US" altLang="zh-CN" sz="5400" b="1">
                <a:solidFill>
                  <a:srgbClr val="FF0000"/>
                </a:solidFill>
                <a:latin typeface="Anklepants" pitchFamily="2" charset="0"/>
                <a:ea typeface="宋体" panose="02010600030101010101" pitchFamily="2" charset="-122"/>
              </a:rPr>
              <a:t>T</a:t>
            </a:r>
            <a:endParaRPr lang="zh-CN" altLang="en-US" sz="5400" b="1" dirty="0">
              <a:solidFill>
                <a:srgbClr val="FF0000"/>
              </a:solidFill>
              <a:latin typeface="Anklepants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矩形 5"/>
          <p:cNvSpPr/>
          <p:nvPr/>
        </p:nvSpPr>
        <p:spPr>
          <a:xfrm>
            <a:off x="4656138" y="1285875"/>
            <a:ext cx="955675" cy="400050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5" name="矩形 6"/>
          <p:cNvSpPr/>
          <p:nvPr/>
        </p:nvSpPr>
        <p:spPr>
          <a:xfrm>
            <a:off x="5630863" y="1285875"/>
            <a:ext cx="955675" cy="400050"/>
          </a:xfrm>
          <a:prstGeom prst="rect">
            <a:avLst/>
          </a:prstGeom>
          <a:solidFill>
            <a:schemeClr val="accent2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6" name="矩形 7"/>
          <p:cNvSpPr/>
          <p:nvPr/>
        </p:nvSpPr>
        <p:spPr>
          <a:xfrm>
            <a:off x="6604000" y="1285875"/>
            <a:ext cx="955675" cy="400050"/>
          </a:xfrm>
          <a:prstGeom prst="rect">
            <a:avLst/>
          </a:prstGeom>
          <a:solidFill>
            <a:schemeClr val="hlink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7" name="矩形 8"/>
          <p:cNvSpPr/>
          <p:nvPr/>
        </p:nvSpPr>
        <p:spPr>
          <a:xfrm>
            <a:off x="7577138" y="1285875"/>
            <a:ext cx="955675" cy="400050"/>
          </a:xfrm>
          <a:prstGeom prst="rect">
            <a:avLst/>
          </a:prstGeom>
          <a:solidFill>
            <a:schemeClr val="folHlink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681413" y="1281113"/>
            <a:ext cx="954088" cy="4000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698750" y="1285875"/>
            <a:ext cx="954088" cy="4000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27200" y="1285875"/>
            <a:ext cx="954088" cy="4000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55650" y="1293813"/>
            <a:ext cx="954088" cy="3857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4282" name="矩形 14"/>
          <p:cNvSpPr/>
          <p:nvPr/>
        </p:nvSpPr>
        <p:spPr>
          <a:xfrm>
            <a:off x="1104900" y="4219575"/>
            <a:ext cx="414338" cy="785813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3" name="矩形 15"/>
          <p:cNvSpPr/>
          <p:nvPr/>
        </p:nvSpPr>
        <p:spPr>
          <a:xfrm>
            <a:off x="1770063" y="3862388"/>
            <a:ext cx="412750" cy="1143000"/>
          </a:xfrm>
          <a:prstGeom prst="rect">
            <a:avLst/>
          </a:prstGeom>
          <a:solidFill>
            <a:schemeClr val="accent2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4" name="矩形 16"/>
          <p:cNvSpPr/>
          <p:nvPr/>
        </p:nvSpPr>
        <p:spPr>
          <a:xfrm>
            <a:off x="2433638" y="3576638"/>
            <a:ext cx="414337" cy="1428750"/>
          </a:xfrm>
          <a:prstGeom prst="rect">
            <a:avLst/>
          </a:prstGeom>
          <a:solidFill>
            <a:schemeClr val="hlink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5" name="矩形 17"/>
          <p:cNvSpPr/>
          <p:nvPr/>
        </p:nvSpPr>
        <p:spPr>
          <a:xfrm>
            <a:off x="3098800" y="3219450"/>
            <a:ext cx="412750" cy="1785938"/>
          </a:xfrm>
          <a:prstGeom prst="rect">
            <a:avLst/>
          </a:prstGeom>
          <a:solidFill>
            <a:schemeClr val="folHlink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6" name="矩形 18"/>
          <p:cNvSpPr/>
          <p:nvPr/>
        </p:nvSpPr>
        <p:spPr>
          <a:xfrm>
            <a:off x="3762375" y="2862263"/>
            <a:ext cx="428625" cy="2143125"/>
          </a:xfrm>
          <a:prstGeom prst="rect">
            <a:avLst/>
          </a:prstGeom>
          <a:solidFill>
            <a:schemeClr val="tx2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7" name="矩形 19"/>
          <p:cNvSpPr/>
          <p:nvPr/>
        </p:nvSpPr>
        <p:spPr>
          <a:xfrm>
            <a:off x="4441825" y="2576513"/>
            <a:ext cx="428625" cy="2428875"/>
          </a:xfrm>
          <a:prstGeom prst="rect">
            <a:avLst/>
          </a:prstGeom>
          <a:solidFill>
            <a:schemeClr val="tx1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8" name="Text Box 28"/>
          <p:cNvSpPr txBox="1">
            <a:spLocks noChangeArrowheads="1"/>
          </p:cNvSpPr>
          <p:nvPr/>
        </p:nvSpPr>
        <p:spPr bwMode="auto">
          <a:xfrm>
            <a:off x="1006475" y="1681163"/>
            <a:ext cx="488950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背景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149" name="Text Box 29"/>
          <p:cNvSpPr txBox="1">
            <a:spLocks noChangeArrowheads="1"/>
          </p:cNvSpPr>
          <p:nvPr/>
        </p:nvSpPr>
        <p:spPr bwMode="auto">
          <a:xfrm>
            <a:off x="1692275" y="1681163"/>
            <a:ext cx="1036638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文本和线条</a:t>
            </a:r>
            <a:endParaRPr kumimoji="0" lang="zh-CN" altLang="en-US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Text Box 29"/>
          <p:cNvSpPr txBox="1">
            <a:spLocks noChangeArrowheads="1"/>
          </p:cNvSpPr>
          <p:nvPr/>
        </p:nvSpPr>
        <p:spPr bwMode="auto">
          <a:xfrm>
            <a:off x="2617788" y="1681163"/>
            <a:ext cx="1036638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algn="ctr" eaLnBrk="1" hangingPunct="1"/>
            <a:r>
              <a:rPr lang="zh-CN" altLang="en-US" sz="1200" dirty="0">
                <a:latin typeface="Arial" panose="020B0604020202020204" pitchFamily="34" charset="0"/>
                <a:ea typeface="黑体" panose="02010609060101010101" pitchFamily="49" charset="-122"/>
              </a:rPr>
              <a:t>阴影</a:t>
            </a:r>
            <a:endParaRPr lang="zh-CN" altLang="en-US" sz="12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" name="Text Box 29"/>
          <p:cNvSpPr txBox="1">
            <a:spLocks noChangeArrowheads="1"/>
          </p:cNvSpPr>
          <p:nvPr/>
        </p:nvSpPr>
        <p:spPr bwMode="auto">
          <a:xfrm>
            <a:off x="3617913" y="1681163"/>
            <a:ext cx="1036638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algn="ctr" eaLnBrk="1" hangingPunct="1"/>
            <a:r>
              <a:rPr lang="zh-CN" altLang="en-US" sz="1200" dirty="0">
                <a:latin typeface="Arial" panose="020B0604020202020204" pitchFamily="34" charset="0"/>
                <a:ea typeface="黑体" panose="02010609060101010101" pitchFamily="49" charset="-122"/>
              </a:rPr>
              <a:t>强调色</a:t>
            </a:r>
            <a:endParaRPr lang="zh-CN" altLang="en-US" sz="12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" name="Text Box 29"/>
          <p:cNvSpPr txBox="1">
            <a:spLocks noChangeArrowheads="1"/>
          </p:cNvSpPr>
          <p:nvPr/>
        </p:nvSpPr>
        <p:spPr bwMode="auto">
          <a:xfrm>
            <a:off x="722313" y="889000"/>
            <a:ext cx="2316163" cy="33655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eaLnBrk="1" hangingPunct="1"/>
            <a:r>
              <a:rPr lang="zh-CN" altLang="en-US" sz="1600" dirty="0">
                <a:latin typeface="Arial" panose="020B0604020202020204" pitchFamily="34" charset="0"/>
                <a:ea typeface="黑体" panose="02010609060101010101" pitchFamily="49" charset="-122"/>
              </a:rPr>
              <a:t>标准配色方案</a:t>
            </a:r>
            <a:endParaRPr lang="zh-CN" altLang="en-US" sz="16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" name="Text Box 29"/>
          <p:cNvSpPr txBox="1">
            <a:spLocks noChangeArrowheads="1"/>
          </p:cNvSpPr>
          <p:nvPr/>
        </p:nvSpPr>
        <p:spPr bwMode="auto">
          <a:xfrm>
            <a:off x="4597400" y="1681163"/>
            <a:ext cx="1036638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algn="ctr" eaLnBrk="1" hangingPunct="1"/>
            <a:r>
              <a:rPr lang="zh-CN" altLang="en-US" sz="1200" dirty="0">
                <a:latin typeface="Arial" panose="020B0604020202020204" pitchFamily="34" charset="0"/>
                <a:ea typeface="黑体" panose="02010609060101010101" pitchFamily="49" charset="-122"/>
              </a:rPr>
              <a:t>主色一</a:t>
            </a:r>
            <a:endParaRPr lang="zh-CN" altLang="en-US" sz="12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5638800" y="1681163"/>
            <a:ext cx="941388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algn="ctr" eaLnBrk="1" hangingPunct="1"/>
            <a:r>
              <a:rPr lang="zh-CN" altLang="en-US" sz="1200" dirty="0">
                <a:latin typeface="Arial" panose="020B0604020202020204" pitchFamily="34" charset="0"/>
                <a:ea typeface="黑体" panose="02010609060101010101" pitchFamily="49" charset="-122"/>
              </a:rPr>
              <a:t>主色二</a:t>
            </a:r>
            <a:endParaRPr lang="zh-CN" altLang="en-US" sz="12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" name="Text Box 29"/>
          <p:cNvSpPr txBox="1">
            <a:spLocks noChangeArrowheads="1"/>
          </p:cNvSpPr>
          <p:nvPr/>
        </p:nvSpPr>
        <p:spPr bwMode="auto">
          <a:xfrm>
            <a:off x="6599238" y="1681163"/>
            <a:ext cx="955675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algn="ctr" eaLnBrk="1" hangingPunct="1"/>
            <a:r>
              <a:rPr lang="zh-CN" altLang="en-US" sz="1200" dirty="0">
                <a:latin typeface="Arial" panose="020B0604020202020204" pitchFamily="34" charset="0"/>
                <a:ea typeface="黑体" panose="02010609060101010101" pitchFamily="49" charset="-122"/>
              </a:rPr>
              <a:t>主色三</a:t>
            </a:r>
            <a:endParaRPr lang="zh-CN" altLang="en-US" sz="12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7567613" y="1681163"/>
            <a:ext cx="958850" cy="2746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algn="ctr" eaLnBrk="1" hangingPunct="1"/>
            <a:r>
              <a:rPr lang="zh-CN" altLang="en-US" sz="1200" dirty="0">
                <a:latin typeface="Arial" panose="020B0604020202020204" pitchFamily="34" charset="0"/>
                <a:ea typeface="黑体" panose="02010609060101010101" pitchFamily="49" charset="-122"/>
              </a:rPr>
              <a:t>主色四</a:t>
            </a:r>
            <a:endParaRPr lang="zh-CN" altLang="en-US" sz="12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9" name="Text Box 29"/>
          <p:cNvSpPr txBox="1">
            <a:spLocks noChangeArrowheads="1"/>
          </p:cNvSpPr>
          <p:nvPr/>
        </p:nvSpPr>
        <p:spPr bwMode="auto">
          <a:xfrm>
            <a:off x="722313" y="2619375"/>
            <a:ext cx="2266950" cy="33655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eaLnBrk="1" hangingPunct="1"/>
            <a:r>
              <a:rPr lang="zh-CN" altLang="en-US" sz="1600" dirty="0">
                <a:latin typeface="Arial" panose="020B0604020202020204" pitchFamily="34" charset="0"/>
                <a:ea typeface="黑体" panose="02010609060101010101" pitchFamily="49" charset="-122"/>
              </a:rPr>
              <a:t>推荐应用顺序</a:t>
            </a:r>
            <a:endParaRPr lang="zh-CN" altLang="en-US" sz="16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54298" name="组合 54297"/>
          <p:cNvGrpSpPr/>
          <p:nvPr/>
        </p:nvGrpSpPr>
        <p:grpSpPr>
          <a:xfrm>
            <a:off x="5568950" y="2495550"/>
            <a:ext cx="2598738" cy="2522538"/>
            <a:chOff x="2870" y="1498"/>
            <a:chExt cx="3069" cy="2979"/>
          </a:xfrm>
        </p:grpSpPr>
        <p:sp>
          <p:nvSpPr>
            <p:cNvPr id="54299" name="任意多边形 54298"/>
            <p:cNvSpPr/>
            <p:nvPr/>
          </p:nvSpPr>
          <p:spPr>
            <a:xfrm>
              <a:off x="3055" y="1498"/>
              <a:ext cx="1598" cy="1321"/>
            </a:xfrm>
            <a:custGeom>
              <a:avLst/>
              <a:gdLst/>
              <a:ahLst/>
              <a:cxnLst/>
              <a:pathLst>
                <a:path w="1057" h="900">
                  <a:moveTo>
                    <a:pt x="455" y="879"/>
                  </a:moveTo>
                  <a:lnTo>
                    <a:pt x="471" y="838"/>
                  </a:lnTo>
                  <a:lnTo>
                    <a:pt x="490" y="799"/>
                  </a:lnTo>
                  <a:lnTo>
                    <a:pt x="514" y="762"/>
                  </a:lnTo>
                  <a:lnTo>
                    <a:pt x="541" y="728"/>
                  </a:lnTo>
                  <a:lnTo>
                    <a:pt x="570" y="696"/>
                  </a:lnTo>
                  <a:lnTo>
                    <a:pt x="603" y="667"/>
                  </a:lnTo>
                  <a:lnTo>
                    <a:pt x="639" y="642"/>
                  </a:lnTo>
                  <a:lnTo>
                    <a:pt x="676" y="621"/>
                  </a:lnTo>
                  <a:lnTo>
                    <a:pt x="713" y="605"/>
                  </a:lnTo>
                  <a:lnTo>
                    <a:pt x="753" y="591"/>
                  </a:lnTo>
                  <a:lnTo>
                    <a:pt x="793" y="581"/>
                  </a:lnTo>
                  <a:lnTo>
                    <a:pt x="834" y="575"/>
                  </a:lnTo>
                  <a:lnTo>
                    <a:pt x="833" y="711"/>
                  </a:lnTo>
                  <a:lnTo>
                    <a:pt x="1056" y="374"/>
                  </a:lnTo>
                  <a:lnTo>
                    <a:pt x="818" y="0"/>
                  </a:lnTo>
                  <a:lnTo>
                    <a:pt x="819" y="137"/>
                  </a:lnTo>
                  <a:lnTo>
                    <a:pt x="757" y="143"/>
                  </a:lnTo>
                  <a:lnTo>
                    <a:pt x="694" y="154"/>
                  </a:lnTo>
                  <a:lnTo>
                    <a:pt x="634" y="168"/>
                  </a:lnTo>
                  <a:lnTo>
                    <a:pt x="574" y="188"/>
                  </a:lnTo>
                  <a:lnTo>
                    <a:pt x="516" y="211"/>
                  </a:lnTo>
                  <a:lnTo>
                    <a:pt x="460" y="238"/>
                  </a:lnTo>
                  <a:lnTo>
                    <a:pt x="405" y="270"/>
                  </a:lnTo>
                  <a:lnTo>
                    <a:pt x="352" y="306"/>
                  </a:lnTo>
                  <a:lnTo>
                    <a:pt x="302" y="346"/>
                  </a:lnTo>
                  <a:lnTo>
                    <a:pt x="255" y="390"/>
                  </a:lnTo>
                  <a:lnTo>
                    <a:pt x="211" y="437"/>
                  </a:lnTo>
                  <a:lnTo>
                    <a:pt x="170" y="486"/>
                  </a:lnTo>
                  <a:lnTo>
                    <a:pt x="134" y="539"/>
                  </a:lnTo>
                  <a:lnTo>
                    <a:pt x="101" y="595"/>
                  </a:lnTo>
                  <a:lnTo>
                    <a:pt x="72" y="653"/>
                  </a:lnTo>
                  <a:lnTo>
                    <a:pt x="47" y="711"/>
                  </a:lnTo>
                  <a:lnTo>
                    <a:pt x="27" y="773"/>
                  </a:lnTo>
                  <a:lnTo>
                    <a:pt x="11" y="835"/>
                  </a:lnTo>
                  <a:lnTo>
                    <a:pt x="0" y="899"/>
                  </a:lnTo>
                  <a:lnTo>
                    <a:pt x="238" y="741"/>
                  </a:lnTo>
                  <a:lnTo>
                    <a:pt x="455" y="879"/>
                  </a:lnTo>
                </a:path>
              </a:pathLst>
            </a:custGeom>
            <a:gradFill rotWithShape="1">
              <a:gsLst>
                <a:gs pos="0">
                  <a:schemeClr val="accent1">
                    <a:alpha val="100000"/>
                  </a:schemeClr>
                </a:gs>
                <a:gs pos="100000">
                  <a:schemeClr val="accent1">
                    <a:gamma/>
                    <a:tint val="66667"/>
                    <a:invGamma/>
                    <a:alpha val="100000"/>
                  </a:schemeClr>
                </a:gs>
              </a:gsLst>
              <a:lin ang="5400000" scaled="1"/>
              <a:tileRect/>
            </a:gradFill>
            <a:ln w="28575" cap="rnd" cmpd="sng">
              <a:solidFill>
                <a:schemeClr val="bg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4300" name="任意多边形 54299"/>
            <p:cNvSpPr/>
            <p:nvPr/>
          </p:nvSpPr>
          <p:spPr>
            <a:xfrm>
              <a:off x="4124" y="3150"/>
              <a:ext cx="1562" cy="1327"/>
            </a:xfrm>
            <a:custGeom>
              <a:avLst/>
              <a:gdLst/>
              <a:ahLst/>
              <a:cxnLst/>
              <a:pathLst>
                <a:path w="1033" h="904">
                  <a:moveTo>
                    <a:pt x="585" y="1"/>
                  </a:moveTo>
                  <a:lnTo>
                    <a:pt x="573" y="41"/>
                  </a:lnTo>
                  <a:lnTo>
                    <a:pt x="556" y="78"/>
                  </a:lnTo>
                  <a:lnTo>
                    <a:pt x="537" y="116"/>
                  </a:lnTo>
                  <a:lnTo>
                    <a:pt x="514" y="150"/>
                  </a:lnTo>
                  <a:lnTo>
                    <a:pt x="488" y="182"/>
                  </a:lnTo>
                  <a:lnTo>
                    <a:pt x="459" y="212"/>
                  </a:lnTo>
                  <a:lnTo>
                    <a:pt x="427" y="239"/>
                  </a:lnTo>
                  <a:lnTo>
                    <a:pt x="393" y="262"/>
                  </a:lnTo>
                  <a:lnTo>
                    <a:pt x="356" y="283"/>
                  </a:lnTo>
                  <a:lnTo>
                    <a:pt x="317" y="301"/>
                  </a:lnTo>
                  <a:lnTo>
                    <a:pt x="277" y="314"/>
                  </a:lnTo>
                  <a:lnTo>
                    <a:pt x="236" y="323"/>
                  </a:lnTo>
                  <a:lnTo>
                    <a:pt x="235" y="187"/>
                  </a:lnTo>
                  <a:lnTo>
                    <a:pt x="159" y="298"/>
                  </a:lnTo>
                  <a:lnTo>
                    <a:pt x="80" y="409"/>
                  </a:lnTo>
                  <a:lnTo>
                    <a:pt x="0" y="517"/>
                  </a:lnTo>
                  <a:lnTo>
                    <a:pt x="236" y="903"/>
                  </a:lnTo>
                  <a:lnTo>
                    <a:pt x="236" y="766"/>
                  </a:lnTo>
                  <a:lnTo>
                    <a:pt x="295" y="759"/>
                  </a:lnTo>
                  <a:lnTo>
                    <a:pt x="353" y="747"/>
                  </a:lnTo>
                  <a:lnTo>
                    <a:pt x="411" y="733"/>
                  </a:lnTo>
                  <a:lnTo>
                    <a:pt x="467" y="713"/>
                  </a:lnTo>
                  <a:lnTo>
                    <a:pt x="522" y="691"/>
                  </a:lnTo>
                  <a:lnTo>
                    <a:pt x="575" y="665"/>
                  </a:lnTo>
                  <a:lnTo>
                    <a:pt x="626" y="635"/>
                  </a:lnTo>
                  <a:lnTo>
                    <a:pt x="676" y="601"/>
                  </a:lnTo>
                  <a:lnTo>
                    <a:pt x="724" y="564"/>
                  </a:lnTo>
                  <a:lnTo>
                    <a:pt x="768" y="525"/>
                  </a:lnTo>
                  <a:lnTo>
                    <a:pt x="811" y="481"/>
                  </a:lnTo>
                  <a:lnTo>
                    <a:pt x="849" y="435"/>
                  </a:lnTo>
                  <a:lnTo>
                    <a:pt x="884" y="387"/>
                  </a:lnTo>
                  <a:lnTo>
                    <a:pt x="916" y="337"/>
                  </a:lnTo>
                  <a:lnTo>
                    <a:pt x="945" y="284"/>
                  </a:lnTo>
                  <a:lnTo>
                    <a:pt x="970" y="231"/>
                  </a:lnTo>
                  <a:lnTo>
                    <a:pt x="991" y="174"/>
                  </a:lnTo>
                  <a:lnTo>
                    <a:pt x="1009" y="117"/>
                  </a:lnTo>
                  <a:lnTo>
                    <a:pt x="1023" y="58"/>
                  </a:lnTo>
                  <a:lnTo>
                    <a:pt x="1032" y="0"/>
                  </a:lnTo>
                  <a:lnTo>
                    <a:pt x="812" y="132"/>
                  </a:lnTo>
                  <a:lnTo>
                    <a:pt x="585" y="1"/>
                  </a:lnTo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60392"/>
                    <a:invGamma/>
                    <a:alpha val="100000"/>
                  </a:schemeClr>
                </a:gs>
                <a:gs pos="100000">
                  <a:schemeClr val="hlink">
                    <a:alpha val="100000"/>
                  </a:schemeClr>
                </a:gs>
              </a:gsLst>
              <a:lin ang="5400000" scaled="1"/>
              <a:tileRect/>
            </a:gradFill>
            <a:ln w="28575" cap="rnd" cmpd="sng">
              <a:solidFill>
                <a:schemeClr val="bg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4301" name="任意多边形 54300"/>
            <p:cNvSpPr/>
            <p:nvPr/>
          </p:nvSpPr>
          <p:spPr>
            <a:xfrm>
              <a:off x="2870" y="2667"/>
              <a:ext cx="1407" cy="1578"/>
            </a:xfrm>
            <a:custGeom>
              <a:avLst/>
              <a:gdLst/>
              <a:ahLst/>
              <a:cxnLst/>
              <a:pathLst>
                <a:path w="930" h="1075">
                  <a:moveTo>
                    <a:pt x="929" y="645"/>
                  </a:moveTo>
                  <a:lnTo>
                    <a:pt x="887" y="634"/>
                  </a:lnTo>
                  <a:lnTo>
                    <a:pt x="847" y="620"/>
                  </a:lnTo>
                  <a:lnTo>
                    <a:pt x="807" y="603"/>
                  </a:lnTo>
                  <a:lnTo>
                    <a:pt x="771" y="582"/>
                  </a:lnTo>
                  <a:lnTo>
                    <a:pt x="735" y="557"/>
                  </a:lnTo>
                  <a:lnTo>
                    <a:pt x="703" y="529"/>
                  </a:lnTo>
                  <a:lnTo>
                    <a:pt x="673" y="497"/>
                  </a:lnTo>
                  <a:lnTo>
                    <a:pt x="648" y="465"/>
                  </a:lnTo>
                  <a:lnTo>
                    <a:pt x="624" y="428"/>
                  </a:lnTo>
                  <a:lnTo>
                    <a:pt x="607" y="398"/>
                  </a:lnTo>
                  <a:lnTo>
                    <a:pt x="594" y="366"/>
                  </a:lnTo>
                  <a:lnTo>
                    <a:pt x="583" y="332"/>
                  </a:lnTo>
                  <a:lnTo>
                    <a:pt x="577" y="298"/>
                  </a:lnTo>
                  <a:lnTo>
                    <a:pt x="575" y="264"/>
                  </a:lnTo>
                  <a:lnTo>
                    <a:pt x="576" y="229"/>
                  </a:lnTo>
                  <a:lnTo>
                    <a:pt x="748" y="229"/>
                  </a:lnTo>
                  <a:lnTo>
                    <a:pt x="360" y="0"/>
                  </a:lnTo>
                  <a:lnTo>
                    <a:pt x="0" y="236"/>
                  </a:lnTo>
                  <a:lnTo>
                    <a:pt x="136" y="237"/>
                  </a:lnTo>
                  <a:lnTo>
                    <a:pt x="141" y="299"/>
                  </a:lnTo>
                  <a:lnTo>
                    <a:pt x="150" y="362"/>
                  </a:lnTo>
                  <a:lnTo>
                    <a:pt x="165" y="422"/>
                  </a:lnTo>
                  <a:lnTo>
                    <a:pt x="182" y="483"/>
                  </a:lnTo>
                  <a:lnTo>
                    <a:pt x="204" y="541"/>
                  </a:lnTo>
                  <a:lnTo>
                    <a:pt x="231" y="598"/>
                  </a:lnTo>
                  <a:lnTo>
                    <a:pt x="262" y="653"/>
                  </a:lnTo>
                  <a:lnTo>
                    <a:pt x="296" y="704"/>
                  </a:lnTo>
                  <a:lnTo>
                    <a:pt x="333" y="752"/>
                  </a:lnTo>
                  <a:lnTo>
                    <a:pt x="374" y="797"/>
                  </a:lnTo>
                  <a:lnTo>
                    <a:pt x="419" y="841"/>
                  </a:lnTo>
                  <a:lnTo>
                    <a:pt x="465" y="880"/>
                  </a:lnTo>
                  <a:lnTo>
                    <a:pt x="514" y="917"/>
                  </a:lnTo>
                  <a:lnTo>
                    <a:pt x="566" y="951"/>
                  </a:lnTo>
                  <a:lnTo>
                    <a:pt x="620" y="980"/>
                  </a:lnTo>
                  <a:lnTo>
                    <a:pt x="675" y="1007"/>
                  </a:lnTo>
                  <a:lnTo>
                    <a:pt x="732" y="1029"/>
                  </a:lnTo>
                  <a:lnTo>
                    <a:pt x="790" y="1048"/>
                  </a:lnTo>
                  <a:lnTo>
                    <a:pt x="849" y="1062"/>
                  </a:lnTo>
                  <a:lnTo>
                    <a:pt x="910" y="1074"/>
                  </a:lnTo>
                  <a:lnTo>
                    <a:pt x="772" y="845"/>
                  </a:lnTo>
                  <a:lnTo>
                    <a:pt x="929" y="645"/>
                  </a:lnTo>
                </a:path>
              </a:pathLst>
            </a:custGeom>
            <a:gradFill rotWithShape="1">
              <a:gsLst>
                <a:gs pos="0">
                  <a:schemeClr val="folHlink">
                    <a:alpha val="100000"/>
                  </a:schemeClr>
                </a:gs>
                <a:gs pos="100000">
                  <a:schemeClr val="folHlink">
                    <a:gamma/>
                    <a:tint val="44314"/>
                    <a:invGamma/>
                    <a:alpha val="100000"/>
                  </a:schemeClr>
                </a:gs>
              </a:gsLst>
              <a:lin ang="5400000" scaled="1"/>
              <a:tileRect/>
            </a:gradFill>
            <a:ln w="28575" cap="rnd" cmpd="sng">
              <a:solidFill>
                <a:schemeClr val="bg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4302" name="任意多边形 54301"/>
            <p:cNvSpPr/>
            <p:nvPr/>
          </p:nvSpPr>
          <p:spPr>
            <a:xfrm>
              <a:off x="4513" y="1706"/>
              <a:ext cx="1426" cy="1564"/>
            </a:xfrm>
            <a:custGeom>
              <a:avLst/>
              <a:gdLst/>
              <a:ahLst/>
              <a:cxnLst/>
              <a:pathLst>
                <a:path w="943" h="1065">
                  <a:moveTo>
                    <a:pt x="554" y="1064"/>
                  </a:moveTo>
                  <a:lnTo>
                    <a:pt x="942" y="840"/>
                  </a:lnTo>
                  <a:lnTo>
                    <a:pt x="781" y="840"/>
                  </a:lnTo>
                  <a:lnTo>
                    <a:pt x="776" y="778"/>
                  </a:lnTo>
                  <a:lnTo>
                    <a:pt x="767" y="716"/>
                  </a:lnTo>
                  <a:lnTo>
                    <a:pt x="754" y="655"/>
                  </a:lnTo>
                  <a:lnTo>
                    <a:pt x="737" y="595"/>
                  </a:lnTo>
                  <a:lnTo>
                    <a:pt x="714" y="536"/>
                  </a:lnTo>
                  <a:lnTo>
                    <a:pt x="688" y="480"/>
                  </a:lnTo>
                  <a:lnTo>
                    <a:pt x="658" y="425"/>
                  </a:lnTo>
                  <a:lnTo>
                    <a:pt x="624" y="372"/>
                  </a:lnTo>
                  <a:lnTo>
                    <a:pt x="586" y="323"/>
                  </a:lnTo>
                  <a:lnTo>
                    <a:pt x="547" y="275"/>
                  </a:lnTo>
                  <a:lnTo>
                    <a:pt x="502" y="232"/>
                  </a:lnTo>
                  <a:lnTo>
                    <a:pt x="455" y="191"/>
                  </a:lnTo>
                  <a:lnTo>
                    <a:pt x="405" y="153"/>
                  </a:lnTo>
                  <a:lnTo>
                    <a:pt x="352" y="120"/>
                  </a:lnTo>
                  <a:lnTo>
                    <a:pt x="298" y="89"/>
                  </a:lnTo>
                  <a:lnTo>
                    <a:pt x="241" y="63"/>
                  </a:lnTo>
                  <a:lnTo>
                    <a:pt x="182" y="41"/>
                  </a:lnTo>
                  <a:lnTo>
                    <a:pt x="122" y="23"/>
                  </a:lnTo>
                  <a:lnTo>
                    <a:pt x="61" y="9"/>
                  </a:lnTo>
                  <a:lnTo>
                    <a:pt x="0" y="0"/>
                  </a:lnTo>
                  <a:lnTo>
                    <a:pt x="137" y="226"/>
                  </a:lnTo>
                  <a:lnTo>
                    <a:pt x="5" y="451"/>
                  </a:lnTo>
                  <a:lnTo>
                    <a:pt x="48" y="465"/>
                  </a:lnTo>
                  <a:lnTo>
                    <a:pt x="90" y="483"/>
                  </a:lnTo>
                  <a:lnTo>
                    <a:pt x="130" y="505"/>
                  </a:lnTo>
                  <a:lnTo>
                    <a:pt x="168" y="531"/>
                  </a:lnTo>
                  <a:lnTo>
                    <a:pt x="202" y="561"/>
                  </a:lnTo>
                  <a:lnTo>
                    <a:pt x="233" y="594"/>
                  </a:lnTo>
                  <a:lnTo>
                    <a:pt x="262" y="629"/>
                  </a:lnTo>
                  <a:lnTo>
                    <a:pt x="285" y="668"/>
                  </a:lnTo>
                  <a:lnTo>
                    <a:pt x="305" y="709"/>
                  </a:lnTo>
                  <a:lnTo>
                    <a:pt x="321" y="751"/>
                  </a:lnTo>
                  <a:lnTo>
                    <a:pt x="333" y="795"/>
                  </a:lnTo>
                  <a:lnTo>
                    <a:pt x="340" y="840"/>
                  </a:lnTo>
                  <a:lnTo>
                    <a:pt x="188" y="841"/>
                  </a:lnTo>
                  <a:lnTo>
                    <a:pt x="554" y="1064"/>
                  </a:lnTo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66667"/>
                    <a:invGamma/>
                    <a:alpha val="100000"/>
                  </a:schemeClr>
                </a:gs>
                <a:gs pos="100000">
                  <a:schemeClr val="accent2">
                    <a:alpha val="100000"/>
                  </a:schemeClr>
                </a:gs>
              </a:gsLst>
              <a:lin ang="5400000" scaled="1"/>
              <a:tileRect/>
            </a:gradFill>
            <a:ln w="28575" cap="rnd" cmpd="sng">
              <a:solidFill>
                <a:schemeClr val="bg1">
                  <a:alpha val="100000"/>
                </a:schemeClr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5298" name="组合 50"/>
          <p:cNvGrpSpPr/>
          <p:nvPr/>
        </p:nvGrpSpPr>
        <p:grpSpPr>
          <a:xfrm>
            <a:off x="2484438" y="1211263"/>
            <a:ext cx="4921250" cy="514350"/>
            <a:chOff x="2545973" y="1345332"/>
            <a:chExt cx="4922097" cy="571529"/>
          </a:xfrm>
        </p:grpSpPr>
        <p:sp>
          <p:nvSpPr>
            <p:cNvPr id="7" name="矩形 6"/>
            <p:cNvSpPr/>
            <p:nvPr/>
          </p:nvSpPr>
          <p:spPr>
            <a:xfrm>
              <a:off x="2545973" y="1345332"/>
              <a:ext cx="4922097" cy="551423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sp>
        <p:sp>
          <p:nvSpPr>
            <p:cNvPr id="6" name="Rectangle 38"/>
            <p:cNvSpPr>
              <a:spLocks noChangeArrowheads="1"/>
            </p:cNvSpPr>
            <p:nvPr/>
          </p:nvSpPr>
          <p:spPr bwMode="auto">
            <a:xfrm>
              <a:off x="2570246" y="1345716"/>
              <a:ext cx="4389433" cy="571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301" name="组合 51"/>
          <p:cNvGrpSpPr/>
          <p:nvPr/>
        </p:nvGrpSpPr>
        <p:grpSpPr>
          <a:xfrm>
            <a:off x="2800350" y="1884363"/>
            <a:ext cx="4921250" cy="515937"/>
            <a:chOff x="2545973" y="1345332"/>
            <a:chExt cx="4922097" cy="571529"/>
          </a:xfrm>
        </p:grpSpPr>
        <p:sp>
          <p:nvSpPr>
            <p:cNvPr id="53" name="矩形 52"/>
            <p:cNvSpPr/>
            <p:nvPr/>
          </p:nvSpPr>
          <p:spPr>
            <a:xfrm>
              <a:off x="2545973" y="1345332"/>
              <a:ext cx="4922097" cy="551423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sp>
        <p:sp>
          <p:nvSpPr>
            <p:cNvPr id="54" name="Rectangle 38"/>
            <p:cNvSpPr>
              <a:spLocks noChangeArrowheads="1"/>
            </p:cNvSpPr>
            <p:nvPr/>
          </p:nvSpPr>
          <p:spPr bwMode="auto">
            <a:xfrm>
              <a:off x="2570246" y="1345716"/>
              <a:ext cx="4389433" cy="571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304" name="组合 54"/>
          <p:cNvGrpSpPr/>
          <p:nvPr/>
        </p:nvGrpSpPr>
        <p:grpSpPr>
          <a:xfrm>
            <a:off x="2965450" y="2559050"/>
            <a:ext cx="4921250" cy="514350"/>
            <a:chOff x="2545973" y="1345332"/>
            <a:chExt cx="4922097" cy="571529"/>
          </a:xfrm>
        </p:grpSpPr>
        <p:sp>
          <p:nvSpPr>
            <p:cNvPr id="56" name="矩形 55"/>
            <p:cNvSpPr/>
            <p:nvPr/>
          </p:nvSpPr>
          <p:spPr>
            <a:xfrm>
              <a:off x="2545973" y="1345332"/>
              <a:ext cx="4922097" cy="551423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sp>
        <p:sp>
          <p:nvSpPr>
            <p:cNvPr id="57" name="Rectangle 38"/>
            <p:cNvSpPr>
              <a:spLocks noChangeArrowheads="1"/>
            </p:cNvSpPr>
            <p:nvPr/>
          </p:nvSpPr>
          <p:spPr bwMode="auto">
            <a:xfrm>
              <a:off x="2570246" y="1345716"/>
              <a:ext cx="4389433" cy="571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307" name="组合 57"/>
          <p:cNvGrpSpPr/>
          <p:nvPr/>
        </p:nvGrpSpPr>
        <p:grpSpPr>
          <a:xfrm>
            <a:off x="2749550" y="3233738"/>
            <a:ext cx="4921250" cy="514350"/>
            <a:chOff x="2545973" y="1345332"/>
            <a:chExt cx="4922097" cy="571529"/>
          </a:xfrm>
        </p:grpSpPr>
        <p:sp>
          <p:nvSpPr>
            <p:cNvPr id="59" name="矩形 58"/>
            <p:cNvSpPr/>
            <p:nvPr/>
          </p:nvSpPr>
          <p:spPr>
            <a:xfrm>
              <a:off x="2545973" y="1345332"/>
              <a:ext cx="4922097" cy="551423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sp>
        <p:sp>
          <p:nvSpPr>
            <p:cNvPr id="60" name="Rectangle 38"/>
            <p:cNvSpPr>
              <a:spLocks noChangeArrowheads="1"/>
            </p:cNvSpPr>
            <p:nvPr/>
          </p:nvSpPr>
          <p:spPr bwMode="auto">
            <a:xfrm>
              <a:off x="2570246" y="1345716"/>
              <a:ext cx="4389433" cy="571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310" name="组合 60"/>
          <p:cNvGrpSpPr/>
          <p:nvPr/>
        </p:nvGrpSpPr>
        <p:grpSpPr>
          <a:xfrm>
            <a:off x="2482850" y="3908425"/>
            <a:ext cx="4921250" cy="514350"/>
            <a:chOff x="2545973" y="1345332"/>
            <a:chExt cx="4922097" cy="571529"/>
          </a:xfrm>
        </p:grpSpPr>
        <p:sp>
          <p:nvSpPr>
            <p:cNvPr id="62" name="矩形 61"/>
            <p:cNvSpPr/>
            <p:nvPr/>
          </p:nvSpPr>
          <p:spPr>
            <a:xfrm>
              <a:off x="2545973" y="1345332"/>
              <a:ext cx="4922097" cy="551423"/>
            </a:xfrm>
            <a:prstGeom prst="rect">
              <a:avLst/>
            </a:prstGeom>
            <a:gradFill>
              <a:gsLst>
                <a:gs pos="33000">
                  <a:srgbClr val="F9F9F9"/>
                </a:gs>
                <a:gs pos="100000">
                  <a:srgbClr val="D7D7D7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sp>
        <p:sp>
          <p:nvSpPr>
            <p:cNvPr id="63" name="Rectangle 38"/>
            <p:cNvSpPr>
              <a:spLocks noChangeArrowheads="1"/>
            </p:cNvSpPr>
            <p:nvPr/>
          </p:nvSpPr>
          <p:spPr bwMode="auto">
            <a:xfrm>
              <a:off x="2570246" y="1345716"/>
              <a:ext cx="4389433" cy="571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646464"/>
                  </a:solidFill>
                  <a:effectLst/>
                  <a:uLnTx/>
                  <a:uFillTx/>
                  <a:latin typeface="+mn-lt"/>
                  <a:ea typeface="微软雅黑" panose="020B0503020204020204" pitchFamily="34" charset="-122"/>
                  <a:cs typeface="+mn-cs"/>
                </a:rPr>
                <a:t>单击此处添加文字内容</a:t>
              </a:r>
              <a:endPara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646464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55313" name="空心弧 48"/>
          <p:cNvSpPr/>
          <p:nvPr/>
        </p:nvSpPr>
        <p:spPr>
          <a:xfrm>
            <a:off x="-2736850" y="628650"/>
            <a:ext cx="5472113" cy="4927600"/>
          </a:xfrm>
          <a:custGeom>
            <a:avLst/>
            <a:gdLst/>
            <a:ahLst/>
            <a:cxnLst>
              <a:cxn ang="0">
                <a:pos x="4219867" y="437000"/>
              </a:cxn>
              <a:cxn ang="0">
                <a:pos x="5457394" y="2446291"/>
              </a:cxn>
              <a:cxn ang="0">
                <a:pos x="4671341" y="4671341"/>
              </a:cxn>
              <a:cxn ang="0">
                <a:pos x="4656055" y="4656055"/>
              </a:cxn>
              <a:cxn ang="0">
                <a:pos x="5435898" y="2448584"/>
              </a:cxn>
              <a:cxn ang="0">
                <a:pos x="4208148" y="455166"/>
              </a:cxn>
              <a:cxn ang="0">
                <a:pos x="4219867" y="437000"/>
              </a:cxn>
            </a:cxnLst>
            <a:pathLst>
              <a:path w="5472816" h="5472816">
                <a:moveTo>
                  <a:pt x="4219867" y="437000"/>
                </a:moveTo>
                <a:cubicBezTo>
                  <a:pt x="4914814" y="885343"/>
                  <a:pt x="5369712" y="1623932"/>
                  <a:pt x="5457394" y="2446291"/>
                </a:cubicBezTo>
                <a:cubicBezTo>
                  <a:pt x="5545076" y="3268650"/>
                  <a:pt x="5256133" y="4086549"/>
                  <a:pt x="4671341" y="4671341"/>
                </a:cubicBezTo>
                <a:lnTo>
                  <a:pt x="4656055" y="4656055"/>
                </a:lnTo>
                <a:cubicBezTo>
                  <a:pt x="5236227" y="4075883"/>
                  <a:pt x="5522887" y="3264446"/>
                  <a:pt x="5435898" y="2448584"/>
                </a:cubicBezTo>
                <a:cubicBezTo>
                  <a:pt x="5348909" y="1632721"/>
                  <a:pt x="4897605" y="899968"/>
                  <a:pt x="4208148" y="455166"/>
                </a:cubicBezTo>
                <a:lnTo>
                  <a:pt x="4219867" y="4370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chemeClr val="accent1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1835150" y="1131888"/>
            <a:ext cx="688975" cy="620712"/>
            <a:chOff x="1537511" y="1631288"/>
            <a:chExt cx="781507" cy="781507"/>
          </a:xfrm>
        </p:grpSpPr>
        <p:sp>
          <p:nvSpPr>
            <p:cNvPr id="55315" name="椭圆 34"/>
            <p:cNvSpPr/>
            <p:nvPr/>
          </p:nvSpPr>
          <p:spPr>
            <a:xfrm>
              <a:off x="1537511" y="1631288"/>
              <a:ext cx="781507" cy="781507"/>
            </a:xfrm>
            <a:prstGeom prst="ellipse">
              <a:avLst/>
            </a:prstGeom>
            <a:solidFill>
              <a:schemeClr val="tx2"/>
            </a:solidFill>
            <a:ln w="9525" cap="flat" cmpd="sng">
              <a:solidFill>
                <a:schemeClr val="tx2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zh-CN" sz="3200">
                  <a:solidFill>
                    <a:srgbClr val="FFFFFF"/>
                  </a:solidFill>
                  <a:latin typeface="Impact" pitchFamily="34" charset="0"/>
                  <a:ea typeface="黑体" panose="02010609060101010101" pitchFamily="49" charset="-122"/>
                </a:rPr>
                <a:t>1</a:t>
              </a:r>
              <a:endParaRPr lang="zh-CN" altLang="en-US" sz="3200" dirty="0">
                <a:solidFill>
                  <a:srgbClr val="FFFFFF"/>
                </a:solidFill>
                <a:latin typeface="Impact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6" name="未知"/>
            <p:cNvSpPr/>
            <p:nvPr/>
          </p:nvSpPr>
          <p:spPr bwMode="auto">
            <a:xfrm>
              <a:off x="1616373" y="1646528"/>
              <a:ext cx="615192" cy="300182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195513" y="1781175"/>
            <a:ext cx="688975" cy="620713"/>
            <a:chOff x="1537511" y="1631288"/>
            <a:chExt cx="781507" cy="781507"/>
          </a:xfrm>
        </p:grpSpPr>
        <p:sp>
          <p:nvSpPr>
            <p:cNvPr id="55318" name="椭圆 37"/>
            <p:cNvSpPr/>
            <p:nvPr/>
          </p:nvSpPr>
          <p:spPr>
            <a:xfrm>
              <a:off x="1537511" y="1631288"/>
              <a:ext cx="781507" cy="78150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zh-CN" sz="3200">
                  <a:solidFill>
                    <a:srgbClr val="FFFFFF"/>
                  </a:solidFill>
                  <a:latin typeface="Impact" pitchFamily="34" charset="0"/>
                  <a:ea typeface="黑体" panose="02010609060101010101" pitchFamily="49" charset="-122"/>
                </a:rPr>
                <a:t>2</a:t>
              </a:r>
              <a:endParaRPr lang="zh-CN" altLang="en-US" sz="3200" dirty="0">
                <a:solidFill>
                  <a:srgbClr val="FFFFFF"/>
                </a:solidFill>
                <a:latin typeface="Impact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9" name="未知"/>
            <p:cNvSpPr/>
            <p:nvPr/>
          </p:nvSpPr>
          <p:spPr bwMode="auto">
            <a:xfrm>
              <a:off x="1616373" y="1646528"/>
              <a:ext cx="615192" cy="300182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195513" y="3076575"/>
            <a:ext cx="688975" cy="619125"/>
            <a:chOff x="1537511" y="1631288"/>
            <a:chExt cx="781507" cy="781507"/>
          </a:xfrm>
        </p:grpSpPr>
        <p:sp>
          <p:nvSpPr>
            <p:cNvPr id="55321" name="椭圆 40"/>
            <p:cNvSpPr/>
            <p:nvPr/>
          </p:nvSpPr>
          <p:spPr>
            <a:xfrm>
              <a:off x="1537511" y="1631288"/>
              <a:ext cx="781507" cy="78150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zh-CN" sz="3200">
                  <a:solidFill>
                    <a:srgbClr val="FFFFFF"/>
                  </a:solidFill>
                  <a:latin typeface="Impact" pitchFamily="34" charset="0"/>
                  <a:ea typeface="黑体" panose="02010609060101010101" pitchFamily="49" charset="-122"/>
                </a:rPr>
                <a:t>4</a:t>
              </a:r>
              <a:endParaRPr lang="zh-CN" altLang="en-US" sz="3200" dirty="0">
                <a:solidFill>
                  <a:srgbClr val="FFFFFF"/>
                </a:solidFill>
                <a:latin typeface="Impact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42" name="未知"/>
            <p:cNvSpPr/>
            <p:nvPr/>
          </p:nvSpPr>
          <p:spPr bwMode="auto">
            <a:xfrm>
              <a:off x="1616373" y="1646528"/>
              <a:ext cx="615192" cy="300182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011363" y="3825875"/>
            <a:ext cx="688975" cy="619125"/>
            <a:chOff x="1537511" y="1631288"/>
            <a:chExt cx="781507" cy="781507"/>
          </a:xfrm>
        </p:grpSpPr>
        <p:sp>
          <p:nvSpPr>
            <p:cNvPr id="55324" name="椭圆 43"/>
            <p:cNvSpPr/>
            <p:nvPr/>
          </p:nvSpPr>
          <p:spPr>
            <a:xfrm>
              <a:off x="1537511" y="1631288"/>
              <a:ext cx="781507" cy="78150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zh-CN" sz="3200">
                  <a:solidFill>
                    <a:srgbClr val="FFFFFF"/>
                  </a:solidFill>
                  <a:latin typeface="Impact" pitchFamily="34" charset="0"/>
                  <a:ea typeface="黑体" panose="02010609060101010101" pitchFamily="49" charset="-122"/>
                </a:rPr>
                <a:t>5</a:t>
              </a:r>
              <a:endParaRPr lang="zh-CN" altLang="en-US" sz="3200" dirty="0">
                <a:solidFill>
                  <a:srgbClr val="FFFFFF"/>
                </a:solidFill>
                <a:latin typeface="Impact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45" name="未知"/>
            <p:cNvSpPr/>
            <p:nvPr/>
          </p:nvSpPr>
          <p:spPr bwMode="auto">
            <a:xfrm>
              <a:off x="1616373" y="1646528"/>
              <a:ext cx="615192" cy="300182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339975" y="2428875"/>
            <a:ext cx="688975" cy="620713"/>
            <a:chOff x="1537511" y="1631288"/>
            <a:chExt cx="781507" cy="781507"/>
          </a:xfrm>
        </p:grpSpPr>
        <p:sp>
          <p:nvSpPr>
            <p:cNvPr id="55327" name="椭圆 46"/>
            <p:cNvSpPr/>
            <p:nvPr/>
          </p:nvSpPr>
          <p:spPr>
            <a:xfrm>
              <a:off x="1537511" y="1631288"/>
              <a:ext cx="781507" cy="781507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zh-CN" sz="3200">
                  <a:solidFill>
                    <a:srgbClr val="FFFFFF"/>
                  </a:solidFill>
                  <a:latin typeface="Impact" pitchFamily="34" charset="0"/>
                  <a:ea typeface="黑体" panose="02010609060101010101" pitchFamily="49" charset="-122"/>
                </a:rPr>
                <a:t>3</a:t>
              </a:r>
              <a:endParaRPr lang="zh-CN" altLang="en-US" sz="3200" dirty="0">
                <a:solidFill>
                  <a:srgbClr val="FFFFFF"/>
                </a:solidFill>
                <a:latin typeface="Impact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48" name="未知"/>
            <p:cNvSpPr/>
            <p:nvPr/>
          </p:nvSpPr>
          <p:spPr bwMode="auto">
            <a:xfrm>
              <a:off x="1616373" y="1646528"/>
              <a:ext cx="615192" cy="300182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Freeform 30"/>
          <p:cNvSpPr/>
          <p:nvPr/>
        </p:nvSpPr>
        <p:spPr>
          <a:xfrm>
            <a:off x="1619250" y="2424113"/>
            <a:ext cx="5591175" cy="2017712"/>
          </a:xfrm>
          <a:custGeom>
            <a:avLst/>
            <a:gdLst>
              <a:gd name="txL" fmla="*/ 0 w 2331"/>
              <a:gd name="txT" fmla="*/ 0 h 688"/>
              <a:gd name="txR" fmla="*/ 2331 w 2331"/>
              <a:gd name="txB" fmla="*/ 688 h 688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2147483647" y="2147483647"/>
              </a:cxn>
            </a:cxnLst>
            <a:rect l="txL" t="txT" r="txR" b="txB"/>
            <a:pathLst>
              <a:path w="2331" h="688">
                <a:moveTo>
                  <a:pt x="2331" y="688"/>
                </a:moveTo>
                <a:cubicBezTo>
                  <a:pt x="2331" y="688"/>
                  <a:pt x="208" y="159"/>
                  <a:pt x="104" y="138"/>
                </a:cubicBezTo>
                <a:cubicBezTo>
                  <a:pt x="0" y="118"/>
                  <a:pt x="2086" y="0"/>
                  <a:pt x="2086" y="0"/>
                </a:cubicBezTo>
                <a:lnTo>
                  <a:pt x="2331" y="688"/>
                </a:lnTo>
                <a:close/>
              </a:path>
            </a:pathLst>
          </a:custGeom>
          <a:gradFill rotWithShape="1">
            <a:gsLst>
              <a:gs pos="0">
                <a:srgbClr val="666666">
                  <a:alpha val="0"/>
                </a:srgbClr>
              </a:gs>
              <a:gs pos="100000">
                <a:srgbClr val="4A4A4A">
                  <a:alpha val="50000"/>
                </a:srgbClr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3" name="Freeform 34"/>
          <p:cNvSpPr/>
          <p:nvPr/>
        </p:nvSpPr>
        <p:spPr>
          <a:xfrm>
            <a:off x="5124450" y="3124200"/>
            <a:ext cx="3341688" cy="1304925"/>
          </a:xfrm>
          <a:custGeom>
            <a:avLst/>
            <a:gdLst>
              <a:gd name="txL" fmla="*/ 0 w 3825"/>
              <a:gd name="txT" fmla="*/ 0 h 1660"/>
              <a:gd name="txR" fmla="*/ 3825 w 3825"/>
              <a:gd name="txB" fmla="*/ 1660 h 1660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2147483647"/>
              </a:cxn>
            </a:cxnLst>
            <a:rect l="txL" t="txT" r="txR" b="txB"/>
            <a:pathLst>
              <a:path w="3825" h="1660">
                <a:moveTo>
                  <a:pt x="0" y="623"/>
                </a:moveTo>
                <a:lnTo>
                  <a:pt x="2360" y="1660"/>
                </a:lnTo>
                <a:lnTo>
                  <a:pt x="3825" y="522"/>
                </a:lnTo>
                <a:lnTo>
                  <a:pt x="1845" y="0"/>
                </a:lnTo>
                <a:lnTo>
                  <a:pt x="0" y="623"/>
                </a:lnTo>
                <a:close/>
              </a:path>
            </a:pathLst>
          </a:custGeom>
          <a:solidFill>
            <a:srgbClr val="808080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4" name="Freeform 31"/>
          <p:cNvSpPr/>
          <p:nvPr/>
        </p:nvSpPr>
        <p:spPr>
          <a:xfrm>
            <a:off x="6353175" y="1719263"/>
            <a:ext cx="820738" cy="212725"/>
          </a:xfrm>
          <a:custGeom>
            <a:avLst/>
            <a:gdLst>
              <a:gd name="txL" fmla="*/ 0 w 517"/>
              <a:gd name="txT" fmla="*/ 0 h 149"/>
              <a:gd name="txR" fmla="*/ 517 w 517"/>
              <a:gd name="txB" fmla="*/ 149 h 149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2147483647"/>
              </a:cxn>
            </a:cxnLst>
            <a:rect l="txL" t="txT" r="txR" b="txB"/>
            <a:pathLst>
              <a:path w="517" h="149">
                <a:moveTo>
                  <a:pt x="0" y="71"/>
                </a:moveTo>
                <a:lnTo>
                  <a:pt x="317" y="149"/>
                </a:lnTo>
                <a:lnTo>
                  <a:pt x="517" y="46"/>
                </a:lnTo>
                <a:lnTo>
                  <a:pt x="239" y="0"/>
                </a:lnTo>
                <a:lnTo>
                  <a:pt x="0" y="71"/>
                </a:lnTo>
                <a:close/>
              </a:path>
            </a:pathLst>
          </a:custGeom>
          <a:gradFill rotWithShape="1">
            <a:gsLst>
              <a:gs pos="0">
                <a:schemeClr val="tx2">
                  <a:alpha val="100000"/>
                </a:schemeClr>
              </a:gs>
              <a:gs pos="100000">
                <a:schemeClr val="tx2">
                  <a:gamma/>
                  <a:shade val="46275"/>
                  <a:invGamma/>
                  <a:alpha val="10000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5" name="Freeform 32"/>
          <p:cNvSpPr/>
          <p:nvPr/>
        </p:nvSpPr>
        <p:spPr>
          <a:xfrm>
            <a:off x="5940425" y="2352675"/>
            <a:ext cx="1635125" cy="366713"/>
          </a:xfrm>
          <a:custGeom>
            <a:avLst/>
            <a:gdLst>
              <a:gd name="txL" fmla="*/ 0 w 1873"/>
              <a:gd name="txT" fmla="*/ 0 h 466"/>
              <a:gd name="txR" fmla="*/ 1873 w 1873"/>
              <a:gd name="txB" fmla="*/ 466 h 466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</a:cxnLst>
            <a:rect l="txL" t="txT" r="txR" b="txB"/>
            <a:pathLst>
              <a:path w="1873" h="466">
                <a:moveTo>
                  <a:pt x="4" y="137"/>
                </a:moveTo>
                <a:lnTo>
                  <a:pt x="1219" y="466"/>
                </a:lnTo>
                <a:lnTo>
                  <a:pt x="1873" y="114"/>
                </a:lnTo>
                <a:lnTo>
                  <a:pt x="1001" y="0"/>
                </a:lnTo>
                <a:lnTo>
                  <a:pt x="0" y="107"/>
                </a:lnTo>
                <a:lnTo>
                  <a:pt x="4" y="137"/>
                </a:lnTo>
                <a:close/>
              </a:path>
            </a:pathLst>
          </a:custGeom>
          <a:gradFill rotWithShape="1">
            <a:gsLst>
              <a:gs pos="0">
                <a:schemeClr val="tx2">
                  <a:alpha val="100000"/>
                </a:schemeClr>
              </a:gs>
              <a:gs pos="100000">
                <a:schemeClr val="tx2">
                  <a:gamma/>
                  <a:shade val="46275"/>
                  <a:invGamma/>
                  <a:alpha val="100000"/>
                </a:schemeClr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6" name="Freeform 33"/>
          <p:cNvSpPr/>
          <p:nvPr/>
        </p:nvSpPr>
        <p:spPr>
          <a:xfrm>
            <a:off x="5559425" y="2681288"/>
            <a:ext cx="2487613" cy="842962"/>
          </a:xfrm>
          <a:custGeom>
            <a:avLst/>
            <a:gdLst>
              <a:gd name="txL" fmla="*/ 0 w 1567"/>
              <a:gd name="txT" fmla="*/ 0 h 590"/>
              <a:gd name="txR" fmla="*/ 1567 w 1567"/>
              <a:gd name="txB" fmla="*/ 590 h 590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  <a:cxn ang="0">
                <a:pos x="0" y="2147483647"/>
              </a:cxn>
            </a:cxnLst>
            <a:rect l="txL" t="txT" r="txR" b="txB"/>
            <a:pathLst>
              <a:path w="1567" h="590">
                <a:moveTo>
                  <a:pt x="0" y="227"/>
                </a:moveTo>
                <a:lnTo>
                  <a:pt x="957" y="590"/>
                </a:lnTo>
                <a:lnTo>
                  <a:pt x="1567" y="232"/>
                </a:lnTo>
                <a:lnTo>
                  <a:pt x="721" y="0"/>
                </a:lnTo>
                <a:lnTo>
                  <a:pt x="0" y="227"/>
                </a:lnTo>
                <a:close/>
              </a:path>
            </a:pathLst>
          </a:custGeom>
          <a:solidFill>
            <a:srgbClr val="808080">
              <a:alpha val="10000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7" name="Freeform 36"/>
          <p:cNvSpPr/>
          <p:nvPr/>
        </p:nvSpPr>
        <p:spPr>
          <a:xfrm>
            <a:off x="7080250" y="3001963"/>
            <a:ext cx="1292225" cy="1254125"/>
          </a:xfrm>
          <a:custGeom>
            <a:avLst/>
            <a:gdLst>
              <a:gd name="txL" fmla="*/ 0 w 1481"/>
              <a:gd name="txT" fmla="*/ 0 h 1594"/>
              <a:gd name="txR" fmla="*/ 1481 w 1481"/>
              <a:gd name="txB" fmla="*/ 1594 h 1594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1481" h="1594">
                <a:moveTo>
                  <a:pt x="1092" y="0"/>
                </a:moveTo>
                <a:lnTo>
                  <a:pt x="0" y="614"/>
                </a:lnTo>
                <a:lnTo>
                  <a:pt x="111" y="1594"/>
                </a:lnTo>
                <a:lnTo>
                  <a:pt x="1481" y="603"/>
                </a:lnTo>
                <a:lnTo>
                  <a:pt x="1092" y="0"/>
                </a:lnTo>
                <a:close/>
              </a:path>
            </a:pathLst>
          </a:custGeom>
          <a:gradFill rotWithShape="1">
            <a:gsLst>
              <a:gs pos="0">
                <a:srgbClr val="F8F8F8">
                  <a:alpha val="100000"/>
                </a:srgbClr>
              </a:gs>
              <a:gs pos="100000">
                <a:srgbClr val="EAEAEA">
                  <a:alpha val="100000"/>
                </a:srgbClr>
              </a:gs>
            </a:gsLst>
            <a:lin ang="189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8" name="Freeform 37"/>
          <p:cNvSpPr/>
          <p:nvPr/>
        </p:nvSpPr>
        <p:spPr>
          <a:xfrm>
            <a:off x="6923088" y="2424113"/>
            <a:ext cx="976312" cy="923925"/>
          </a:xfrm>
          <a:custGeom>
            <a:avLst/>
            <a:gdLst>
              <a:gd name="txL" fmla="*/ 0 w 1118"/>
              <a:gd name="txT" fmla="*/ 0 h 1221"/>
              <a:gd name="txR" fmla="*/ 1118 w 1118"/>
              <a:gd name="txB" fmla="*/ 1221 h 1221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1118" h="1221">
                <a:moveTo>
                  <a:pt x="735" y="0"/>
                </a:moveTo>
                <a:lnTo>
                  <a:pt x="0" y="340"/>
                </a:lnTo>
                <a:lnTo>
                  <a:pt x="95" y="1221"/>
                </a:lnTo>
                <a:lnTo>
                  <a:pt x="1118" y="621"/>
                </a:lnTo>
                <a:lnTo>
                  <a:pt x="735" y="0"/>
                </a:lnTo>
                <a:close/>
              </a:path>
            </a:pathLst>
          </a:custGeom>
          <a:gradFill rotWithShape="1">
            <a:gsLst>
              <a:gs pos="0">
                <a:schemeClr val="tx2">
                  <a:alpha val="100000"/>
                </a:schemeClr>
              </a:gs>
              <a:gs pos="100000">
                <a:schemeClr val="tx2">
                  <a:gamma/>
                  <a:shade val="46275"/>
                  <a:invGamma/>
                  <a:alpha val="10000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9" name="Freeform 38"/>
          <p:cNvSpPr/>
          <p:nvPr/>
        </p:nvSpPr>
        <p:spPr>
          <a:xfrm>
            <a:off x="6732588" y="1273175"/>
            <a:ext cx="268287" cy="474663"/>
          </a:xfrm>
          <a:custGeom>
            <a:avLst/>
            <a:gdLst>
              <a:gd name="txL" fmla="*/ 0 w 307"/>
              <a:gd name="txT" fmla="*/ 0 h 603"/>
              <a:gd name="txR" fmla="*/ 307 w 307"/>
              <a:gd name="txB" fmla="*/ 603 h 603"/>
            </a:gdLst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rect l="txL" t="txT" r="txR" b="txB"/>
            <a:pathLst>
              <a:path w="307" h="603">
                <a:moveTo>
                  <a:pt x="0" y="0"/>
                </a:moveTo>
                <a:lnTo>
                  <a:pt x="66" y="603"/>
                </a:lnTo>
                <a:lnTo>
                  <a:pt x="307" y="497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tx2">
                  <a:alpha val="100000"/>
                </a:schemeClr>
              </a:gs>
              <a:gs pos="100000">
                <a:schemeClr val="tx2">
                  <a:gamma/>
                  <a:shade val="46275"/>
                  <a:invGamma/>
                  <a:alpha val="10000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30" name="Freeform 39"/>
          <p:cNvSpPr/>
          <p:nvPr/>
        </p:nvSpPr>
        <p:spPr>
          <a:xfrm>
            <a:off x="6832600" y="1789113"/>
            <a:ext cx="642938" cy="712787"/>
          </a:xfrm>
          <a:custGeom>
            <a:avLst/>
            <a:gdLst>
              <a:gd name="txL" fmla="*/ 0 w 737"/>
              <a:gd name="txT" fmla="*/ 0 h 907"/>
              <a:gd name="txR" fmla="*/ 737 w 737"/>
              <a:gd name="txB" fmla="*/ 907 h 907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737" h="907">
                <a:moveTo>
                  <a:pt x="363" y="0"/>
                </a:moveTo>
                <a:lnTo>
                  <a:pt x="0" y="146"/>
                </a:lnTo>
                <a:lnTo>
                  <a:pt x="82" y="907"/>
                </a:lnTo>
                <a:lnTo>
                  <a:pt x="737" y="604"/>
                </a:lnTo>
                <a:lnTo>
                  <a:pt x="363" y="0"/>
                </a:lnTo>
                <a:close/>
              </a:path>
            </a:pathLst>
          </a:custGeom>
          <a:gradFill rotWithShape="1">
            <a:gsLst>
              <a:gs pos="0">
                <a:schemeClr val="tx2">
                  <a:alpha val="100000"/>
                </a:schemeClr>
              </a:gs>
              <a:gs pos="100000">
                <a:schemeClr val="tx2">
                  <a:gamma/>
                  <a:shade val="46275"/>
                  <a:invGamma/>
                  <a:alpha val="10000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31" name="Freeform 40"/>
          <p:cNvSpPr/>
          <p:nvPr/>
        </p:nvSpPr>
        <p:spPr>
          <a:xfrm>
            <a:off x="6483350" y="1254125"/>
            <a:ext cx="344488" cy="481013"/>
          </a:xfrm>
          <a:custGeom>
            <a:avLst/>
            <a:gdLst>
              <a:gd name="txL" fmla="*/ 0 w 395"/>
              <a:gd name="txT" fmla="*/ 0 h 610"/>
              <a:gd name="txR" fmla="*/ 395 w 395"/>
              <a:gd name="txB" fmla="*/ 610 h 610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395" h="610">
                <a:moveTo>
                  <a:pt x="326" y="0"/>
                </a:moveTo>
                <a:lnTo>
                  <a:pt x="0" y="530"/>
                </a:lnTo>
                <a:lnTo>
                  <a:pt x="395" y="610"/>
                </a:lnTo>
                <a:lnTo>
                  <a:pt x="326" y="0"/>
                </a:lnTo>
                <a:close/>
              </a:path>
            </a:pathLst>
          </a:custGeom>
          <a:solidFill>
            <a:schemeClr val="tx2">
              <a:alpha val="100000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32" name="Freeform 41"/>
          <p:cNvSpPr/>
          <p:nvPr/>
        </p:nvSpPr>
        <p:spPr>
          <a:xfrm>
            <a:off x="6035675" y="1819275"/>
            <a:ext cx="901700" cy="684213"/>
          </a:xfrm>
          <a:custGeom>
            <a:avLst/>
            <a:gdLst>
              <a:gd name="txL" fmla="*/ 0 w 1033"/>
              <a:gd name="txT" fmla="*/ 0 h 870"/>
              <a:gd name="txR" fmla="*/ 1033 w 1033"/>
              <a:gd name="txB" fmla="*/ 870 h 870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1033" h="870">
                <a:moveTo>
                  <a:pt x="371" y="0"/>
                </a:moveTo>
                <a:lnTo>
                  <a:pt x="0" y="601"/>
                </a:lnTo>
                <a:lnTo>
                  <a:pt x="1033" y="870"/>
                </a:lnTo>
                <a:lnTo>
                  <a:pt x="950" y="114"/>
                </a:lnTo>
                <a:lnTo>
                  <a:pt x="371" y="0"/>
                </a:lnTo>
                <a:close/>
              </a:path>
            </a:pathLst>
          </a:custGeom>
          <a:solidFill>
            <a:schemeClr val="tx2">
              <a:alpha val="100000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33" name="Freeform 42"/>
          <p:cNvSpPr/>
          <p:nvPr/>
        </p:nvSpPr>
        <p:spPr>
          <a:xfrm>
            <a:off x="5651500" y="2424113"/>
            <a:ext cx="1400175" cy="928687"/>
          </a:xfrm>
          <a:custGeom>
            <a:avLst/>
            <a:gdLst>
              <a:gd name="txL" fmla="*/ 0 w 1603"/>
              <a:gd name="txT" fmla="*/ 0 h 1205"/>
              <a:gd name="txR" fmla="*/ 1603 w 1603"/>
              <a:gd name="txB" fmla="*/ 1205 h 1205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1603" h="1205">
                <a:moveTo>
                  <a:pt x="373" y="0"/>
                </a:moveTo>
                <a:lnTo>
                  <a:pt x="0" y="609"/>
                </a:lnTo>
                <a:lnTo>
                  <a:pt x="1603" y="1205"/>
                </a:lnTo>
                <a:lnTo>
                  <a:pt x="1509" y="323"/>
                </a:lnTo>
                <a:lnTo>
                  <a:pt x="373" y="0"/>
                </a:lnTo>
                <a:close/>
              </a:path>
            </a:pathLst>
          </a:custGeom>
          <a:solidFill>
            <a:schemeClr val="tx2">
              <a:alpha val="100000"/>
            </a:scheme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34" name="Freeform 43"/>
          <p:cNvSpPr/>
          <p:nvPr/>
        </p:nvSpPr>
        <p:spPr>
          <a:xfrm>
            <a:off x="5237163" y="3001963"/>
            <a:ext cx="1947862" cy="1247775"/>
          </a:xfrm>
          <a:custGeom>
            <a:avLst/>
            <a:gdLst>
              <a:gd name="txL" fmla="*/ 0 w 2230"/>
              <a:gd name="txT" fmla="*/ 0 h 1620"/>
              <a:gd name="txR" fmla="*/ 2230 w 2230"/>
              <a:gd name="txB" fmla="*/ 1620 h 1620"/>
            </a:gdLst>
            <a:ahLst/>
            <a:cxnLst>
              <a:cxn ang="0">
                <a:pos x="2147483647" y="0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2230" h="1620">
                <a:moveTo>
                  <a:pt x="376" y="0"/>
                </a:moveTo>
                <a:lnTo>
                  <a:pt x="0" y="619"/>
                </a:lnTo>
                <a:lnTo>
                  <a:pt x="2230" y="1620"/>
                </a:lnTo>
                <a:lnTo>
                  <a:pt x="2124" y="635"/>
                </a:lnTo>
                <a:lnTo>
                  <a:pt x="376" y="0"/>
                </a:lnTo>
                <a:close/>
              </a:path>
            </a:pathLst>
          </a:custGeom>
          <a:gradFill rotWithShape="1">
            <a:gsLst>
              <a:gs pos="0">
                <a:srgbClr val="DDDDDD">
                  <a:alpha val="100000"/>
                </a:srgbClr>
              </a:gs>
              <a:gs pos="100000">
                <a:srgbClr val="969696">
                  <a:alpha val="100000"/>
                </a:srgbClr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35" name="Line 46"/>
          <p:cNvSpPr/>
          <p:nvPr/>
        </p:nvSpPr>
        <p:spPr>
          <a:xfrm flipH="1">
            <a:off x="468313" y="1992313"/>
            <a:ext cx="5400675" cy="4762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oval" w="med" len="med"/>
            <a:tailEnd type="none" w="med" len="med"/>
          </a:ln>
        </p:spPr>
      </p:sp>
      <p:sp>
        <p:nvSpPr>
          <p:cNvPr id="56336" name="Line 51"/>
          <p:cNvSpPr/>
          <p:nvPr/>
        </p:nvSpPr>
        <p:spPr>
          <a:xfrm flipH="1">
            <a:off x="468313" y="3268663"/>
            <a:ext cx="4608512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oval" w="med" len="med"/>
            <a:tailEnd type="none" w="med" len="med"/>
          </a:ln>
        </p:spPr>
      </p:sp>
      <p:sp>
        <p:nvSpPr>
          <p:cNvPr id="56337" name="Rectangle 52"/>
          <p:cNvSpPr/>
          <p:nvPr/>
        </p:nvSpPr>
        <p:spPr>
          <a:xfrm>
            <a:off x="611188" y="2884488"/>
            <a:ext cx="2012950" cy="366712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latin typeface="Franklin Gothic Book" pitchFamily="34" charset="0"/>
                <a:ea typeface="微软雅黑" panose="020B0503020204020204" pitchFamily="34" charset="-122"/>
              </a:rPr>
              <a:t>单击此处添加文本</a:t>
            </a:r>
            <a:endParaRPr lang="zh-CN" altLang="en-US" b="1" dirty="0"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6338" name="Rectangle 53"/>
          <p:cNvSpPr/>
          <p:nvPr/>
        </p:nvSpPr>
        <p:spPr>
          <a:xfrm>
            <a:off x="611188" y="1643063"/>
            <a:ext cx="2012950" cy="366712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b="1" dirty="0">
                <a:solidFill>
                  <a:schemeClr val="accent1"/>
                </a:solidFill>
                <a:latin typeface="Franklin Gothic Book" pitchFamily="34" charset="0"/>
                <a:ea typeface="微软雅黑" panose="020B0503020204020204" pitchFamily="34" charset="-122"/>
              </a:rPr>
              <a:t>单击此处添加文本</a:t>
            </a:r>
            <a:endParaRPr lang="zh-CN" altLang="en-US" b="1" dirty="0">
              <a:solidFill>
                <a:schemeClr val="accent1"/>
              </a:solidFill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Rectangle 33"/>
          <p:cNvSpPr>
            <a:spLocks noChangeArrowheads="1"/>
          </p:cNvSpPr>
          <p:nvPr/>
        </p:nvSpPr>
        <p:spPr bwMode="auto">
          <a:xfrm>
            <a:off x="539750" y="2095500"/>
            <a:ext cx="4032250" cy="493713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p>
            <a:pPr lvl="0" eaLnBrk="1" hangingPunct="1">
              <a:spcBef>
                <a:spcPct val="20000"/>
              </a:spcBef>
              <a:buClr>
                <a:srgbClr val="E1B40C"/>
              </a:buClr>
              <a:buFont typeface="微软雅黑" panose="020B0503020204020204" pitchFamily="34" charset="-122"/>
              <a:buNone/>
            </a:pPr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   单击此处添加文字内容</a:t>
            </a:r>
            <a:endParaRPr lang="zh-CN" altLang="en-US" sz="1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eaLnBrk="1" hangingPunct="1">
              <a:spcBef>
                <a:spcPct val="20000"/>
              </a:spcBef>
              <a:buClr>
                <a:srgbClr val="E1B40C"/>
              </a:buClr>
              <a:buFont typeface="微软雅黑" panose="020B0503020204020204" pitchFamily="34" charset="-122"/>
              <a:buNone/>
            </a:pPr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   单击此处添加文字内容</a:t>
            </a:r>
            <a:endParaRPr lang="zh-CN" altLang="zh-CN" sz="12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Rectangle 34"/>
          <p:cNvSpPr>
            <a:spLocks noChangeArrowheads="1"/>
          </p:cNvSpPr>
          <p:nvPr/>
        </p:nvSpPr>
        <p:spPr bwMode="auto">
          <a:xfrm>
            <a:off x="539750" y="3338513"/>
            <a:ext cx="4032250" cy="493713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1B40C"/>
              </a:buClr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单击此处添加文字内容   单击此处添加文字内容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1B40C"/>
              </a:buClr>
              <a:buSzTx/>
              <a:buFont typeface="微软雅黑" panose="020B0503020204020204" pitchFamily="34" charset="-122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单击此处添加文字内容   单击此处添加文字内容</a:t>
            </a: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4779963" y="2892425"/>
            <a:ext cx="0" cy="995363"/>
          </a:xfrm>
          <a:prstGeom prst="line">
            <a:avLst/>
          </a:prstGeom>
          <a:noFill/>
          <a:ln w="190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7347" name="WordArt 3"/>
          <p:cNvSpPr>
            <a:spLocks noTextEdit="1"/>
          </p:cNvSpPr>
          <p:nvPr/>
        </p:nvSpPr>
        <p:spPr>
          <a:xfrm>
            <a:off x="3951288" y="962025"/>
            <a:ext cx="1660525" cy="207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400" b="1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双击添加标题文字</a:t>
            </a:r>
            <a:endParaRPr lang="zh-CN" altLang="en-US" sz="2400" b="1">
              <a:ln w="9525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8" name="AutoShape 5"/>
          <p:cNvSpPr/>
          <p:nvPr/>
        </p:nvSpPr>
        <p:spPr>
          <a:xfrm rot="10800000">
            <a:off x="3716338" y="3943350"/>
            <a:ext cx="2128837" cy="804863"/>
          </a:xfrm>
          <a:prstGeom prst="roundRect">
            <a:avLst>
              <a:gd name="adj" fmla="val 6171"/>
            </a:avLst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rgbClr val="C0C0C0"/>
            </a:solidFill>
            <a:prstDash val="solid"/>
            <a:headEnd type="none" w="med" len="med"/>
            <a:tailEnd type="none" w="med" len="med"/>
          </a:ln>
        </p:spPr>
        <p:txBody>
          <a:bodyPr rot="10800000" wrap="none" anchor="ctr"/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7349" name="AutoShape 4"/>
          <p:cNvSpPr/>
          <p:nvPr/>
        </p:nvSpPr>
        <p:spPr>
          <a:xfrm rot="10800000">
            <a:off x="1009650" y="3524250"/>
            <a:ext cx="2128838" cy="806450"/>
          </a:xfrm>
          <a:prstGeom prst="roundRect">
            <a:avLst>
              <a:gd name="adj" fmla="val 6171"/>
            </a:avLst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rgbClr val="C0C0C0"/>
            </a:solidFill>
            <a:prstDash val="solid"/>
            <a:headEnd type="none" w="med" len="med"/>
            <a:tailEnd type="none" w="med" len="med"/>
          </a:ln>
        </p:spPr>
        <p:txBody>
          <a:bodyPr rot="10800000" wrap="none" anchor="ctr"/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7350" name="AutoShape 6"/>
          <p:cNvSpPr/>
          <p:nvPr/>
        </p:nvSpPr>
        <p:spPr>
          <a:xfrm rot="10800000">
            <a:off x="6348413" y="3524250"/>
            <a:ext cx="2128837" cy="806450"/>
          </a:xfrm>
          <a:prstGeom prst="roundRect">
            <a:avLst>
              <a:gd name="adj" fmla="val 6171"/>
            </a:avLst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rgbClr val="C0C0C0"/>
            </a:solidFill>
            <a:prstDash val="solid"/>
            <a:headEnd type="none" w="med" len="med"/>
            <a:tailEnd type="none" w="med" len="med"/>
          </a:ln>
        </p:spPr>
        <p:txBody>
          <a:bodyPr rot="10800000" wrap="none" anchor="ctr"/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7351" name="AutoShape 8"/>
          <p:cNvSpPr/>
          <p:nvPr/>
        </p:nvSpPr>
        <p:spPr>
          <a:xfrm>
            <a:off x="3132138" y="915988"/>
            <a:ext cx="3284537" cy="423862"/>
          </a:xfrm>
          <a:prstGeom prst="roundRect">
            <a:avLst>
              <a:gd name="adj" fmla="val 24375"/>
            </a:avLst>
          </a:prstGeom>
          <a:solidFill>
            <a:schemeClr val="tx2"/>
          </a:solidFill>
          <a:ln w="9525">
            <a:noFill/>
          </a:ln>
        </p:spPr>
        <p:txBody>
          <a:bodyPr wrap="none" anchor="ctr"/>
          <a:p>
            <a:pPr lvl="0" algn="ctr" eaLnBrk="1" hangingPunct="1"/>
            <a:r>
              <a:rPr lang="zh-CN" altLang="en-US" b="1" dirty="0">
                <a:solidFill>
                  <a:schemeClr val="bg1"/>
                </a:solidFill>
                <a:latin typeface="Franklin Gothic Book" pitchFamily="34" charset="0"/>
                <a:ea typeface="微软雅黑" panose="020B0503020204020204" pitchFamily="34" charset="-122"/>
              </a:rPr>
              <a:t>单击添加标题文字</a:t>
            </a:r>
            <a:endParaRPr lang="zh-CN" altLang="en-US" b="1" dirty="0">
              <a:solidFill>
                <a:schemeClr val="bg1"/>
              </a:solidFill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7352" name="AutoShape 10"/>
          <p:cNvSpPr/>
          <p:nvPr/>
        </p:nvSpPr>
        <p:spPr>
          <a:xfrm>
            <a:off x="3613150" y="2500313"/>
            <a:ext cx="2346325" cy="374650"/>
          </a:xfrm>
          <a:prstGeom prst="roundRect">
            <a:avLst>
              <a:gd name="adj" fmla="val 22537"/>
            </a:avLst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algn="ctr" eaLnBrk="1" hangingPunct="1"/>
            <a:r>
              <a:rPr lang="zh-CN" altLang="en-US" sz="1600" b="1" dirty="0">
                <a:solidFill>
                  <a:schemeClr val="bg1"/>
                </a:solidFill>
                <a:latin typeface="Franklin Gothic Book" pitchFamily="34" charset="0"/>
                <a:ea typeface="微软雅黑" panose="020B0503020204020204" pitchFamily="34" charset="-122"/>
              </a:rPr>
              <a:t>单击添加标题文字</a:t>
            </a:r>
            <a:endParaRPr lang="zh-CN" altLang="en-US" sz="1600" b="1" dirty="0">
              <a:solidFill>
                <a:schemeClr val="bg1"/>
              </a:solidFill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7353" name="AutoShape 12"/>
          <p:cNvSpPr/>
          <p:nvPr/>
        </p:nvSpPr>
        <p:spPr>
          <a:xfrm>
            <a:off x="877888" y="2170113"/>
            <a:ext cx="2344737" cy="374650"/>
          </a:xfrm>
          <a:prstGeom prst="roundRect">
            <a:avLst>
              <a:gd name="adj" fmla="val 22537"/>
            </a:avLst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algn="ctr" eaLnBrk="1" hangingPunct="1"/>
            <a:r>
              <a:rPr lang="zh-CN" altLang="en-US" sz="1600" b="1" dirty="0">
                <a:solidFill>
                  <a:schemeClr val="bg1"/>
                </a:solidFill>
                <a:latin typeface="Franklin Gothic Book" pitchFamily="34" charset="0"/>
                <a:ea typeface="微软雅黑" panose="020B0503020204020204" pitchFamily="34" charset="-122"/>
              </a:rPr>
              <a:t>单击添加标题文字</a:t>
            </a:r>
            <a:endParaRPr lang="zh-CN" altLang="en-US" sz="1600" b="1" dirty="0">
              <a:solidFill>
                <a:schemeClr val="bg1"/>
              </a:solidFill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7354" name="AutoShape 14"/>
          <p:cNvSpPr/>
          <p:nvPr/>
        </p:nvSpPr>
        <p:spPr>
          <a:xfrm>
            <a:off x="6227763" y="2139950"/>
            <a:ext cx="2346325" cy="374650"/>
          </a:xfrm>
          <a:prstGeom prst="roundRect">
            <a:avLst>
              <a:gd name="adj" fmla="val 23944"/>
            </a:avLst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algn="ctr" eaLnBrk="1" hangingPunct="1"/>
            <a:r>
              <a:rPr lang="zh-CN" altLang="en-US" sz="1600" b="1" dirty="0">
                <a:solidFill>
                  <a:schemeClr val="bg1"/>
                </a:solidFill>
                <a:latin typeface="Franklin Gothic Book" pitchFamily="34" charset="0"/>
                <a:ea typeface="微软雅黑" panose="020B0503020204020204" pitchFamily="34" charset="-122"/>
              </a:rPr>
              <a:t>单击添加标题文字</a:t>
            </a:r>
            <a:endParaRPr lang="zh-CN" altLang="en-US" sz="1600" b="1" dirty="0">
              <a:solidFill>
                <a:schemeClr val="bg1"/>
              </a:solidFill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7355" name="Group 27"/>
          <p:cNvGrpSpPr/>
          <p:nvPr/>
        </p:nvGrpSpPr>
        <p:grpSpPr>
          <a:xfrm>
            <a:off x="2111375" y="3190875"/>
            <a:ext cx="5332413" cy="300038"/>
            <a:chOff x="1066" y="2659"/>
            <a:chExt cx="3492" cy="227"/>
          </a:xfrm>
        </p:grpSpPr>
        <p:sp>
          <p:nvSpPr>
            <p:cNvPr id="21" name="Line 15"/>
            <p:cNvSpPr>
              <a:spLocks noChangeShapeType="1"/>
            </p:cNvSpPr>
            <p:nvPr/>
          </p:nvSpPr>
          <p:spPr bwMode="auto">
            <a:xfrm>
              <a:off x="1066" y="2659"/>
              <a:ext cx="3492" cy="0"/>
            </a:xfrm>
            <a:prstGeom prst="line">
              <a:avLst/>
            </a:prstGeom>
            <a:noFill/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Line 16"/>
            <p:cNvSpPr>
              <a:spLocks noChangeShapeType="1"/>
            </p:cNvSpPr>
            <p:nvPr/>
          </p:nvSpPr>
          <p:spPr bwMode="auto">
            <a:xfrm>
              <a:off x="1066" y="2659"/>
              <a:ext cx="0" cy="227"/>
            </a:xfrm>
            <a:prstGeom prst="line">
              <a:avLst/>
            </a:prstGeom>
            <a:noFill/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Line 17"/>
            <p:cNvSpPr>
              <a:spLocks noChangeShapeType="1"/>
            </p:cNvSpPr>
            <p:nvPr/>
          </p:nvSpPr>
          <p:spPr bwMode="auto">
            <a:xfrm>
              <a:off x="4558" y="2659"/>
              <a:ext cx="0" cy="227"/>
            </a:xfrm>
            <a:prstGeom prst="line">
              <a:avLst/>
            </a:prstGeom>
            <a:noFill/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7359" name="Line 18"/>
          <p:cNvSpPr/>
          <p:nvPr/>
        </p:nvSpPr>
        <p:spPr>
          <a:xfrm>
            <a:off x="4787900" y="1347788"/>
            <a:ext cx="0" cy="1035050"/>
          </a:xfrm>
          <a:prstGeom prst="line">
            <a:avLst/>
          </a:prstGeom>
          <a:ln w="19050" cap="rnd" cmpd="sng">
            <a:solidFill>
              <a:srgbClr val="808080"/>
            </a:solidFill>
            <a:prstDash val="sysDot"/>
            <a:headEnd type="oval" w="med" len="med"/>
            <a:tailEnd type="triangle" w="med" len="med"/>
          </a:ln>
        </p:spPr>
      </p:sp>
      <p:grpSp>
        <p:nvGrpSpPr>
          <p:cNvPr id="57360" name="Group 26"/>
          <p:cNvGrpSpPr/>
          <p:nvPr/>
        </p:nvGrpSpPr>
        <p:grpSpPr>
          <a:xfrm>
            <a:off x="2111375" y="1685925"/>
            <a:ext cx="5332413" cy="428625"/>
            <a:chOff x="1156" y="1519"/>
            <a:chExt cx="3492" cy="323"/>
          </a:xfrm>
        </p:grpSpPr>
        <p:sp>
          <p:nvSpPr>
            <p:cNvPr id="17" name="Line 19"/>
            <p:cNvSpPr>
              <a:spLocks noChangeShapeType="1"/>
            </p:cNvSpPr>
            <p:nvPr/>
          </p:nvSpPr>
          <p:spPr bwMode="auto">
            <a:xfrm>
              <a:off x="1156" y="1519"/>
              <a:ext cx="3492" cy="0"/>
            </a:xfrm>
            <a:prstGeom prst="line">
              <a:avLst/>
            </a:prstGeom>
            <a:noFill/>
            <a:ln w="1905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7362" name="Group 20"/>
            <p:cNvGrpSpPr/>
            <p:nvPr/>
          </p:nvGrpSpPr>
          <p:grpSpPr>
            <a:xfrm>
              <a:off x="1156" y="1519"/>
              <a:ext cx="3492" cy="323"/>
              <a:chOff x="1066" y="1519"/>
              <a:chExt cx="3492" cy="227"/>
            </a:xfrm>
          </p:grpSpPr>
          <p:sp>
            <p:nvSpPr>
              <p:cNvPr id="19" name="Line 21"/>
              <p:cNvSpPr>
                <a:spLocks noChangeShapeType="1"/>
              </p:cNvSpPr>
              <p:nvPr/>
            </p:nvSpPr>
            <p:spPr bwMode="auto">
              <a:xfrm>
                <a:off x="1066" y="151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Line 22"/>
              <p:cNvSpPr>
                <a:spLocks noChangeShapeType="1"/>
              </p:cNvSpPr>
              <p:nvPr/>
            </p:nvSpPr>
            <p:spPr bwMode="auto">
              <a:xfrm>
                <a:off x="4558" y="1519"/>
                <a:ext cx="0" cy="227"/>
              </a:xfrm>
              <a:prstGeom prst="line">
                <a:avLst/>
              </a:prstGeom>
              <a:noFill/>
              <a:ln w="19050" cap="rnd"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椭圆​​ 13"/>
          <p:cNvSpPr/>
          <p:nvPr/>
        </p:nvSpPr>
        <p:spPr>
          <a:xfrm>
            <a:off x="1711325" y="3578225"/>
            <a:ext cx="5956300" cy="157638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3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0"/>
            <a:tileRect/>
          </a:gradFill>
          <a:ln w="3175"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椭圆​​ 8"/>
          <p:cNvSpPr/>
          <p:nvPr/>
        </p:nvSpPr>
        <p:spPr>
          <a:xfrm>
            <a:off x="1997075" y="3344863"/>
            <a:ext cx="5368925" cy="142398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3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0"/>
            <a:tileRect/>
          </a:gradFill>
          <a:ln w="3175"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椭圆​​ 9"/>
          <p:cNvSpPr/>
          <p:nvPr/>
        </p:nvSpPr>
        <p:spPr>
          <a:xfrm>
            <a:off x="2525713" y="3386138"/>
            <a:ext cx="4425950" cy="1169988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373" name="椭圆​​ 2"/>
          <p:cNvSpPr/>
          <p:nvPr/>
        </p:nvSpPr>
        <p:spPr>
          <a:xfrm rot="3835836">
            <a:off x="2373313" y="1814513"/>
            <a:ext cx="3187700" cy="1816100"/>
          </a:xfrm>
          <a:custGeom>
            <a:avLst/>
            <a:gdLst/>
            <a:ahLst/>
            <a:cxnLst>
              <a:cxn ang="0">
                <a:pos x="71666" y="544123"/>
              </a:cxn>
              <a:cxn ang="0">
                <a:pos x="607964" y="66308"/>
              </a:cxn>
              <a:cxn ang="0">
                <a:pos x="280829" y="599494"/>
              </a:cxn>
              <a:cxn ang="0">
                <a:pos x="1569541" y="1402312"/>
              </a:cxn>
              <a:cxn ang="0">
                <a:pos x="2858254" y="599495"/>
              </a:cxn>
              <a:cxn ang="0">
                <a:pos x="2424603" y="0"/>
              </a:cxn>
              <a:cxn ang="0">
                <a:pos x="3188127" y="835672"/>
              </a:cxn>
              <a:cxn ang="0">
                <a:pos x="1594064" y="1816100"/>
              </a:cxn>
              <a:cxn ang="0">
                <a:pos x="0" y="835672"/>
              </a:cxn>
              <a:cxn ang="0">
                <a:pos x="71666" y="544123"/>
              </a:cxn>
            </a:cxnLst>
            <a:pathLst>
              <a:path w="3744416" h="2134150">
                <a:moveTo>
                  <a:pt x="84171" y="639414"/>
                </a:moveTo>
                <a:cubicBezTo>
                  <a:pt x="197779" y="414638"/>
                  <a:pt x="420227" y="219371"/>
                  <a:pt x="714046" y="77920"/>
                </a:cubicBezTo>
                <a:cubicBezTo>
                  <a:pt x="474787" y="243624"/>
                  <a:pt x="329830" y="463502"/>
                  <a:pt x="329830" y="704482"/>
                </a:cubicBezTo>
                <a:cubicBezTo>
                  <a:pt x="329830" y="1225515"/>
                  <a:pt x="1007482" y="1647896"/>
                  <a:pt x="1843407" y="1647896"/>
                </a:cubicBezTo>
                <a:cubicBezTo>
                  <a:pt x="2679332" y="1647897"/>
                  <a:pt x="3356984" y="1225515"/>
                  <a:pt x="3356984" y="704483"/>
                </a:cubicBezTo>
                <a:cubicBezTo>
                  <a:pt x="3356984" y="423811"/>
                  <a:pt x="3160343" y="171766"/>
                  <a:pt x="2847667" y="0"/>
                </a:cubicBezTo>
                <a:cubicBezTo>
                  <a:pt x="3385726" y="201094"/>
                  <a:pt x="3744416" y="565780"/>
                  <a:pt x="3744416" y="982022"/>
                </a:cubicBezTo>
                <a:cubicBezTo>
                  <a:pt x="3744416" y="1618325"/>
                  <a:pt x="2906200" y="2134150"/>
                  <a:pt x="1872208" y="2134150"/>
                </a:cubicBezTo>
                <a:cubicBezTo>
                  <a:pt x="838216" y="2134150"/>
                  <a:pt x="0" y="1618325"/>
                  <a:pt x="0" y="982022"/>
                </a:cubicBezTo>
                <a:cubicBezTo>
                  <a:pt x="0" y="862715"/>
                  <a:pt x="29468" y="747644"/>
                  <a:pt x="84171" y="639414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 w="1905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8374" name="椭圆​​ 4"/>
          <p:cNvSpPr/>
          <p:nvPr/>
        </p:nvSpPr>
        <p:spPr>
          <a:xfrm rot="-7146315">
            <a:off x="4064000" y="1858963"/>
            <a:ext cx="2547938" cy="1822450"/>
          </a:xfrm>
          <a:custGeom>
            <a:avLst/>
            <a:gdLst/>
            <a:ahLst/>
            <a:cxnLst>
              <a:cxn ang="0">
                <a:pos x="2490754" y="1182196"/>
              </a:cxn>
              <a:cxn ang="0">
                <a:pos x="1274016" y="1822450"/>
              </a:cxn>
              <a:cxn ang="0">
                <a:pos x="0" y="911225"/>
              </a:cxn>
              <a:cxn ang="0">
                <a:pos x="512212" y="182093"/>
              </a:cxn>
              <a:cxn ang="0">
                <a:pos x="151726" y="748426"/>
              </a:cxn>
              <a:cxn ang="0">
                <a:pos x="1181697" y="1494577"/>
              </a:cxn>
              <a:cxn ang="0">
                <a:pos x="2211669" y="748426"/>
              </a:cxn>
              <a:cxn ang="0">
                <a:pos x="1196282" y="2807"/>
              </a:cxn>
              <a:cxn ang="0">
                <a:pos x="1274016" y="0"/>
              </a:cxn>
              <a:cxn ang="0">
                <a:pos x="2548032" y="911225"/>
              </a:cxn>
              <a:cxn ang="0">
                <a:pos x="2490754" y="1182196"/>
              </a:cxn>
            </a:cxnLst>
            <a:pathLst>
              <a:path w="3329483" h="2048912">
                <a:moveTo>
                  <a:pt x="3254639" y="1329098"/>
                </a:moveTo>
                <a:cubicBezTo>
                  <a:pt x="3043864" y="1746122"/>
                  <a:pt x="2411763" y="2048912"/>
                  <a:pt x="1664742" y="2048912"/>
                </a:cubicBezTo>
                <a:cubicBezTo>
                  <a:pt x="745331" y="2048912"/>
                  <a:pt x="0" y="1590247"/>
                  <a:pt x="0" y="1024456"/>
                </a:cubicBezTo>
                <a:cubicBezTo>
                  <a:pt x="0" y="688506"/>
                  <a:pt x="262776" y="390325"/>
                  <a:pt x="669301" y="204720"/>
                </a:cubicBezTo>
                <a:cubicBezTo>
                  <a:pt x="380839" y="357953"/>
                  <a:pt x="198258" y="586400"/>
                  <a:pt x="198259" y="841427"/>
                </a:cubicBezTo>
                <a:cubicBezTo>
                  <a:pt x="198258" y="1304722"/>
                  <a:pt x="800816" y="1680297"/>
                  <a:pt x="1544110" y="1680297"/>
                </a:cubicBezTo>
                <a:cubicBezTo>
                  <a:pt x="2287403" y="1680297"/>
                  <a:pt x="2889961" y="1304722"/>
                  <a:pt x="2889961" y="841427"/>
                </a:cubicBezTo>
                <a:cubicBezTo>
                  <a:pt x="2889961" y="382098"/>
                  <a:pt x="2297677" y="8995"/>
                  <a:pt x="1563167" y="3156"/>
                </a:cubicBezTo>
                <a:cubicBezTo>
                  <a:pt x="1596734" y="632"/>
                  <a:pt x="1630618" y="0"/>
                  <a:pt x="1664742" y="0"/>
                </a:cubicBezTo>
                <a:cubicBezTo>
                  <a:pt x="2584153" y="0"/>
                  <a:pt x="3329483" y="458665"/>
                  <a:pt x="3329483" y="1024456"/>
                </a:cubicBezTo>
                <a:cubicBezTo>
                  <a:pt x="3329483" y="1130542"/>
                  <a:pt x="3303280" y="1232862"/>
                  <a:pt x="3254639" y="1329098"/>
                </a:cubicBezTo>
                <a:close/>
              </a:path>
            </a:pathLst>
          </a:custGeom>
          <a:solidFill>
            <a:schemeClr val="tx2">
              <a:alpha val="100000"/>
            </a:schemeClr>
          </a:solidFill>
          <a:ln w="25400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8375" name="流程图: 摘录 9"/>
          <p:cNvSpPr/>
          <p:nvPr/>
        </p:nvSpPr>
        <p:spPr>
          <a:xfrm rot="-2269469" flipH="1" flipV="1">
            <a:off x="4067175" y="1417638"/>
            <a:ext cx="363538" cy="177800"/>
          </a:xfrm>
          <a:prstGeom prst="flowChartExtract">
            <a:avLst/>
          </a:prstGeom>
          <a:solidFill>
            <a:schemeClr val="accent1"/>
          </a:solidFill>
          <a:ln w="19050">
            <a:noFill/>
          </a:ln>
        </p:spPr>
        <p:txBody>
          <a:bodyPr rot="10800000" anchor="ctr"/>
          <a:p>
            <a:pPr lvl="0" algn="ctr" eaLnBrk="1" hangingPunct="1"/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376" name="流程图: 摘录 10"/>
          <p:cNvSpPr/>
          <p:nvPr/>
        </p:nvSpPr>
        <p:spPr>
          <a:xfrm rot="8127063" flipH="1" flipV="1">
            <a:off x="5006975" y="3776663"/>
            <a:ext cx="363538" cy="177800"/>
          </a:xfrm>
          <a:prstGeom prst="flowChartExtract">
            <a:avLst/>
          </a:prstGeom>
          <a:solidFill>
            <a:schemeClr val="tx2"/>
          </a:solidFill>
          <a:ln w="25400">
            <a:noFill/>
          </a:ln>
        </p:spPr>
        <p:txBody>
          <a:bodyPr anchor="ctr"/>
          <a:p>
            <a:pPr lvl="0" algn="ctr" eaLnBrk="1" hangingPunct="1"/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​​ 11"/>
          <p:cNvSpPr/>
          <p:nvPr/>
        </p:nvSpPr>
        <p:spPr>
          <a:xfrm>
            <a:off x="3721766" y="4343951"/>
            <a:ext cx="1354487" cy="102606"/>
          </a:xfrm>
          <a:prstGeom prst="ellipse">
            <a:avLst/>
          </a:prstGeom>
          <a:gradFill flip="none" rotWithShape="1">
            <a:gsLst>
              <a:gs pos="35000">
                <a:schemeClr val="bg1">
                  <a:lumMod val="50000"/>
                  <a:alpha val="72000"/>
                </a:schemeClr>
              </a:gs>
              <a:gs pos="100000">
                <a:schemeClr val="bg1">
                  <a:lumMod val="95000"/>
                  <a:alpha val="0"/>
                </a:schemeClr>
              </a:gs>
              <a:gs pos="0">
                <a:schemeClr val="tx1">
                  <a:lumMod val="50000"/>
                  <a:lumOff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​​ 10"/>
          <p:cNvSpPr/>
          <p:nvPr/>
        </p:nvSpPr>
        <p:spPr>
          <a:xfrm>
            <a:off x="4811646" y="3971638"/>
            <a:ext cx="1596599" cy="121460"/>
          </a:xfrm>
          <a:prstGeom prst="ellipse">
            <a:avLst/>
          </a:prstGeom>
          <a:gradFill flip="none" rotWithShape="1">
            <a:gsLst>
              <a:gs pos="35000">
                <a:schemeClr val="bg1">
                  <a:lumMod val="50000"/>
                  <a:alpha val="72000"/>
                </a:schemeClr>
              </a:gs>
              <a:gs pos="100000">
                <a:schemeClr val="bg1">
                  <a:lumMod val="95000"/>
                  <a:alpha val="0"/>
                </a:schemeClr>
              </a:gs>
              <a:gs pos="0">
                <a:schemeClr val="tx1">
                  <a:lumMod val="50000"/>
                  <a:lumOff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椭圆​​ 24"/>
          <p:cNvSpPr>
            <a:spLocks noChangeArrowheads="1"/>
          </p:cNvSpPr>
          <p:nvPr/>
        </p:nvSpPr>
        <p:spPr bwMode="auto">
          <a:xfrm>
            <a:off x="539750" y="2057400"/>
            <a:ext cx="539750" cy="5413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39999"/>
              </a:srgbClr>
            </a:outerShdw>
          </a:effectLst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p>
            <a:pPr lvl="0" algn="ctr" eaLnBrk="1" hangingPunct="1"/>
            <a:r>
              <a:rPr lang="en-US" altLang="zh-CN" sz="200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</a:rPr>
              <a:t>1</a:t>
            </a:r>
            <a:endParaRPr lang="zh-CN" altLang="en-US" sz="2000" dirty="0">
              <a:solidFill>
                <a:srgbClr val="FFFFFF"/>
              </a:solidFill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17" name="椭圆​​ 26"/>
          <p:cNvSpPr>
            <a:spLocks noChangeArrowheads="1"/>
          </p:cNvSpPr>
          <p:nvPr/>
        </p:nvSpPr>
        <p:spPr bwMode="auto">
          <a:xfrm>
            <a:off x="6732588" y="2057400"/>
            <a:ext cx="539750" cy="541338"/>
          </a:xfrm>
          <a:prstGeom prst="ellipse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srgbClr val="000000">
                <a:alpha val="39999"/>
              </a:srgbClr>
            </a:outerShdw>
          </a:effectLst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p>
            <a:pPr lvl="0" algn="ctr" eaLnBrk="1" hangingPunct="1"/>
            <a:r>
              <a:rPr lang="en-US" altLang="zh-CN" sz="160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</a:rPr>
              <a:t>2</a:t>
            </a:r>
            <a:endParaRPr lang="zh-CN" altLang="en-US" sz="1600" dirty="0">
              <a:solidFill>
                <a:srgbClr val="FFFFFF"/>
              </a:solidFill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58385" name="TextBox 17"/>
          <p:cNvSpPr txBox="1"/>
          <p:nvPr/>
        </p:nvSpPr>
        <p:spPr>
          <a:xfrm>
            <a:off x="3457575" y="1866900"/>
            <a:ext cx="863600" cy="15557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en-US" altLang="zh-CN" sz="9600">
                <a:latin typeface="Arial Unicode MS" pitchFamily="34" charset="-122"/>
                <a:ea typeface="Arial Unicode MS" pitchFamily="34" charset="-122"/>
              </a:rPr>
              <a:t>1</a:t>
            </a:r>
            <a:endParaRPr lang="zh-CN" altLang="en-US" sz="9600" dirty="0"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58386" name="TextBox 18"/>
          <p:cNvSpPr txBox="1"/>
          <p:nvPr/>
        </p:nvSpPr>
        <p:spPr>
          <a:xfrm>
            <a:off x="4929188" y="2136775"/>
            <a:ext cx="749300" cy="1311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en-US" altLang="zh-CN" sz="8000">
                <a:latin typeface="Arial Unicode MS" pitchFamily="34" charset="-122"/>
                <a:ea typeface="Arial Unicode MS" pitchFamily="34" charset="-122"/>
              </a:rPr>
              <a:t>2</a:t>
            </a:r>
            <a:endParaRPr lang="zh-CN" altLang="en-US" sz="8000" dirty="0"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20" name="新月形 19"/>
          <p:cNvSpPr/>
          <p:nvPr/>
        </p:nvSpPr>
        <p:spPr>
          <a:xfrm rot="17489873">
            <a:off x="3796982" y="3108027"/>
            <a:ext cx="795765" cy="1532338"/>
          </a:xfrm>
          <a:prstGeom prst="moon">
            <a:avLst>
              <a:gd name="adj" fmla="val 43279"/>
            </a:avLst>
          </a:prstGeom>
          <a:gradFill flip="none" rotWithShape="1">
            <a:gsLst>
              <a:gs pos="69000">
                <a:schemeClr val="bg1">
                  <a:alpha val="38000"/>
                </a:schemeClr>
              </a:gs>
              <a:gs pos="0">
                <a:schemeClr val="bg1">
                  <a:alpha val="0"/>
                  <a:lumMod val="91000"/>
                  <a:lumOff val="9000"/>
                </a:schemeClr>
              </a:gs>
              <a:gs pos="35000">
                <a:schemeClr val="bg1">
                  <a:lumMod val="96000"/>
                  <a:alpha val="7000"/>
                </a:schemeClr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390" name="新月形 20"/>
          <p:cNvGrpSpPr/>
          <p:nvPr/>
        </p:nvGrpSpPr>
        <p:grpSpPr>
          <a:xfrm>
            <a:off x="4356100" y="1577975"/>
            <a:ext cx="1693863" cy="1084263"/>
            <a:chOff x="2738" y="991"/>
            <a:chExt cx="1067" cy="683"/>
          </a:xfrm>
        </p:grpSpPr>
        <p:pic>
          <p:nvPicPr>
            <p:cNvPr id="58391" name="新月形 20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2738" y="991"/>
              <a:ext cx="1067" cy="68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8392" name="Text Box 24"/>
            <p:cNvSpPr txBox="1"/>
            <p:nvPr/>
          </p:nvSpPr>
          <p:spPr>
            <a:xfrm rot="6728136">
              <a:off x="3354" y="898"/>
              <a:ext cx="88" cy="440"/>
            </a:xfrm>
            <a:prstGeom prst="rect">
              <a:avLst/>
            </a:prstGeom>
            <a:noFill/>
            <a:ln w="9525">
              <a:noFill/>
            </a:ln>
          </p:spPr>
          <p:txBody>
            <a:bodyPr rot="0" anchor="ctr"/>
            <a:p>
              <a:pPr lvl="0" algn="ctr" eaLnBrk="1" hangingPunct="1"/>
              <a:endParaRPr lang="zh-CN" altLang="en-US" dirty="0">
                <a:solidFill>
                  <a:srgbClr val="FFFFFF"/>
                </a:solidFill>
                <a:latin typeface="Franklin Gothic Book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8393" name="AutoShape 4"/>
          <p:cNvSpPr/>
          <p:nvPr/>
        </p:nvSpPr>
        <p:spPr>
          <a:xfrm rot="10800000">
            <a:off x="303213" y="2649538"/>
            <a:ext cx="2128837" cy="896937"/>
          </a:xfrm>
          <a:prstGeom prst="roundRect">
            <a:avLst>
              <a:gd name="adj" fmla="val 6171"/>
            </a:avLst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rgbClr val="C0C0C0"/>
            </a:solidFill>
            <a:prstDash val="solid"/>
            <a:headEnd type="none" w="med" len="med"/>
            <a:tailEnd type="none" w="med" len="med"/>
          </a:ln>
        </p:spPr>
        <p:txBody>
          <a:bodyPr rot="10800000" wrap="none" anchor="ctr"/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</p:txBody>
      </p:sp>
      <p:sp>
        <p:nvSpPr>
          <p:cNvPr id="58394" name="AutoShape 4"/>
          <p:cNvSpPr/>
          <p:nvPr/>
        </p:nvSpPr>
        <p:spPr>
          <a:xfrm rot="10800000">
            <a:off x="6704013" y="2649538"/>
            <a:ext cx="2128837" cy="896937"/>
          </a:xfrm>
          <a:prstGeom prst="roundRect">
            <a:avLst>
              <a:gd name="adj" fmla="val 6171"/>
            </a:avLst>
          </a:prstGeom>
          <a:gradFill rotWithShape="1">
            <a:gsLst>
              <a:gs pos="0">
                <a:srgbClr val="DDDDDD"/>
              </a:gs>
              <a:gs pos="100000">
                <a:schemeClr val="bg1"/>
              </a:gs>
            </a:gsLst>
            <a:lin ang="5400000" scaled="1"/>
            <a:tileRect/>
          </a:gradFill>
          <a:ln w="9525" cap="flat" cmpd="sng">
            <a:solidFill>
              <a:srgbClr val="C0C0C0"/>
            </a:solidFill>
            <a:prstDash val="solid"/>
            <a:headEnd type="none" w="med" len="med"/>
            <a:tailEnd type="none" w="med" len="med"/>
          </a:ln>
        </p:spPr>
        <p:txBody>
          <a:bodyPr rot="10800000" wrap="none" anchor="ctr"/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  <a:p>
            <a:pPr lvl="0" algn="ctr" eaLnBrk="1" hangingPunct="1">
              <a:lnSpc>
                <a:spcPct val="120000"/>
              </a:lnSpc>
            </a:pPr>
            <a:r>
              <a:rPr lang="zh-CN" altLang="en-US" sz="1000" dirty="0">
                <a:latin typeface="Franklin Gothic Book" pitchFamily="34" charset="0"/>
                <a:ea typeface="微软雅黑" panose="020B0503020204020204" pitchFamily="34" charset="-122"/>
              </a:rPr>
              <a:t>单击此处添加段落文字内容</a:t>
            </a:r>
            <a:endParaRPr lang="zh-CN" altLang="en-US" sz="1000" dirty="0">
              <a:latin typeface="Franklin Gothic Book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394" name="Group 16"/>
          <p:cNvGrpSpPr/>
          <p:nvPr/>
        </p:nvGrpSpPr>
        <p:grpSpPr>
          <a:xfrm>
            <a:off x="6207125" y="1897063"/>
            <a:ext cx="2471738" cy="3462337"/>
            <a:chOff x="0" y="0"/>
            <a:chExt cx="1557" cy="2180"/>
          </a:xfrm>
        </p:grpSpPr>
        <p:sp>
          <p:nvSpPr>
            <p:cNvPr id="22" name="AutoShape 17"/>
            <p:cNvSpPr>
              <a:spLocks noChangeArrowheads="1"/>
            </p:cNvSpPr>
            <p:nvPr/>
          </p:nvSpPr>
          <p:spPr bwMode="auto">
            <a:xfrm rot="5400000">
              <a:off x="-413" y="414"/>
              <a:ext cx="2177" cy="1351"/>
            </a:xfrm>
            <a:custGeom>
              <a:avLst/>
              <a:gdLst>
                <a:gd name="G0" fmla="+- 2178 0 0"/>
                <a:gd name="G1" fmla="+- 21600 0 2178"/>
                <a:gd name="G2" fmla="*/ 2178 1 2"/>
                <a:gd name="G3" fmla="+- 21600 0 G2"/>
                <a:gd name="G4" fmla="+/ 2178 21600 2"/>
                <a:gd name="G5" fmla="+/ G1 0 2"/>
                <a:gd name="G6" fmla="*/ 21600 21600 2178"/>
                <a:gd name="G7" fmla="*/ G6 1 2"/>
                <a:gd name="G8" fmla="+- 21600 0 G7"/>
                <a:gd name="G9" fmla="*/ 21600 1 2"/>
                <a:gd name="G10" fmla="+- 2178 0 G9"/>
                <a:gd name="G11" fmla="?: G10 G8 0"/>
                <a:gd name="G12" fmla="?: G10 G7 21600"/>
                <a:gd name="T0" fmla="*/ 20511 w 21600"/>
                <a:gd name="T1" fmla="*/ 10800 h 21600"/>
                <a:gd name="T2" fmla="*/ 10800 w 21600"/>
                <a:gd name="T3" fmla="*/ 21600 h 21600"/>
                <a:gd name="T4" fmla="*/ 1089 w 21600"/>
                <a:gd name="T5" fmla="*/ 10800 h 21600"/>
                <a:gd name="T6" fmla="*/ 10800 w 21600"/>
                <a:gd name="T7" fmla="*/ 0 h 21600"/>
                <a:gd name="T8" fmla="*/ 2889 w 21600"/>
                <a:gd name="T9" fmla="*/ 2889 h 21600"/>
                <a:gd name="T10" fmla="*/ 18711 w 21600"/>
                <a:gd name="T11" fmla="*/ 1871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2178" y="21600"/>
                  </a:lnTo>
                  <a:lnTo>
                    <a:pt x="19422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/>
                </a:gs>
              </a:gsLst>
              <a:lin ang="5400000" scaled="1"/>
            </a:gradFill>
            <a:ln w="3175" cmpd="sng">
              <a:solidFill>
                <a:srgbClr val="EAEAEA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AutoShape 18"/>
            <p:cNvSpPr>
              <a:spLocks noChangeArrowheads="1"/>
            </p:cNvSpPr>
            <p:nvPr/>
          </p:nvSpPr>
          <p:spPr bwMode="auto">
            <a:xfrm rot="16200000">
              <a:off x="381" y="993"/>
              <a:ext cx="2169" cy="182"/>
            </a:xfrm>
            <a:custGeom>
              <a:avLst/>
              <a:gdLst>
                <a:gd name="G0" fmla="+- 1730 0 0"/>
                <a:gd name="G1" fmla="+- 21600 0 1730"/>
                <a:gd name="G2" fmla="*/ 1730 1 2"/>
                <a:gd name="G3" fmla="+- 21600 0 G2"/>
                <a:gd name="G4" fmla="+/ 1730 21600 2"/>
                <a:gd name="G5" fmla="+/ G1 0 2"/>
                <a:gd name="G6" fmla="*/ 21600 21600 1730"/>
                <a:gd name="G7" fmla="*/ G6 1 2"/>
                <a:gd name="G8" fmla="+- 21600 0 G7"/>
                <a:gd name="G9" fmla="*/ 21600 1 2"/>
                <a:gd name="G10" fmla="+- 1730 0 G9"/>
                <a:gd name="G11" fmla="?: G10 G8 0"/>
                <a:gd name="G12" fmla="?: G10 G7 21600"/>
                <a:gd name="T0" fmla="*/ 20735 w 21600"/>
                <a:gd name="T1" fmla="*/ 10800 h 21600"/>
                <a:gd name="T2" fmla="*/ 10800 w 21600"/>
                <a:gd name="T3" fmla="*/ 21600 h 21600"/>
                <a:gd name="T4" fmla="*/ 865 w 21600"/>
                <a:gd name="T5" fmla="*/ 10800 h 21600"/>
                <a:gd name="T6" fmla="*/ 10800 w 21600"/>
                <a:gd name="T7" fmla="*/ 0 h 21600"/>
                <a:gd name="T8" fmla="*/ 2665 w 21600"/>
                <a:gd name="T9" fmla="*/ 2665 h 21600"/>
                <a:gd name="T10" fmla="*/ 18935 w 21600"/>
                <a:gd name="T11" fmla="*/ 189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9397" name="Group 20"/>
          <p:cNvGrpSpPr/>
          <p:nvPr/>
        </p:nvGrpSpPr>
        <p:grpSpPr>
          <a:xfrm flipH="1">
            <a:off x="468313" y="1903413"/>
            <a:ext cx="2471737" cy="3459162"/>
            <a:chOff x="0" y="0"/>
            <a:chExt cx="1557" cy="2180"/>
          </a:xfrm>
        </p:grpSpPr>
        <p:sp>
          <p:nvSpPr>
            <p:cNvPr id="27" name="AutoShape 21"/>
            <p:cNvSpPr>
              <a:spLocks noChangeArrowheads="1"/>
            </p:cNvSpPr>
            <p:nvPr/>
          </p:nvSpPr>
          <p:spPr bwMode="auto">
            <a:xfrm rot="5400000">
              <a:off x="-413" y="414"/>
              <a:ext cx="2177" cy="1351"/>
            </a:xfrm>
            <a:custGeom>
              <a:avLst/>
              <a:gdLst>
                <a:gd name="G0" fmla="+- 2178 0 0"/>
                <a:gd name="G1" fmla="+- 21600 0 2178"/>
                <a:gd name="G2" fmla="*/ 2178 1 2"/>
                <a:gd name="G3" fmla="+- 21600 0 G2"/>
                <a:gd name="G4" fmla="+/ 2178 21600 2"/>
                <a:gd name="G5" fmla="+/ G1 0 2"/>
                <a:gd name="G6" fmla="*/ 21600 21600 2178"/>
                <a:gd name="G7" fmla="*/ G6 1 2"/>
                <a:gd name="G8" fmla="+- 21600 0 G7"/>
                <a:gd name="G9" fmla="*/ 21600 1 2"/>
                <a:gd name="G10" fmla="+- 2178 0 G9"/>
                <a:gd name="G11" fmla="?: G10 G8 0"/>
                <a:gd name="G12" fmla="?: G10 G7 21600"/>
                <a:gd name="T0" fmla="*/ 20511 w 21600"/>
                <a:gd name="T1" fmla="*/ 10800 h 21600"/>
                <a:gd name="T2" fmla="*/ 10800 w 21600"/>
                <a:gd name="T3" fmla="*/ 21600 h 21600"/>
                <a:gd name="T4" fmla="*/ 1089 w 21600"/>
                <a:gd name="T5" fmla="*/ 10800 h 21600"/>
                <a:gd name="T6" fmla="*/ 10800 w 21600"/>
                <a:gd name="T7" fmla="*/ 0 h 21600"/>
                <a:gd name="T8" fmla="*/ 2889 w 21600"/>
                <a:gd name="T9" fmla="*/ 2889 h 21600"/>
                <a:gd name="T10" fmla="*/ 18711 w 21600"/>
                <a:gd name="T11" fmla="*/ 1871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2178" y="21600"/>
                  </a:lnTo>
                  <a:lnTo>
                    <a:pt x="19422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/>
                </a:gs>
              </a:gsLst>
              <a:lin ang="5400000" scaled="1"/>
            </a:gradFill>
            <a:ln w="3175" cmpd="sng">
              <a:solidFill>
                <a:srgbClr val="DDDDDD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8" name="AutoShape 22"/>
            <p:cNvSpPr>
              <a:spLocks noChangeArrowheads="1"/>
            </p:cNvSpPr>
            <p:nvPr/>
          </p:nvSpPr>
          <p:spPr bwMode="auto">
            <a:xfrm rot="16200000">
              <a:off x="381" y="993"/>
              <a:ext cx="2169" cy="182"/>
            </a:xfrm>
            <a:custGeom>
              <a:avLst/>
              <a:gdLst>
                <a:gd name="G0" fmla="+- 1730 0 0"/>
                <a:gd name="G1" fmla="+- 21600 0 1730"/>
                <a:gd name="G2" fmla="*/ 1730 1 2"/>
                <a:gd name="G3" fmla="+- 21600 0 G2"/>
                <a:gd name="G4" fmla="+/ 1730 21600 2"/>
                <a:gd name="G5" fmla="+/ G1 0 2"/>
                <a:gd name="G6" fmla="*/ 21600 21600 1730"/>
                <a:gd name="G7" fmla="*/ G6 1 2"/>
                <a:gd name="G8" fmla="+- 21600 0 G7"/>
                <a:gd name="G9" fmla="*/ 21600 1 2"/>
                <a:gd name="G10" fmla="+- 1730 0 G9"/>
                <a:gd name="G11" fmla="?: G10 G8 0"/>
                <a:gd name="G12" fmla="?: G10 G7 21600"/>
                <a:gd name="T0" fmla="*/ 20735 w 21600"/>
                <a:gd name="T1" fmla="*/ 10800 h 21600"/>
                <a:gd name="T2" fmla="*/ 10800 w 21600"/>
                <a:gd name="T3" fmla="*/ 21600 h 21600"/>
                <a:gd name="T4" fmla="*/ 865 w 21600"/>
                <a:gd name="T5" fmla="*/ 10800 h 21600"/>
                <a:gd name="T6" fmla="*/ 10800 w 21600"/>
                <a:gd name="T7" fmla="*/ 0 h 21600"/>
                <a:gd name="T8" fmla="*/ 2665 w 21600"/>
                <a:gd name="T9" fmla="*/ 2665 h 21600"/>
                <a:gd name="T10" fmla="*/ 18935 w 21600"/>
                <a:gd name="T11" fmla="*/ 189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DDDDDD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3421063" y="2260600"/>
            <a:ext cx="2305050" cy="2744788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FFFFFF"/>
              </a:gs>
            </a:gsLst>
            <a:lin ang="5400000" scaled="1"/>
          </a:gradFill>
          <a:ln w="3175" cmpd="sng">
            <a:solidFill>
              <a:srgbClr val="EAEAEA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59401" name="组合 31"/>
          <p:cNvGrpSpPr/>
          <p:nvPr/>
        </p:nvGrpSpPr>
        <p:grpSpPr>
          <a:xfrm>
            <a:off x="690563" y="1338263"/>
            <a:ext cx="1978025" cy="504825"/>
            <a:chOff x="1070414" y="1628801"/>
            <a:chExt cx="3435705" cy="502692"/>
          </a:xfrm>
        </p:grpSpPr>
        <p:sp>
          <p:nvSpPr>
            <p:cNvPr id="33" name="Rectangle 1031"/>
            <p:cNvSpPr>
              <a:spLocks noChangeArrowheads="1"/>
            </p:cNvSpPr>
            <p:nvPr/>
          </p:nvSpPr>
          <p:spPr bwMode="auto">
            <a:xfrm>
              <a:off x="1070414" y="1628801"/>
              <a:ext cx="3435705" cy="502692"/>
            </a:xfrm>
            <a:prstGeom prst="rect">
              <a:avLst/>
            </a:prstGeom>
            <a:solidFill>
              <a:schemeClr val="accent1"/>
            </a:solidFill>
            <a:ln w="3175" cap="rnd">
              <a:solidFill>
                <a:schemeClr val="accent1"/>
              </a:solidFill>
              <a:round/>
            </a:ln>
          </p:spPr>
          <p:txBody>
            <a:bodyPr vert="eaVert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4" name="TextBox 53"/>
            <p:cNvSpPr txBox="1">
              <a:spLocks noChangeArrowheads="1"/>
            </p:cNvSpPr>
            <p:nvPr/>
          </p:nvSpPr>
          <p:spPr bwMode="auto">
            <a:xfrm>
              <a:off x="1086958" y="1729972"/>
              <a:ext cx="3419161" cy="3446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单击此处添加标题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endParaRPr>
            </a:p>
          </p:txBody>
        </p:sp>
      </p:grpSp>
      <p:grpSp>
        <p:nvGrpSpPr>
          <p:cNvPr id="59404" name="组合 34"/>
          <p:cNvGrpSpPr/>
          <p:nvPr/>
        </p:nvGrpSpPr>
        <p:grpSpPr>
          <a:xfrm>
            <a:off x="3525838" y="1338263"/>
            <a:ext cx="1978025" cy="504825"/>
            <a:chOff x="1070414" y="1628801"/>
            <a:chExt cx="3435705" cy="502692"/>
          </a:xfrm>
        </p:grpSpPr>
        <p:sp>
          <p:nvSpPr>
            <p:cNvPr id="36" name="Rectangle 1031"/>
            <p:cNvSpPr>
              <a:spLocks noChangeArrowheads="1"/>
            </p:cNvSpPr>
            <p:nvPr/>
          </p:nvSpPr>
          <p:spPr bwMode="auto">
            <a:xfrm>
              <a:off x="1070414" y="1628801"/>
              <a:ext cx="3435705" cy="502692"/>
            </a:xfrm>
            <a:prstGeom prst="rect">
              <a:avLst/>
            </a:prstGeom>
            <a:solidFill>
              <a:schemeClr val="accent1"/>
            </a:solidFill>
            <a:ln w="3175" cap="rnd">
              <a:solidFill>
                <a:schemeClr val="accent1"/>
              </a:solidFill>
              <a:round/>
            </a:ln>
          </p:spPr>
          <p:txBody>
            <a:bodyPr vert="eaVert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7" name="TextBox 53"/>
            <p:cNvSpPr txBox="1">
              <a:spLocks noChangeArrowheads="1"/>
            </p:cNvSpPr>
            <p:nvPr/>
          </p:nvSpPr>
          <p:spPr bwMode="auto">
            <a:xfrm>
              <a:off x="1086958" y="1729972"/>
              <a:ext cx="3419161" cy="3446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单击此处添加标题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endParaRPr>
            </a:p>
          </p:txBody>
        </p:sp>
      </p:grpSp>
      <p:grpSp>
        <p:nvGrpSpPr>
          <p:cNvPr id="59407" name="组合 37"/>
          <p:cNvGrpSpPr/>
          <p:nvPr/>
        </p:nvGrpSpPr>
        <p:grpSpPr>
          <a:xfrm>
            <a:off x="6372225" y="1338263"/>
            <a:ext cx="1978025" cy="504825"/>
            <a:chOff x="1070414" y="1628801"/>
            <a:chExt cx="3435705" cy="502692"/>
          </a:xfrm>
        </p:grpSpPr>
        <p:sp>
          <p:nvSpPr>
            <p:cNvPr id="39" name="Rectangle 1031"/>
            <p:cNvSpPr>
              <a:spLocks noChangeArrowheads="1"/>
            </p:cNvSpPr>
            <p:nvPr/>
          </p:nvSpPr>
          <p:spPr bwMode="auto">
            <a:xfrm>
              <a:off x="1070414" y="1628801"/>
              <a:ext cx="3435705" cy="502692"/>
            </a:xfrm>
            <a:prstGeom prst="rect">
              <a:avLst/>
            </a:prstGeom>
            <a:solidFill>
              <a:schemeClr val="accent1"/>
            </a:solidFill>
            <a:ln w="3175" cap="rnd">
              <a:solidFill>
                <a:schemeClr val="accent1"/>
              </a:solidFill>
              <a:round/>
            </a:ln>
          </p:spPr>
          <p:txBody>
            <a:bodyPr vert="eaVert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0" name="TextBox 53"/>
            <p:cNvSpPr txBox="1">
              <a:spLocks noChangeArrowheads="1"/>
            </p:cNvSpPr>
            <p:nvPr/>
          </p:nvSpPr>
          <p:spPr bwMode="auto">
            <a:xfrm>
              <a:off x="1086958" y="1729972"/>
              <a:ext cx="3419161" cy="3446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单击此处添加标题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endParaRPr>
            </a:p>
          </p:txBody>
        </p:sp>
      </p:grp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828675" y="2387600"/>
            <a:ext cx="221773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2" name="Rectangle 23"/>
          <p:cNvSpPr>
            <a:spLocks noChangeArrowheads="1"/>
          </p:cNvSpPr>
          <p:nvPr/>
        </p:nvSpPr>
        <p:spPr bwMode="auto">
          <a:xfrm>
            <a:off x="3457575" y="2387600"/>
            <a:ext cx="221773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6162675" y="2387600"/>
            <a:ext cx="221773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" name="Oval 2"/>
          <p:cNvSpPr>
            <a:spLocks noChangeArrowheads="1"/>
          </p:cNvSpPr>
          <p:nvPr/>
        </p:nvSpPr>
        <p:spPr bwMode="gray">
          <a:xfrm>
            <a:off x="2762250" y="1643063"/>
            <a:ext cx="2519363" cy="2520950"/>
          </a:xfrm>
          <a:prstGeom prst="ellipse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0419" name="Oval 3"/>
          <p:cNvSpPr/>
          <p:nvPr/>
        </p:nvSpPr>
        <p:spPr>
          <a:xfrm>
            <a:off x="3811588" y="2114550"/>
            <a:ext cx="1487487" cy="1487488"/>
          </a:xfrm>
          <a:prstGeom prst="ellipse">
            <a:avLst/>
          </a:prstGeom>
          <a:solidFill>
            <a:srgbClr val="DCDCDC">
              <a:alpha val="50195"/>
            </a:srgbClr>
          </a:solidFill>
          <a:ln w="9525">
            <a:noFill/>
          </a:ln>
        </p:spPr>
        <p:txBody>
          <a:bodyPr wrap="none" anchor="ctr"/>
          <a:p>
            <a:pPr lvl="0" eaLnBrk="1" hangingPunct="1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420" name="Line 4"/>
          <p:cNvSpPr/>
          <p:nvPr/>
        </p:nvSpPr>
        <p:spPr>
          <a:xfrm>
            <a:off x="3159125" y="2813050"/>
            <a:ext cx="1400175" cy="69850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21" name="Line 5"/>
          <p:cNvSpPr/>
          <p:nvPr/>
        </p:nvSpPr>
        <p:spPr>
          <a:xfrm>
            <a:off x="3908425" y="1736725"/>
            <a:ext cx="839788" cy="83978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22" name="Line 6"/>
          <p:cNvSpPr/>
          <p:nvPr/>
        </p:nvSpPr>
        <p:spPr>
          <a:xfrm flipH="1">
            <a:off x="3995738" y="3178175"/>
            <a:ext cx="752475" cy="1293813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23" name="Line 8"/>
          <p:cNvSpPr/>
          <p:nvPr/>
        </p:nvSpPr>
        <p:spPr>
          <a:xfrm flipV="1">
            <a:off x="5076825" y="1897063"/>
            <a:ext cx="490538" cy="771525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24" name="Line 7"/>
          <p:cNvSpPr/>
          <p:nvPr/>
        </p:nvSpPr>
        <p:spPr>
          <a:xfrm>
            <a:off x="5167313" y="3190875"/>
            <a:ext cx="209550" cy="141288"/>
          </a:xfrm>
          <a:prstGeom prst="line">
            <a:avLst/>
          </a:prstGeom>
          <a:ln w="1270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0" name="Oval 9"/>
          <p:cNvSpPr>
            <a:spLocks noChangeArrowheads="1"/>
          </p:cNvSpPr>
          <p:nvPr/>
        </p:nvSpPr>
        <p:spPr bwMode="gray">
          <a:xfrm>
            <a:off x="4356100" y="2457450"/>
            <a:ext cx="822325" cy="822325"/>
          </a:xfrm>
          <a:prstGeom prst="ellipse">
            <a:avLst/>
          </a:prstGeom>
          <a:solidFill>
            <a:schemeClr val="tx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0426" name="Group 160"/>
          <p:cNvGrpSpPr/>
          <p:nvPr/>
        </p:nvGrpSpPr>
        <p:grpSpPr>
          <a:xfrm rot="3679437" flipH="1" flipV="1">
            <a:off x="4481513" y="2952750"/>
            <a:ext cx="381000" cy="84138"/>
            <a:chOff x="1565" y="2568"/>
            <a:chExt cx="1118" cy="279"/>
          </a:xfrm>
        </p:grpSpPr>
        <p:sp>
          <p:nvSpPr>
            <p:cNvPr id="191" name="AutoShape 161"/>
            <p:cNvSpPr>
              <a:spLocks noChangeArrowheads="1"/>
            </p:cNvSpPr>
            <p:nvPr/>
          </p:nvSpPr>
          <p:spPr bwMode="gray">
            <a:xfrm rot="5263130">
              <a:off x="1866" y="2272"/>
              <a:ext cx="226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2" name="AutoShape 162"/>
            <p:cNvSpPr>
              <a:spLocks noChangeArrowheads="1"/>
            </p:cNvSpPr>
            <p:nvPr/>
          </p:nvSpPr>
          <p:spPr bwMode="gray">
            <a:xfrm rot="6078281">
              <a:off x="1996" y="2272"/>
              <a:ext cx="226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3" name="AutoShape 163"/>
            <p:cNvSpPr>
              <a:spLocks noChangeArrowheads="1"/>
            </p:cNvSpPr>
            <p:nvPr/>
          </p:nvSpPr>
          <p:spPr bwMode="gray">
            <a:xfrm rot="6373927">
              <a:off x="2078" y="2294"/>
              <a:ext cx="226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4" name="AutoShape 164"/>
            <p:cNvSpPr>
              <a:spLocks noChangeArrowheads="1"/>
            </p:cNvSpPr>
            <p:nvPr/>
          </p:nvSpPr>
          <p:spPr bwMode="gray">
            <a:xfrm rot="6906312">
              <a:off x="2163" y="2323"/>
              <a:ext cx="226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60431" name="Group 165"/>
          <p:cNvGrpSpPr/>
          <p:nvPr/>
        </p:nvGrpSpPr>
        <p:grpSpPr>
          <a:xfrm rot="5032977" flipH="1" flipV="1">
            <a:off x="4468813" y="2871788"/>
            <a:ext cx="381000" cy="85725"/>
            <a:chOff x="1565" y="2568"/>
            <a:chExt cx="1118" cy="279"/>
          </a:xfrm>
        </p:grpSpPr>
        <p:sp>
          <p:nvSpPr>
            <p:cNvPr id="187" name="AutoShape 166"/>
            <p:cNvSpPr>
              <a:spLocks noChangeArrowheads="1"/>
            </p:cNvSpPr>
            <p:nvPr/>
          </p:nvSpPr>
          <p:spPr bwMode="gray">
            <a:xfrm rot="5263130">
              <a:off x="1863" y="2272"/>
              <a:ext cx="227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8" name="AutoShape 167"/>
            <p:cNvSpPr>
              <a:spLocks noChangeArrowheads="1"/>
            </p:cNvSpPr>
            <p:nvPr/>
          </p:nvSpPr>
          <p:spPr bwMode="gray">
            <a:xfrm rot="6078281">
              <a:off x="1999" y="2271"/>
              <a:ext cx="227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89" name="AutoShape 168"/>
            <p:cNvSpPr>
              <a:spLocks noChangeArrowheads="1"/>
            </p:cNvSpPr>
            <p:nvPr/>
          </p:nvSpPr>
          <p:spPr bwMode="gray">
            <a:xfrm rot="6373927">
              <a:off x="2075" y="2290"/>
              <a:ext cx="227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0" name="AutoShape 169"/>
            <p:cNvSpPr>
              <a:spLocks noChangeArrowheads="1"/>
            </p:cNvSpPr>
            <p:nvPr/>
          </p:nvSpPr>
          <p:spPr bwMode="gray">
            <a:xfrm rot="6906312">
              <a:off x="2165" y="2320"/>
              <a:ext cx="227" cy="818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3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85" name="Arc 170"/>
          <p:cNvSpPr/>
          <p:nvPr/>
        </p:nvSpPr>
        <p:spPr bwMode="gray">
          <a:xfrm rot="1129146" flipH="1">
            <a:off x="4572000" y="2622550"/>
            <a:ext cx="595313" cy="61595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603 w 43200"/>
              <a:gd name="T1" fmla="*/ 33545 h 43155"/>
              <a:gd name="T2" fmla="*/ 22996 w 43200"/>
              <a:gd name="T3" fmla="*/ 43155 h 43155"/>
              <a:gd name="T4" fmla="*/ 21600 w 43200"/>
              <a:gd name="T5" fmla="*/ 21600 h 43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155" fill="none" extrusionOk="0">
                <a:moveTo>
                  <a:pt x="3603" y="33544"/>
                </a:moveTo>
                <a:cubicBezTo>
                  <a:pt x="1253" y="30004"/>
                  <a:pt x="0" y="2584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2987"/>
                  <a:pt x="34359" y="42418"/>
                  <a:pt x="22995" y="43154"/>
                </a:cubicBezTo>
              </a:path>
              <a:path w="43200" h="43155" stroke="0" extrusionOk="0">
                <a:moveTo>
                  <a:pt x="3603" y="33544"/>
                </a:moveTo>
                <a:cubicBezTo>
                  <a:pt x="1253" y="30004"/>
                  <a:pt x="0" y="2584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2987"/>
                  <a:pt x="34359" y="42418"/>
                  <a:pt x="22995" y="43154"/>
                </a:cubicBezTo>
                <a:lnTo>
                  <a:pt x="21600" y="2160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prstDash val="sysDot"/>
            <a:round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66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5" name="AutoShape 172"/>
          <p:cNvSpPr/>
          <p:nvPr/>
        </p:nvSpPr>
        <p:spPr bwMode="auto">
          <a:xfrm>
            <a:off x="7019925" y="1247775"/>
            <a:ext cx="1849438" cy="338138"/>
          </a:xfrm>
          <a:prstGeom prst="accentCallout2">
            <a:avLst>
              <a:gd name="adj1" fmla="val 31167"/>
              <a:gd name="adj2" fmla="val -5046"/>
              <a:gd name="adj3" fmla="val 31167"/>
              <a:gd name="adj4" fmla="val -38907"/>
              <a:gd name="adj5" fmla="val 99565"/>
              <a:gd name="adj6" fmla="val -73185"/>
            </a:avLst>
          </a:prstGeom>
          <a:noFill/>
          <a:ln w="9525">
            <a:solidFill>
              <a:schemeClr val="accent1"/>
            </a:solidFill>
            <a:miter lim="800000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7D7D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7D7D7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6" name="AutoShape 173"/>
          <p:cNvSpPr/>
          <p:nvPr/>
        </p:nvSpPr>
        <p:spPr bwMode="auto">
          <a:xfrm>
            <a:off x="6877050" y="3022600"/>
            <a:ext cx="1912938" cy="358775"/>
          </a:xfrm>
          <a:prstGeom prst="accentCallout2">
            <a:avLst>
              <a:gd name="adj1" fmla="val 29148"/>
              <a:gd name="adj2" fmla="val -5046"/>
              <a:gd name="adj3" fmla="val 29148"/>
              <a:gd name="adj4" fmla="val -5046"/>
              <a:gd name="adj5" fmla="val 112551"/>
              <a:gd name="adj6" fmla="val -59833"/>
            </a:avLst>
          </a:prstGeom>
          <a:noFill/>
          <a:ln w="9525">
            <a:solidFill>
              <a:schemeClr val="accent1"/>
            </a:solidFill>
            <a:miter lim="800000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7D7D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7D7D7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7" name="AutoShape 174"/>
          <p:cNvSpPr/>
          <p:nvPr/>
        </p:nvSpPr>
        <p:spPr bwMode="auto">
          <a:xfrm>
            <a:off x="877888" y="858838"/>
            <a:ext cx="1878013" cy="400050"/>
          </a:xfrm>
          <a:prstGeom prst="accentCallout2">
            <a:avLst>
              <a:gd name="adj1" fmla="val 43796"/>
              <a:gd name="adj2" fmla="val 104782"/>
              <a:gd name="adj3" fmla="val 43796"/>
              <a:gd name="adj4" fmla="val 114843"/>
              <a:gd name="adj5" fmla="val 118250"/>
              <a:gd name="adj6" fmla="val 125000"/>
            </a:avLst>
          </a:prstGeom>
          <a:noFill/>
          <a:ln w="9525">
            <a:solidFill>
              <a:schemeClr val="accent1"/>
            </a:solidFill>
            <a:miter lim="800000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7D7D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7D7D7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8" name="AutoShape 175"/>
          <p:cNvSpPr/>
          <p:nvPr/>
        </p:nvSpPr>
        <p:spPr bwMode="auto">
          <a:xfrm>
            <a:off x="395288" y="3168650"/>
            <a:ext cx="1736725" cy="400050"/>
          </a:xfrm>
          <a:prstGeom prst="accentCallout2">
            <a:avLst>
              <a:gd name="adj1" fmla="val 26278"/>
              <a:gd name="adj2" fmla="val 104782"/>
              <a:gd name="adj3" fmla="val 26278"/>
              <a:gd name="adj4" fmla="val 118926"/>
              <a:gd name="adj5" fmla="val -35769"/>
              <a:gd name="adj6" fmla="val 134463"/>
            </a:avLst>
          </a:prstGeom>
          <a:noFill/>
          <a:ln w="9525">
            <a:solidFill>
              <a:schemeClr val="accent1"/>
            </a:solidFill>
            <a:miter lim="800000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7D7D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7D7D7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9" name="AutoShape 176"/>
          <p:cNvSpPr/>
          <p:nvPr/>
        </p:nvSpPr>
        <p:spPr bwMode="auto">
          <a:xfrm>
            <a:off x="395288" y="4375150"/>
            <a:ext cx="1870075" cy="361950"/>
          </a:xfrm>
          <a:prstGeom prst="accentCallout2">
            <a:avLst>
              <a:gd name="adj1" fmla="val 29148"/>
              <a:gd name="adj2" fmla="val 105046"/>
              <a:gd name="adj3" fmla="val 29148"/>
              <a:gd name="adj4" fmla="val 105046"/>
              <a:gd name="adj5" fmla="val 153440"/>
              <a:gd name="adj6" fmla="val 175500"/>
            </a:avLst>
          </a:prstGeom>
          <a:noFill/>
          <a:ln w="9525">
            <a:solidFill>
              <a:schemeClr val="accent1"/>
            </a:solidFill>
            <a:miter lim="800000"/>
            <a:tailEnd type="diamond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7D7D7D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单击此处添加文本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7D7D7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60442" name="组合 20"/>
          <p:cNvGrpSpPr/>
          <p:nvPr/>
        </p:nvGrpSpPr>
        <p:grpSpPr>
          <a:xfrm>
            <a:off x="2700338" y="1179513"/>
            <a:ext cx="1325562" cy="1085850"/>
            <a:chOff x="7242844" y="2761727"/>
            <a:chExt cx="1677511" cy="1374579"/>
          </a:xfrm>
        </p:grpSpPr>
        <p:grpSp>
          <p:nvGrpSpPr>
            <p:cNvPr id="60443" name="组合 21"/>
            <p:cNvGrpSpPr/>
            <p:nvPr/>
          </p:nvGrpSpPr>
          <p:grpSpPr>
            <a:xfrm>
              <a:off x="7242844" y="2761727"/>
              <a:ext cx="1677511" cy="1374579"/>
              <a:chOff x="7737176" y="3044094"/>
              <a:chExt cx="1677511" cy="1374579"/>
            </a:xfrm>
          </p:grpSpPr>
          <p:grpSp>
            <p:nvGrpSpPr>
              <p:cNvPr id="60444" name="组合 33"/>
              <p:cNvGrpSpPr/>
              <p:nvPr/>
            </p:nvGrpSpPr>
            <p:grpSpPr>
              <a:xfrm>
                <a:off x="7737176" y="3044094"/>
                <a:ext cx="1677511" cy="1374579"/>
                <a:chOff x="7647017" y="2699415"/>
                <a:chExt cx="2617944" cy="2145185"/>
              </a:xfrm>
            </p:grpSpPr>
            <p:sp>
              <p:nvSpPr>
                <p:cNvPr id="60445" name="Oval 8"/>
                <p:cNvSpPr/>
                <p:nvPr/>
              </p:nvSpPr>
              <p:spPr>
                <a:xfrm flipV="1">
                  <a:off x="7647017" y="4398170"/>
                  <a:ext cx="2617944" cy="4464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rot="10800000" wrap="none" anchor="ctr"/>
                <a:p>
                  <a:pPr lvl="0" eaLnBrk="1" hangingPunct="1"/>
                  <a:endParaRPr lang="zh-CN" altLang="en-US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17" name="Oval 19"/>
                <p:cNvSpPr>
                  <a:spLocks noChangeArrowheads="1"/>
                </p:cNvSpPr>
                <p:nvPr/>
              </p:nvSpPr>
              <p:spPr bwMode="auto">
                <a:xfrm>
                  <a:off x="8012312" y="2699415"/>
                  <a:ext cx="1930843" cy="193066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18" name="未知"/>
                <p:cNvSpPr/>
                <p:nvPr/>
              </p:nvSpPr>
              <p:spPr bwMode="auto">
                <a:xfrm>
                  <a:off x="8233310" y="2741204"/>
                  <a:ext cx="1489251" cy="727830"/>
                </a:xfrm>
                <a:custGeom>
                  <a:avLst/>
                  <a:gdLst>
                    <a:gd name="T0" fmla="*/ 729 w 1321"/>
                    <a:gd name="T1" fmla="*/ 203 h 712"/>
                    <a:gd name="T2" fmla="*/ 738 w 1321"/>
                    <a:gd name="T3" fmla="*/ 224 h 712"/>
                    <a:gd name="T4" fmla="*/ 740 w 1321"/>
                    <a:gd name="T5" fmla="*/ 244 h 712"/>
                    <a:gd name="T6" fmla="*/ 737 w 1321"/>
                    <a:gd name="T7" fmla="*/ 262 h 712"/>
                    <a:gd name="T8" fmla="*/ 727 w 1321"/>
                    <a:gd name="T9" fmla="*/ 279 h 712"/>
                    <a:gd name="T10" fmla="*/ 713 w 1321"/>
                    <a:gd name="T11" fmla="*/ 294 h 712"/>
                    <a:gd name="T12" fmla="*/ 694 w 1321"/>
                    <a:gd name="T13" fmla="*/ 306 h 712"/>
                    <a:gd name="T14" fmla="*/ 670 w 1321"/>
                    <a:gd name="T15" fmla="*/ 318 h 712"/>
                    <a:gd name="T16" fmla="*/ 643 w 1321"/>
                    <a:gd name="T17" fmla="*/ 329 h 712"/>
                    <a:gd name="T18" fmla="*/ 612 w 1321"/>
                    <a:gd name="T19" fmla="*/ 338 h 712"/>
                    <a:gd name="T20" fmla="*/ 578 w 1321"/>
                    <a:gd name="T21" fmla="*/ 346 h 712"/>
                    <a:gd name="T22" fmla="*/ 542 w 1321"/>
                    <a:gd name="T23" fmla="*/ 352 h 712"/>
                    <a:gd name="T24" fmla="*/ 502 w 1321"/>
                    <a:gd name="T25" fmla="*/ 357 h 712"/>
                    <a:gd name="T26" fmla="*/ 462 w 1321"/>
                    <a:gd name="T27" fmla="*/ 360 h 712"/>
                    <a:gd name="T28" fmla="*/ 445 w 1321"/>
                    <a:gd name="T29" fmla="*/ 361 h 712"/>
                    <a:gd name="T30" fmla="*/ 267 w 1321"/>
                    <a:gd name="T31" fmla="*/ 361 h 712"/>
                    <a:gd name="T32" fmla="*/ 264 w 1321"/>
                    <a:gd name="T33" fmla="*/ 361 h 712"/>
                    <a:gd name="T34" fmla="*/ 229 w 1321"/>
                    <a:gd name="T35" fmla="*/ 359 h 712"/>
                    <a:gd name="T36" fmla="*/ 195 w 1321"/>
                    <a:gd name="T37" fmla="*/ 357 h 712"/>
                    <a:gd name="T38" fmla="*/ 162 w 1321"/>
                    <a:gd name="T39" fmla="*/ 353 h 712"/>
                    <a:gd name="T40" fmla="*/ 132 w 1321"/>
                    <a:gd name="T41" fmla="*/ 349 h 712"/>
                    <a:gd name="T42" fmla="*/ 104 w 1321"/>
                    <a:gd name="T43" fmla="*/ 343 h 712"/>
                    <a:gd name="T44" fmla="*/ 79 w 1321"/>
                    <a:gd name="T45" fmla="*/ 336 h 712"/>
                    <a:gd name="T46" fmla="*/ 57 w 1321"/>
                    <a:gd name="T47" fmla="*/ 329 h 712"/>
                    <a:gd name="T48" fmla="*/ 38 w 1321"/>
                    <a:gd name="T49" fmla="*/ 319 h 712"/>
                    <a:gd name="T50" fmla="*/ 22 w 1321"/>
                    <a:gd name="T51" fmla="*/ 308 h 712"/>
                    <a:gd name="T52" fmla="*/ 10 w 1321"/>
                    <a:gd name="T53" fmla="*/ 296 h 712"/>
                    <a:gd name="T54" fmla="*/ 3 w 1321"/>
                    <a:gd name="T55" fmla="*/ 281 h 712"/>
                    <a:gd name="T56" fmla="*/ 0 w 1321"/>
                    <a:gd name="T57" fmla="*/ 266 h 712"/>
                    <a:gd name="T58" fmla="*/ 0 w 1321"/>
                    <a:gd name="T59" fmla="*/ 264 h 712"/>
                    <a:gd name="T60" fmla="*/ 2 w 1321"/>
                    <a:gd name="T61" fmla="*/ 247 h 712"/>
                    <a:gd name="T62" fmla="*/ 9 w 1321"/>
                    <a:gd name="T63" fmla="*/ 226 h 712"/>
                    <a:gd name="T64" fmla="*/ 29 w 1321"/>
                    <a:gd name="T65" fmla="*/ 188 h 712"/>
                    <a:gd name="T66" fmla="*/ 53 w 1321"/>
                    <a:gd name="T67" fmla="*/ 152 h 712"/>
                    <a:gd name="T68" fmla="*/ 82 w 1321"/>
                    <a:gd name="T69" fmla="*/ 119 h 712"/>
                    <a:gd name="T70" fmla="*/ 114 w 1321"/>
                    <a:gd name="T71" fmla="*/ 89 h 712"/>
                    <a:gd name="T72" fmla="*/ 151 w 1321"/>
                    <a:gd name="T73" fmla="*/ 63 h 712"/>
                    <a:gd name="T74" fmla="*/ 191 w 1321"/>
                    <a:gd name="T75" fmla="*/ 42 h 712"/>
                    <a:gd name="T76" fmla="*/ 232 w 1321"/>
                    <a:gd name="T77" fmla="*/ 24 h 712"/>
                    <a:gd name="T78" fmla="*/ 278 w 1321"/>
                    <a:gd name="T79" fmla="*/ 11 h 712"/>
                    <a:gd name="T80" fmla="*/ 325 w 1321"/>
                    <a:gd name="T81" fmla="*/ 3 h 712"/>
                    <a:gd name="T82" fmla="*/ 374 w 1321"/>
                    <a:gd name="T83" fmla="*/ 0 h 712"/>
                    <a:gd name="T84" fmla="*/ 374 w 1321"/>
                    <a:gd name="T85" fmla="*/ 0 h 712"/>
                    <a:gd name="T86" fmla="*/ 425 w 1321"/>
                    <a:gd name="T87" fmla="*/ 3 h 712"/>
                    <a:gd name="T88" fmla="*/ 474 w 1321"/>
                    <a:gd name="T89" fmla="*/ 12 h 712"/>
                    <a:gd name="T90" fmla="*/ 522 w 1321"/>
                    <a:gd name="T91" fmla="*/ 27 h 712"/>
                    <a:gd name="T92" fmla="*/ 566 w 1321"/>
                    <a:gd name="T93" fmla="*/ 46 h 712"/>
                    <a:gd name="T94" fmla="*/ 606 w 1321"/>
                    <a:gd name="T95" fmla="*/ 69 h 712"/>
                    <a:gd name="T96" fmla="*/ 644 w 1321"/>
                    <a:gd name="T97" fmla="*/ 98 h 712"/>
                    <a:gd name="T98" fmla="*/ 677 w 1321"/>
                    <a:gd name="T99" fmla="*/ 130 h 712"/>
                    <a:gd name="T100" fmla="*/ 705 w 1321"/>
                    <a:gd name="T101" fmla="*/ 165 h 712"/>
                    <a:gd name="T102" fmla="*/ 729 w 1321"/>
                    <a:gd name="T103" fmla="*/ 203 h 712"/>
                    <a:gd name="T104" fmla="*/ 729 w 1321"/>
                    <a:gd name="T105" fmla="*/ 203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0000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15" name="TextBox 34"/>
              <p:cNvSpPr txBox="1">
                <a:spLocks noChangeArrowheads="1"/>
              </p:cNvSpPr>
              <p:nvPr/>
            </p:nvSpPr>
            <p:spPr bwMode="auto">
              <a:xfrm>
                <a:off x="8359965" y="3257114"/>
                <a:ext cx="454032" cy="8118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rPr>
                  <a:t>1</a:t>
                </a:r>
                <a:endParaRPr kumimoji="0" lang="zh-CN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itchFamily="34" charset="0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60449" name="Group 12"/>
            <p:cNvGrpSpPr/>
            <p:nvPr/>
          </p:nvGrpSpPr>
          <p:grpSpPr>
            <a:xfrm rot="-1693754" flipH="1" flipV="1">
              <a:off x="7549762" y="3711857"/>
              <a:ext cx="1227443" cy="293770"/>
              <a:chOff x="2532" y="1051"/>
              <a:chExt cx="893" cy="246"/>
            </a:xfrm>
          </p:grpSpPr>
          <p:grpSp>
            <p:nvGrpSpPr>
              <p:cNvPr id="60450" name="Group 13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10" name="AutoShape 14"/>
                <p:cNvSpPr>
                  <a:spLocks noChangeArrowheads="1"/>
                </p:cNvSpPr>
                <p:nvPr/>
              </p:nvSpPr>
              <p:spPr bwMode="ltGray">
                <a:xfrm rot="5263130">
                  <a:off x="1860" y="2292"/>
                  <a:ext cx="239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11" name="AutoShape 15"/>
                <p:cNvSpPr>
                  <a:spLocks noChangeArrowheads="1"/>
                </p:cNvSpPr>
                <p:nvPr/>
              </p:nvSpPr>
              <p:spPr bwMode="ltGray">
                <a:xfrm rot="6078281">
                  <a:off x="1994" y="2295"/>
                  <a:ext cx="239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12" name="AutoShape 16"/>
                <p:cNvSpPr>
                  <a:spLocks noChangeArrowheads="1"/>
                </p:cNvSpPr>
                <p:nvPr/>
              </p:nvSpPr>
              <p:spPr bwMode="ltGray">
                <a:xfrm rot="6373927">
                  <a:off x="2070" y="2313"/>
                  <a:ext cx="242" cy="82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13" name="AutoShape 17"/>
                <p:cNvSpPr>
                  <a:spLocks noChangeArrowheads="1"/>
                </p:cNvSpPr>
                <p:nvPr/>
              </p:nvSpPr>
              <p:spPr bwMode="ltGray">
                <a:xfrm rot="6906312">
                  <a:off x="2164" y="2352"/>
                  <a:ext cx="239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grpSp>
            <p:nvGrpSpPr>
              <p:cNvPr id="60455" name="Group 18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06" name="AutoShape 19"/>
                <p:cNvSpPr>
                  <a:spLocks noChangeArrowheads="1"/>
                </p:cNvSpPr>
                <p:nvPr/>
              </p:nvSpPr>
              <p:spPr bwMode="ltGray">
                <a:xfrm rot="5263130">
                  <a:off x="1865" y="2297"/>
                  <a:ext cx="236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07" name="AutoShape 20"/>
                <p:cNvSpPr>
                  <a:spLocks noChangeArrowheads="1"/>
                </p:cNvSpPr>
                <p:nvPr/>
              </p:nvSpPr>
              <p:spPr bwMode="ltGray">
                <a:xfrm rot="6078281">
                  <a:off x="2007" y="2290"/>
                  <a:ext cx="233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08" name="AutoShape 21"/>
                <p:cNvSpPr>
                  <a:spLocks noChangeArrowheads="1"/>
                </p:cNvSpPr>
                <p:nvPr/>
              </p:nvSpPr>
              <p:spPr bwMode="ltGray">
                <a:xfrm rot="6373927">
                  <a:off x="2083" y="2311"/>
                  <a:ext cx="233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09" name="AutoShape 22"/>
                <p:cNvSpPr>
                  <a:spLocks noChangeArrowheads="1"/>
                </p:cNvSpPr>
                <p:nvPr/>
              </p:nvSpPr>
              <p:spPr bwMode="ltGray">
                <a:xfrm rot="6906312">
                  <a:off x="2173" y="2348"/>
                  <a:ext cx="233" cy="818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60460" name="组合 20"/>
          <p:cNvGrpSpPr/>
          <p:nvPr/>
        </p:nvGrpSpPr>
        <p:grpSpPr>
          <a:xfrm>
            <a:off x="5076825" y="1338263"/>
            <a:ext cx="1325563" cy="1085850"/>
            <a:chOff x="7242844" y="2761727"/>
            <a:chExt cx="1677511" cy="1374579"/>
          </a:xfrm>
        </p:grpSpPr>
        <p:grpSp>
          <p:nvGrpSpPr>
            <p:cNvPr id="60461" name="组合 21"/>
            <p:cNvGrpSpPr/>
            <p:nvPr/>
          </p:nvGrpSpPr>
          <p:grpSpPr>
            <a:xfrm>
              <a:off x="7242844" y="2761727"/>
              <a:ext cx="1677511" cy="1374579"/>
              <a:chOff x="7737176" y="3044094"/>
              <a:chExt cx="1677511" cy="1374579"/>
            </a:xfrm>
          </p:grpSpPr>
          <p:grpSp>
            <p:nvGrpSpPr>
              <p:cNvPr id="60462" name="组合 33"/>
              <p:cNvGrpSpPr/>
              <p:nvPr/>
            </p:nvGrpSpPr>
            <p:grpSpPr>
              <a:xfrm>
                <a:off x="7737176" y="3044094"/>
                <a:ext cx="1677511" cy="1374579"/>
                <a:chOff x="7647017" y="2699415"/>
                <a:chExt cx="2617944" cy="2145185"/>
              </a:xfrm>
            </p:grpSpPr>
            <p:sp>
              <p:nvSpPr>
                <p:cNvPr id="60463" name="Oval 8"/>
                <p:cNvSpPr/>
                <p:nvPr/>
              </p:nvSpPr>
              <p:spPr>
                <a:xfrm flipV="1">
                  <a:off x="7647017" y="4398170"/>
                  <a:ext cx="2617944" cy="4464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rot="10800000" wrap="none" anchor="ctr"/>
                <a:p>
                  <a:pPr lvl="0" eaLnBrk="1" hangingPunct="1"/>
                  <a:endParaRPr lang="zh-CN" altLang="en-US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35" name="Oval 19"/>
                <p:cNvSpPr>
                  <a:spLocks noChangeArrowheads="1"/>
                </p:cNvSpPr>
                <p:nvPr/>
              </p:nvSpPr>
              <p:spPr bwMode="auto">
                <a:xfrm>
                  <a:off x="8012312" y="2699415"/>
                  <a:ext cx="1930843" cy="193066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36" name="未知"/>
                <p:cNvSpPr/>
                <p:nvPr/>
              </p:nvSpPr>
              <p:spPr bwMode="auto">
                <a:xfrm>
                  <a:off x="8233312" y="2741204"/>
                  <a:ext cx="1489248" cy="727830"/>
                </a:xfrm>
                <a:custGeom>
                  <a:avLst/>
                  <a:gdLst>
                    <a:gd name="T0" fmla="*/ 729 w 1321"/>
                    <a:gd name="T1" fmla="*/ 203 h 712"/>
                    <a:gd name="T2" fmla="*/ 738 w 1321"/>
                    <a:gd name="T3" fmla="*/ 224 h 712"/>
                    <a:gd name="T4" fmla="*/ 740 w 1321"/>
                    <a:gd name="T5" fmla="*/ 244 h 712"/>
                    <a:gd name="T6" fmla="*/ 737 w 1321"/>
                    <a:gd name="T7" fmla="*/ 262 h 712"/>
                    <a:gd name="T8" fmla="*/ 727 w 1321"/>
                    <a:gd name="T9" fmla="*/ 279 h 712"/>
                    <a:gd name="T10" fmla="*/ 713 w 1321"/>
                    <a:gd name="T11" fmla="*/ 294 h 712"/>
                    <a:gd name="T12" fmla="*/ 694 w 1321"/>
                    <a:gd name="T13" fmla="*/ 306 h 712"/>
                    <a:gd name="T14" fmla="*/ 670 w 1321"/>
                    <a:gd name="T15" fmla="*/ 318 h 712"/>
                    <a:gd name="T16" fmla="*/ 643 w 1321"/>
                    <a:gd name="T17" fmla="*/ 329 h 712"/>
                    <a:gd name="T18" fmla="*/ 612 w 1321"/>
                    <a:gd name="T19" fmla="*/ 338 h 712"/>
                    <a:gd name="T20" fmla="*/ 578 w 1321"/>
                    <a:gd name="T21" fmla="*/ 346 h 712"/>
                    <a:gd name="T22" fmla="*/ 542 w 1321"/>
                    <a:gd name="T23" fmla="*/ 352 h 712"/>
                    <a:gd name="T24" fmla="*/ 502 w 1321"/>
                    <a:gd name="T25" fmla="*/ 357 h 712"/>
                    <a:gd name="T26" fmla="*/ 462 w 1321"/>
                    <a:gd name="T27" fmla="*/ 360 h 712"/>
                    <a:gd name="T28" fmla="*/ 445 w 1321"/>
                    <a:gd name="T29" fmla="*/ 361 h 712"/>
                    <a:gd name="T30" fmla="*/ 267 w 1321"/>
                    <a:gd name="T31" fmla="*/ 361 h 712"/>
                    <a:gd name="T32" fmla="*/ 264 w 1321"/>
                    <a:gd name="T33" fmla="*/ 361 h 712"/>
                    <a:gd name="T34" fmla="*/ 229 w 1321"/>
                    <a:gd name="T35" fmla="*/ 359 h 712"/>
                    <a:gd name="T36" fmla="*/ 195 w 1321"/>
                    <a:gd name="T37" fmla="*/ 357 h 712"/>
                    <a:gd name="T38" fmla="*/ 162 w 1321"/>
                    <a:gd name="T39" fmla="*/ 353 h 712"/>
                    <a:gd name="T40" fmla="*/ 132 w 1321"/>
                    <a:gd name="T41" fmla="*/ 349 h 712"/>
                    <a:gd name="T42" fmla="*/ 104 w 1321"/>
                    <a:gd name="T43" fmla="*/ 343 h 712"/>
                    <a:gd name="T44" fmla="*/ 79 w 1321"/>
                    <a:gd name="T45" fmla="*/ 336 h 712"/>
                    <a:gd name="T46" fmla="*/ 57 w 1321"/>
                    <a:gd name="T47" fmla="*/ 329 h 712"/>
                    <a:gd name="T48" fmla="*/ 38 w 1321"/>
                    <a:gd name="T49" fmla="*/ 319 h 712"/>
                    <a:gd name="T50" fmla="*/ 22 w 1321"/>
                    <a:gd name="T51" fmla="*/ 308 h 712"/>
                    <a:gd name="T52" fmla="*/ 10 w 1321"/>
                    <a:gd name="T53" fmla="*/ 296 h 712"/>
                    <a:gd name="T54" fmla="*/ 3 w 1321"/>
                    <a:gd name="T55" fmla="*/ 281 h 712"/>
                    <a:gd name="T56" fmla="*/ 0 w 1321"/>
                    <a:gd name="T57" fmla="*/ 266 h 712"/>
                    <a:gd name="T58" fmla="*/ 0 w 1321"/>
                    <a:gd name="T59" fmla="*/ 264 h 712"/>
                    <a:gd name="T60" fmla="*/ 2 w 1321"/>
                    <a:gd name="T61" fmla="*/ 247 h 712"/>
                    <a:gd name="T62" fmla="*/ 9 w 1321"/>
                    <a:gd name="T63" fmla="*/ 226 h 712"/>
                    <a:gd name="T64" fmla="*/ 29 w 1321"/>
                    <a:gd name="T65" fmla="*/ 188 h 712"/>
                    <a:gd name="T66" fmla="*/ 53 w 1321"/>
                    <a:gd name="T67" fmla="*/ 152 h 712"/>
                    <a:gd name="T68" fmla="*/ 82 w 1321"/>
                    <a:gd name="T69" fmla="*/ 119 h 712"/>
                    <a:gd name="T70" fmla="*/ 114 w 1321"/>
                    <a:gd name="T71" fmla="*/ 89 h 712"/>
                    <a:gd name="T72" fmla="*/ 151 w 1321"/>
                    <a:gd name="T73" fmla="*/ 63 h 712"/>
                    <a:gd name="T74" fmla="*/ 191 w 1321"/>
                    <a:gd name="T75" fmla="*/ 42 h 712"/>
                    <a:gd name="T76" fmla="*/ 232 w 1321"/>
                    <a:gd name="T77" fmla="*/ 24 h 712"/>
                    <a:gd name="T78" fmla="*/ 278 w 1321"/>
                    <a:gd name="T79" fmla="*/ 11 h 712"/>
                    <a:gd name="T80" fmla="*/ 325 w 1321"/>
                    <a:gd name="T81" fmla="*/ 3 h 712"/>
                    <a:gd name="T82" fmla="*/ 374 w 1321"/>
                    <a:gd name="T83" fmla="*/ 0 h 712"/>
                    <a:gd name="T84" fmla="*/ 374 w 1321"/>
                    <a:gd name="T85" fmla="*/ 0 h 712"/>
                    <a:gd name="T86" fmla="*/ 425 w 1321"/>
                    <a:gd name="T87" fmla="*/ 3 h 712"/>
                    <a:gd name="T88" fmla="*/ 474 w 1321"/>
                    <a:gd name="T89" fmla="*/ 12 h 712"/>
                    <a:gd name="T90" fmla="*/ 522 w 1321"/>
                    <a:gd name="T91" fmla="*/ 27 h 712"/>
                    <a:gd name="T92" fmla="*/ 566 w 1321"/>
                    <a:gd name="T93" fmla="*/ 46 h 712"/>
                    <a:gd name="T94" fmla="*/ 606 w 1321"/>
                    <a:gd name="T95" fmla="*/ 69 h 712"/>
                    <a:gd name="T96" fmla="*/ 644 w 1321"/>
                    <a:gd name="T97" fmla="*/ 98 h 712"/>
                    <a:gd name="T98" fmla="*/ 677 w 1321"/>
                    <a:gd name="T99" fmla="*/ 130 h 712"/>
                    <a:gd name="T100" fmla="*/ 705 w 1321"/>
                    <a:gd name="T101" fmla="*/ 165 h 712"/>
                    <a:gd name="T102" fmla="*/ 729 w 1321"/>
                    <a:gd name="T103" fmla="*/ 203 h 712"/>
                    <a:gd name="T104" fmla="*/ 729 w 1321"/>
                    <a:gd name="T105" fmla="*/ 203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0000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33" name="TextBox 34"/>
              <p:cNvSpPr txBox="1">
                <a:spLocks noChangeArrowheads="1"/>
              </p:cNvSpPr>
              <p:nvPr/>
            </p:nvSpPr>
            <p:spPr bwMode="auto">
              <a:xfrm>
                <a:off x="8359965" y="3259123"/>
                <a:ext cx="524347" cy="811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rPr>
                  <a:t>2</a:t>
                </a:r>
                <a:endParaRPr kumimoji="0" lang="zh-CN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itchFamily="34" charset="0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60467" name="Group 12"/>
            <p:cNvGrpSpPr/>
            <p:nvPr/>
          </p:nvGrpSpPr>
          <p:grpSpPr>
            <a:xfrm rot="-1693754" flipH="1" flipV="1">
              <a:off x="7549762" y="3711857"/>
              <a:ext cx="1227443" cy="293770"/>
              <a:chOff x="2532" y="1051"/>
              <a:chExt cx="893" cy="246"/>
            </a:xfrm>
          </p:grpSpPr>
          <p:grpSp>
            <p:nvGrpSpPr>
              <p:cNvPr id="60468" name="Group 13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28" name="AutoShape 14"/>
                <p:cNvSpPr>
                  <a:spLocks noChangeArrowheads="1"/>
                </p:cNvSpPr>
                <p:nvPr/>
              </p:nvSpPr>
              <p:spPr bwMode="ltGray">
                <a:xfrm rot="5263130">
                  <a:off x="1860" y="2292"/>
                  <a:ext cx="239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29" name="AutoShape 15"/>
                <p:cNvSpPr>
                  <a:spLocks noChangeArrowheads="1"/>
                </p:cNvSpPr>
                <p:nvPr/>
              </p:nvSpPr>
              <p:spPr bwMode="ltGray">
                <a:xfrm rot="6078281">
                  <a:off x="1994" y="2295"/>
                  <a:ext cx="239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30" name="AutoShape 16"/>
                <p:cNvSpPr>
                  <a:spLocks noChangeArrowheads="1"/>
                </p:cNvSpPr>
                <p:nvPr/>
              </p:nvSpPr>
              <p:spPr bwMode="ltGray">
                <a:xfrm rot="6373927">
                  <a:off x="2070" y="2313"/>
                  <a:ext cx="242" cy="82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31" name="AutoShape 17"/>
                <p:cNvSpPr>
                  <a:spLocks noChangeArrowheads="1"/>
                </p:cNvSpPr>
                <p:nvPr/>
              </p:nvSpPr>
              <p:spPr bwMode="ltGray">
                <a:xfrm rot="6906312">
                  <a:off x="2164" y="2352"/>
                  <a:ext cx="239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grpSp>
            <p:nvGrpSpPr>
              <p:cNvPr id="60473" name="Group 18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24" name="AutoShape 19"/>
                <p:cNvSpPr>
                  <a:spLocks noChangeArrowheads="1"/>
                </p:cNvSpPr>
                <p:nvPr/>
              </p:nvSpPr>
              <p:spPr bwMode="ltGray">
                <a:xfrm rot="5263130">
                  <a:off x="1865" y="2297"/>
                  <a:ext cx="236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25" name="AutoShape 20"/>
                <p:cNvSpPr>
                  <a:spLocks noChangeArrowheads="1"/>
                </p:cNvSpPr>
                <p:nvPr/>
              </p:nvSpPr>
              <p:spPr bwMode="ltGray">
                <a:xfrm rot="6078281">
                  <a:off x="2007" y="2290"/>
                  <a:ext cx="233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26" name="AutoShape 21"/>
                <p:cNvSpPr>
                  <a:spLocks noChangeArrowheads="1"/>
                </p:cNvSpPr>
                <p:nvPr/>
              </p:nvSpPr>
              <p:spPr bwMode="ltGray">
                <a:xfrm rot="6373927">
                  <a:off x="2083" y="2311"/>
                  <a:ext cx="233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27" name="AutoShape 22"/>
                <p:cNvSpPr>
                  <a:spLocks noChangeArrowheads="1"/>
                </p:cNvSpPr>
                <p:nvPr/>
              </p:nvSpPr>
              <p:spPr bwMode="ltGray">
                <a:xfrm rot="6906312">
                  <a:off x="2173" y="2348"/>
                  <a:ext cx="233" cy="818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60478" name="组合 20"/>
          <p:cNvGrpSpPr/>
          <p:nvPr/>
        </p:nvGrpSpPr>
        <p:grpSpPr>
          <a:xfrm>
            <a:off x="5076825" y="2859088"/>
            <a:ext cx="1325563" cy="1085850"/>
            <a:chOff x="7242844" y="2761727"/>
            <a:chExt cx="1677511" cy="1374579"/>
          </a:xfrm>
        </p:grpSpPr>
        <p:grpSp>
          <p:nvGrpSpPr>
            <p:cNvPr id="60479" name="组合 21"/>
            <p:cNvGrpSpPr/>
            <p:nvPr/>
          </p:nvGrpSpPr>
          <p:grpSpPr>
            <a:xfrm>
              <a:off x="7242844" y="2761727"/>
              <a:ext cx="1677511" cy="1374579"/>
              <a:chOff x="7737176" y="3044094"/>
              <a:chExt cx="1677511" cy="1374579"/>
            </a:xfrm>
          </p:grpSpPr>
          <p:grpSp>
            <p:nvGrpSpPr>
              <p:cNvPr id="60480" name="组合 33"/>
              <p:cNvGrpSpPr/>
              <p:nvPr/>
            </p:nvGrpSpPr>
            <p:grpSpPr>
              <a:xfrm>
                <a:off x="7737176" y="3044094"/>
                <a:ext cx="1677511" cy="1374579"/>
                <a:chOff x="7647017" y="2699415"/>
                <a:chExt cx="2617944" cy="2145185"/>
              </a:xfrm>
            </p:grpSpPr>
            <p:sp>
              <p:nvSpPr>
                <p:cNvPr id="60481" name="Oval 8"/>
                <p:cNvSpPr/>
                <p:nvPr/>
              </p:nvSpPr>
              <p:spPr>
                <a:xfrm flipV="1">
                  <a:off x="7647017" y="4398170"/>
                  <a:ext cx="2617944" cy="4464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rot="10800000" wrap="none" anchor="ctr"/>
                <a:p>
                  <a:pPr lvl="0" eaLnBrk="1" hangingPunct="1"/>
                  <a:endParaRPr lang="zh-CN" altLang="en-US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53" name="Oval 19"/>
                <p:cNvSpPr>
                  <a:spLocks noChangeArrowheads="1"/>
                </p:cNvSpPr>
                <p:nvPr/>
              </p:nvSpPr>
              <p:spPr bwMode="auto">
                <a:xfrm>
                  <a:off x="8012312" y="2699415"/>
                  <a:ext cx="1930843" cy="193066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54" name="未知"/>
                <p:cNvSpPr/>
                <p:nvPr/>
              </p:nvSpPr>
              <p:spPr bwMode="auto">
                <a:xfrm>
                  <a:off x="8233312" y="2741204"/>
                  <a:ext cx="1489248" cy="727830"/>
                </a:xfrm>
                <a:custGeom>
                  <a:avLst/>
                  <a:gdLst>
                    <a:gd name="T0" fmla="*/ 729 w 1321"/>
                    <a:gd name="T1" fmla="*/ 203 h 712"/>
                    <a:gd name="T2" fmla="*/ 738 w 1321"/>
                    <a:gd name="T3" fmla="*/ 224 h 712"/>
                    <a:gd name="T4" fmla="*/ 740 w 1321"/>
                    <a:gd name="T5" fmla="*/ 244 h 712"/>
                    <a:gd name="T6" fmla="*/ 737 w 1321"/>
                    <a:gd name="T7" fmla="*/ 262 h 712"/>
                    <a:gd name="T8" fmla="*/ 727 w 1321"/>
                    <a:gd name="T9" fmla="*/ 279 h 712"/>
                    <a:gd name="T10" fmla="*/ 713 w 1321"/>
                    <a:gd name="T11" fmla="*/ 294 h 712"/>
                    <a:gd name="T12" fmla="*/ 694 w 1321"/>
                    <a:gd name="T13" fmla="*/ 306 h 712"/>
                    <a:gd name="T14" fmla="*/ 670 w 1321"/>
                    <a:gd name="T15" fmla="*/ 318 h 712"/>
                    <a:gd name="T16" fmla="*/ 643 w 1321"/>
                    <a:gd name="T17" fmla="*/ 329 h 712"/>
                    <a:gd name="T18" fmla="*/ 612 w 1321"/>
                    <a:gd name="T19" fmla="*/ 338 h 712"/>
                    <a:gd name="T20" fmla="*/ 578 w 1321"/>
                    <a:gd name="T21" fmla="*/ 346 h 712"/>
                    <a:gd name="T22" fmla="*/ 542 w 1321"/>
                    <a:gd name="T23" fmla="*/ 352 h 712"/>
                    <a:gd name="T24" fmla="*/ 502 w 1321"/>
                    <a:gd name="T25" fmla="*/ 357 h 712"/>
                    <a:gd name="T26" fmla="*/ 462 w 1321"/>
                    <a:gd name="T27" fmla="*/ 360 h 712"/>
                    <a:gd name="T28" fmla="*/ 445 w 1321"/>
                    <a:gd name="T29" fmla="*/ 361 h 712"/>
                    <a:gd name="T30" fmla="*/ 267 w 1321"/>
                    <a:gd name="T31" fmla="*/ 361 h 712"/>
                    <a:gd name="T32" fmla="*/ 264 w 1321"/>
                    <a:gd name="T33" fmla="*/ 361 h 712"/>
                    <a:gd name="T34" fmla="*/ 229 w 1321"/>
                    <a:gd name="T35" fmla="*/ 359 h 712"/>
                    <a:gd name="T36" fmla="*/ 195 w 1321"/>
                    <a:gd name="T37" fmla="*/ 357 h 712"/>
                    <a:gd name="T38" fmla="*/ 162 w 1321"/>
                    <a:gd name="T39" fmla="*/ 353 h 712"/>
                    <a:gd name="T40" fmla="*/ 132 w 1321"/>
                    <a:gd name="T41" fmla="*/ 349 h 712"/>
                    <a:gd name="T42" fmla="*/ 104 w 1321"/>
                    <a:gd name="T43" fmla="*/ 343 h 712"/>
                    <a:gd name="T44" fmla="*/ 79 w 1321"/>
                    <a:gd name="T45" fmla="*/ 336 h 712"/>
                    <a:gd name="T46" fmla="*/ 57 w 1321"/>
                    <a:gd name="T47" fmla="*/ 329 h 712"/>
                    <a:gd name="T48" fmla="*/ 38 w 1321"/>
                    <a:gd name="T49" fmla="*/ 319 h 712"/>
                    <a:gd name="T50" fmla="*/ 22 w 1321"/>
                    <a:gd name="T51" fmla="*/ 308 h 712"/>
                    <a:gd name="T52" fmla="*/ 10 w 1321"/>
                    <a:gd name="T53" fmla="*/ 296 h 712"/>
                    <a:gd name="T54" fmla="*/ 3 w 1321"/>
                    <a:gd name="T55" fmla="*/ 281 h 712"/>
                    <a:gd name="T56" fmla="*/ 0 w 1321"/>
                    <a:gd name="T57" fmla="*/ 266 h 712"/>
                    <a:gd name="T58" fmla="*/ 0 w 1321"/>
                    <a:gd name="T59" fmla="*/ 264 h 712"/>
                    <a:gd name="T60" fmla="*/ 2 w 1321"/>
                    <a:gd name="T61" fmla="*/ 247 h 712"/>
                    <a:gd name="T62" fmla="*/ 9 w 1321"/>
                    <a:gd name="T63" fmla="*/ 226 h 712"/>
                    <a:gd name="T64" fmla="*/ 29 w 1321"/>
                    <a:gd name="T65" fmla="*/ 188 h 712"/>
                    <a:gd name="T66" fmla="*/ 53 w 1321"/>
                    <a:gd name="T67" fmla="*/ 152 h 712"/>
                    <a:gd name="T68" fmla="*/ 82 w 1321"/>
                    <a:gd name="T69" fmla="*/ 119 h 712"/>
                    <a:gd name="T70" fmla="*/ 114 w 1321"/>
                    <a:gd name="T71" fmla="*/ 89 h 712"/>
                    <a:gd name="T72" fmla="*/ 151 w 1321"/>
                    <a:gd name="T73" fmla="*/ 63 h 712"/>
                    <a:gd name="T74" fmla="*/ 191 w 1321"/>
                    <a:gd name="T75" fmla="*/ 42 h 712"/>
                    <a:gd name="T76" fmla="*/ 232 w 1321"/>
                    <a:gd name="T77" fmla="*/ 24 h 712"/>
                    <a:gd name="T78" fmla="*/ 278 w 1321"/>
                    <a:gd name="T79" fmla="*/ 11 h 712"/>
                    <a:gd name="T80" fmla="*/ 325 w 1321"/>
                    <a:gd name="T81" fmla="*/ 3 h 712"/>
                    <a:gd name="T82" fmla="*/ 374 w 1321"/>
                    <a:gd name="T83" fmla="*/ 0 h 712"/>
                    <a:gd name="T84" fmla="*/ 374 w 1321"/>
                    <a:gd name="T85" fmla="*/ 0 h 712"/>
                    <a:gd name="T86" fmla="*/ 425 w 1321"/>
                    <a:gd name="T87" fmla="*/ 3 h 712"/>
                    <a:gd name="T88" fmla="*/ 474 w 1321"/>
                    <a:gd name="T89" fmla="*/ 12 h 712"/>
                    <a:gd name="T90" fmla="*/ 522 w 1321"/>
                    <a:gd name="T91" fmla="*/ 27 h 712"/>
                    <a:gd name="T92" fmla="*/ 566 w 1321"/>
                    <a:gd name="T93" fmla="*/ 46 h 712"/>
                    <a:gd name="T94" fmla="*/ 606 w 1321"/>
                    <a:gd name="T95" fmla="*/ 69 h 712"/>
                    <a:gd name="T96" fmla="*/ 644 w 1321"/>
                    <a:gd name="T97" fmla="*/ 98 h 712"/>
                    <a:gd name="T98" fmla="*/ 677 w 1321"/>
                    <a:gd name="T99" fmla="*/ 130 h 712"/>
                    <a:gd name="T100" fmla="*/ 705 w 1321"/>
                    <a:gd name="T101" fmla="*/ 165 h 712"/>
                    <a:gd name="T102" fmla="*/ 729 w 1321"/>
                    <a:gd name="T103" fmla="*/ 203 h 712"/>
                    <a:gd name="T104" fmla="*/ 729 w 1321"/>
                    <a:gd name="T105" fmla="*/ 203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0000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51" name="TextBox 34"/>
              <p:cNvSpPr txBox="1">
                <a:spLocks noChangeArrowheads="1"/>
              </p:cNvSpPr>
              <p:nvPr/>
            </p:nvSpPr>
            <p:spPr bwMode="auto">
              <a:xfrm>
                <a:off x="8359965" y="3257114"/>
                <a:ext cx="540419" cy="8118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rPr>
                  <a:t>3</a:t>
                </a:r>
                <a:endParaRPr kumimoji="0" lang="zh-CN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itchFamily="34" charset="0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60485" name="Group 12"/>
            <p:cNvGrpSpPr/>
            <p:nvPr/>
          </p:nvGrpSpPr>
          <p:grpSpPr>
            <a:xfrm rot="-1693754" flipH="1" flipV="1">
              <a:off x="7549762" y="3711857"/>
              <a:ext cx="1227443" cy="293770"/>
              <a:chOff x="2532" y="1051"/>
              <a:chExt cx="893" cy="246"/>
            </a:xfrm>
          </p:grpSpPr>
          <p:grpSp>
            <p:nvGrpSpPr>
              <p:cNvPr id="60486" name="Group 13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46" name="AutoShape 14"/>
                <p:cNvSpPr>
                  <a:spLocks noChangeArrowheads="1"/>
                </p:cNvSpPr>
                <p:nvPr/>
              </p:nvSpPr>
              <p:spPr bwMode="ltGray">
                <a:xfrm rot="5263130">
                  <a:off x="1860" y="2292"/>
                  <a:ext cx="239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47" name="AutoShape 15"/>
                <p:cNvSpPr>
                  <a:spLocks noChangeArrowheads="1"/>
                </p:cNvSpPr>
                <p:nvPr/>
              </p:nvSpPr>
              <p:spPr bwMode="ltGray">
                <a:xfrm rot="6078281">
                  <a:off x="1994" y="2295"/>
                  <a:ext cx="239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48" name="AutoShape 16"/>
                <p:cNvSpPr>
                  <a:spLocks noChangeArrowheads="1"/>
                </p:cNvSpPr>
                <p:nvPr/>
              </p:nvSpPr>
              <p:spPr bwMode="ltGray">
                <a:xfrm rot="6373927">
                  <a:off x="2070" y="2313"/>
                  <a:ext cx="242" cy="82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49" name="AutoShape 17"/>
                <p:cNvSpPr>
                  <a:spLocks noChangeArrowheads="1"/>
                </p:cNvSpPr>
                <p:nvPr/>
              </p:nvSpPr>
              <p:spPr bwMode="ltGray">
                <a:xfrm rot="6906312">
                  <a:off x="2164" y="2352"/>
                  <a:ext cx="239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grpSp>
            <p:nvGrpSpPr>
              <p:cNvPr id="60491" name="Group 18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42" name="AutoShape 19"/>
                <p:cNvSpPr>
                  <a:spLocks noChangeArrowheads="1"/>
                </p:cNvSpPr>
                <p:nvPr/>
              </p:nvSpPr>
              <p:spPr bwMode="ltGray">
                <a:xfrm rot="5263130">
                  <a:off x="1865" y="2297"/>
                  <a:ext cx="236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43" name="AutoShape 20"/>
                <p:cNvSpPr>
                  <a:spLocks noChangeArrowheads="1"/>
                </p:cNvSpPr>
                <p:nvPr/>
              </p:nvSpPr>
              <p:spPr bwMode="ltGray">
                <a:xfrm rot="6078281">
                  <a:off x="2007" y="2290"/>
                  <a:ext cx="233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44" name="AutoShape 21"/>
                <p:cNvSpPr>
                  <a:spLocks noChangeArrowheads="1"/>
                </p:cNvSpPr>
                <p:nvPr/>
              </p:nvSpPr>
              <p:spPr bwMode="ltGray">
                <a:xfrm rot="6373927">
                  <a:off x="2083" y="2311"/>
                  <a:ext cx="233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45" name="AutoShape 22"/>
                <p:cNvSpPr>
                  <a:spLocks noChangeArrowheads="1"/>
                </p:cNvSpPr>
                <p:nvPr/>
              </p:nvSpPr>
              <p:spPr bwMode="ltGray">
                <a:xfrm rot="6906312">
                  <a:off x="2173" y="2348"/>
                  <a:ext cx="233" cy="818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60496" name="组合 20"/>
          <p:cNvGrpSpPr/>
          <p:nvPr/>
        </p:nvGrpSpPr>
        <p:grpSpPr>
          <a:xfrm>
            <a:off x="2987675" y="4059238"/>
            <a:ext cx="1325563" cy="1084262"/>
            <a:chOff x="7242844" y="2761727"/>
            <a:chExt cx="1677511" cy="1374579"/>
          </a:xfrm>
        </p:grpSpPr>
        <p:grpSp>
          <p:nvGrpSpPr>
            <p:cNvPr id="60497" name="组合 21"/>
            <p:cNvGrpSpPr/>
            <p:nvPr/>
          </p:nvGrpSpPr>
          <p:grpSpPr>
            <a:xfrm>
              <a:off x="7242844" y="2761727"/>
              <a:ext cx="1677511" cy="1374579"/>
              <a:chOff x="7737176" y="3044094"/>
              <a:chExt cx="1677511" cy="1374579"/>
            </a:xfrm>
          </p:grpSpPr>
          <p:grpSp>
            <p:nvGrpSpPr>
              <p:cNvPr id="60498" name="组合 33"/>
              <p:cNvGrpSpPr/>
              <p:nvPr/>
            </p:nvGrpSpPr>
            <p:grpSpPr>
              <a:xfrm>
                <a:off x="7737176" y="3044094"/>
                <a:ext cx="1677511" cy="1374579"/>
                <a:chOff x="7647017" y="2699415"/>
                <a:chExt cx="2617944" cy="2145185"/>
              </a:xfrm>
            </p:grpSpPr>
            <p:sp>
              <p:nvSpPr>
                <p:cNvPr id="60499" name="Oval 8"/>
                <p:cNvSpPr/>
                <p:nvPr/>
              </p:nvSpPr>
              <p:spPr>
                <a:xfrm flipV="1">
                  <a:off x="7647017" y="4398170"/>
                  <a:ext cx="2617944" cy="4464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rot="10800000" wrap="none" anchor="ctr"/>
                <a:p>
                  <a:pPr lvl="0" eaLnBrk="1" hangingPunct="1"/>
                  <a:endParaRPr lang="zh-CN" altLang="en-US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1" name="Oval 19"/>
                <p:cNvSpPr>
                  <a:spLocks noChangeArrowheads="1"/>
                </p:cNvSpPr>
                <p:nvPr/>
              </p:nvSpPr>
              <p:spPr bwMode="auto">
                <a:xfrm>
                  <a:off x="8012312" y="2699415"/>
                  <a:ext cx="1930843" cy="193066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72" name="未知"/>
                <p:cNvSpPr/>
                <p:nvPr/>
              </p:nvSpPr>
              <p:spPr bwMode="auto">
                <a:xfrm>
                  <a:off x="8233312" y="2741272"/>
                  <a:ext cx="1489248" cy="729015"/>
                </a:xfrm>
                <a:custGeom>
                  <a:avLst/>
                  <a:gdLst>
                    <a:gd name="T0" fmla="*/ 729 w 1321"/>
                    <a:gd name="T1" fmla="*/ 203 h 712"/>
                    <a:gd name="T2" fmla="*/ 738 w 1321"/>
                    <a:gd name="T3" fmla="*/ 224 h 712"/>
                    <a:gd name="T4" fmla="*/ 740 w 1321"/>
                    <a:gd name="T5" fmla="*/ 244 h 712"/>
                    <a:gd name="T6" fmla="*/ 737 w 1321"/>
                    <a:gd name="T7" fmla="*/ 262 h 712"/>
                    <a:gd name="T8" fmla="*/ 727 w 1321"/>
                    <a:gd name="T9" fmla="*/ 279 h 712"/>
                    <a:gd name="T10" fmla="*/ 713 w 1321"/>
                    <a:gd name="T11" fmla="*/ 294 h 712"/>
                    <a:gd name="T12" fmla="*/ 694 w 1321"/>
                    <a:gd name="T13" fmla="*/ 306 h 712"/>
                    <a:gd name="T14" fmla="*/ 670 w 1321"/>
                    <a:gd name="T15" fmla="*/ 318 h 712"/>
                    <a:gd name="T16" fmla="*/ 643 w 1321"/>
                    <a:gd name="T17" fmla="*/ 329 h 712"/>
                    <a:gd name="T18" fmla="*/ 612 w 1321"/>
                    <a:gd name="T19" fmla="*/ 338 h 712"/>
                    <a:gd name="T20" fmla="*/ 578 w 1321"/>
                    <a:gd name="T21" fmla="*/ 346 h 712"/>
                    <a:gd name="T22" fmla="*/ 542 w 1321"/>
                    <a:gd name="T23" fmla="*/ 352 h 712"/>
                    <a:gd name="T24" fmla="*/ 502 w 1321"/>
                    <a:gd name="T25" fmla="*/ 357 h 712"/>
                    <a:gd name="T26" fmla="*/ 462 w 1321"/>
                    <a:gd name="T27" fmla="*/ 360 h 712"/>
                    <a:gd name="T28" fmla="*/ 445 w 1321"/>
                    <a:gd name="T29" fmla="*/ 361 h 712"/>
                    <a:gd name="T30" fmla="*/ 267 w 1321"/>
                    <a:gd name="T31" fmla="*/ 361 h 712"/>
                    <a:gd name="T32" fmla="*/ 264 w 1321"/>
                    <a:gd name="T33" fmla="*/ 361 h 712"/>
                    <a:gd name="T34" fmla="*/ 229 w 1321"/>
                    <a:gd name="T35" fmla="*/ 359 h 712"/>
                    <a:gd name="T36" fmla="*/ 195 w 1321"/>
                    <a:gd name="T37" fmla="*/ 357 h 712"/>
                    <a:gd name="T38" fmla="*/ 162 w 1321"/>
                    <a:gd name="T39" fmla="*/ 353 h 712"/>
                    <a:gd name="T40" fmla="*/ 132 w 1321"/>
                    <a:gd name="T41" fmla="*/ 349 h 712"/>
                    <a:gd name="T42" fmla="*/ 104 w 1321"/>
                    <a:gd name="T43" fmla="*/ 343 h 712"/>
                    <a:gd name="T44" fmla="*/ 79 w 1321"/>
                    <a:gd name="T45" fmla="*/ 336 h 712"/>
                    <a:gd name="T46" fmla="*/ 57 w 1321"/>
                    <a:gd name="T47" fmla="*/ 329 h 712"/>
                    <a:gd name="T48" fmla="*/ 38 w 1321"/>
                    <a:gd name="T49" fmla="*/ 319 h 712"/>
                    <a:gd name="T50" fmla="*/ 22 w 1321"/>
                    <a:gd name="T51" fmla="*/ 308 h 712"/>
                    <a:gd name="T52" fmla="*/ 10 w 1321"/>
                    <a:gd name="T53" fmla="*/ 296 h 712"/>
                    <a:gd name="T54" fmla="*/ 3 w 1321"/>
                    <a:gd name="T55" fmla="*/ 281 h 712"/>
                    <a:gd name="T56" fmla="*/ 0 w 1321"/>
                    <a:gd name="T57" fmla="*/ 266 h 712"/>
                    <a:gd name="T58" fmla="*/ 0 w 1321"/>
                    <a:gd name="T59" fmla="*/ 264 h 712"/>
                    <a:gd name="T60" fmla="*/ 2 w 1321"/>
                    <a:gd name="T61" fmla="*/ 247 h 712"/>
                    <a:gd name="T62" fmla="*/ 9 w 1321"/>
                    <a:gd name="T63" fmla="*/ 226 h 712"/>
                    <a:gd name="T64" fmla="*/ 29 w 1321"/>
                    <a:gd name="T65" fmla="*/ 188 h 712"/>
                    <a:gd name="T66" fmla="*/ 53 w 1321"/>
                    <a:gd name="T67" fmla="*/ 152 h 712"/>
                    <a:gd name="T68" fmla="*/ 82 w 1321"/>
                    <a:gd name="T69" fmla="*/ 119 h 712"/>
                    <a:gd name="T70" fmla="*/ 114 w 1321"/>
                    <a:gd name="T71" fmla="*/ 89 h 712"/>
                    <a:gd name="T72" fmla="*/ 151 w 1321"/>
                    <a:gd name="T73" fmla="*/ 63 h 712"/>
                    <a:gd name="T74" fmla="*/ 191 w 1321"/>
                    <a:gd name="T75" fmla="*/ 42 h 712"/>
                    <a:gd name="T76" fmla="*/ 232 w 1321"/>
                    <a:gd name="T77" fmla="*/ 24 h 712"/>
                    <a:gd name="T78" fmla="*/ 278 w 1321"/>
                    <a:gd name="T79" fmla="*/ 11 h 712"/>
                    <a:gd name="T80" fmla="*/ 325 w 1321"/>
                    <a:gd name="T81" fmla="*/ 3 h 712"/>
                    <a:gd name="T82" fmla="*/ 374 w 1321"/>
                    <a:gd name="T83" fmla="*/ 0 h 712"/>
                    <a:gd name="T84" fmla="*/ 374 w 1321"/>
                    <a:gd name="T85" fmla="*/ 0 h 712"/>
                    <a:gd name="T86" fmla="*/ 425 w 1321"/>
                    <a:gd name="T87" fmla="*/ 3 h 712"/>
                    <a:gd name="T88" fmla="*/ 474 w 1321"/>
                    <a:gd name="T89" fmla="*/ 12 h 712"/>
                    <a:gd name="T90" fmla="*/ 522 w 1321"/>
                    <a:gd name="T91" fmla="*/ 27 h 712"/>
                    <a:gd name="T92" fmla="*/ 566 w 1321"/>
                    <a:gd name="T93" fmla="*/ 46 h 712"/>
                    <a:gd name="T94" fmla="*/ 606 w 1321"/>
                    <a:gd name="T95" fmla="*/ 69 h 712"/>
                    <a:gd name="T96" fmla="*/ 644 w 1321"/>
                    <a:gd name="T97" fmla="*/ 98 h 712"/>
                    <a:gd name="T98" fmla="*/ 677 w 1321"/>
                    <a:gd name="T99" fmla="*/ 130 h 712"/>
                    <a:gd name="T100" fmla="*/ 705 w 1321"/>
                    <a:gd name="T101" fmla="*/ 165 h 712"/>
                    <a:gd name="T102" fmla="*/ 729 w 1321"/>
                    <a:gd name="T103" fmla="*/ 203 h 712"/>
                    <a:gd name="T104" fmla="*/ 729 w 1321"/>
                    <a:gd name="T105" fmla="*/ 203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0000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69" name="TextBox 34"/>
              <p:cNvSpPr txBox="1">
                <a:spLocks noChangeArrowheads="1"/>
              </p:cNvSpPr>
              <p:nvPr/>
            </p:nvSpPr>
            <p:spPr bwMode="auto">
              <a:xfrm>
                <a:off x="8359965" y="3257425"/>
                <a:ext cx="522338" cy="813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rPr>
                  <a:t>4</a:t>
                </a:r>
                <a:endParaRPr kumimoji="0" lang="zh-CN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itchFamily="34" charset="0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60503" name="Group 12"/>
            <p:cNvGrpSpPr/>
            <p:nvPr/>
          </p:nvGrpSpPr>
          <p:grpSpPr>
            <a:xfrm rot="-1693754" flipH="1" flipV="1">
              <a:off x="7549762" y="3711857"/>
              <a:ext cx="1227443" cy="293770"/>
              <a:chOff x="2532" y="1051"/>
              <a:chExt cx="893" cy="246"/>
            </a:xfrm>
          </p:grpSpPr>
          <p:grpSp>
            <p:nvGrpSpPr>
              <p:cNvPr id="60504" name="Group 13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64" name="AutoShape 14"/>
                <p:cNvSpPr>
                  <a:spLocks noChangeArrowheads="1"/>
                </p:cNvSpPr>
                <p:nvPr/>
              </p:nvSpPr>
              <p:spPr bwMode="ltGray">
                <a:xfrm rot="5263130">
                  <a:off x="1860" y="2292"/>
                  <a:ext cx="239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65" name="AutoShape 15"/>
                <p:cNvSpPr>
                  <a:spLocks noChangeArrowheads="1"/>
                </p:cNvSpPr>
                <p:nvPr/>
              </p:nvSpPr>
              <p:spPr bwMode="ltGray">
                <a:xfrm rot="6078281">
                  <a:off x="1994" y="2295"/>
                  <a:ext cx="239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66" name="AutoShape 16"/>
                <p:cNvSpPr>
                  <a:spLocks noChangeArrowheads="1"/>
                </p:cNvSpPr>
                <p:nvPr/>
              </p:nvSpPr>
              <p:spPr bwMode="ltGray">
                <a:xfrm rot="6373927">
                  <a:off x="2070" y="2313"/>
                  <a:ext cx="242" cy="82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67" name="AutoShape 17"/>
                <p:cNvSpPr>
                  <a:spLocks noChangeArrowheads="1"/>
                </p:cNvSpPr>
                <p:nvPr/>
              </p:nvSpPr>
              <p:spPr bwMode="ltGray">
                <a:xfrm rot="6906312">
                  <a:off x="2164" y="2352"/>
                  <a:ext cx="239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grpSp>
            <p:nvGrpSpPr>
              <p:cNvPr id="60509" name="Group 18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60" name="AutoShape 19"/>
                <p:cNvSpPr>
                  <a:spLocks noChangeArrowheads="1"/>
                </p:cNvSpPr>
                <p:nvPr/>
              </p:nvSpPr>
              <p:spPr bwMode="ltGray">
                <a:xfrm rot="5263130">
                  <a:off x="1865" y="2297"/>
                  <a:ext cx="236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61" name="AutoShape 20"/>
                <p:cNvSpPr>
                  <a:spLocks noChangeArrowheads="1"/>
                </p:cNvSpPr>
                <p:nvPr/>
              </p:nvSpPr>
              <p:spPr bwMode="ltGray">
                <a:xfrm rot="6078281">
                  <a:off x="2007" y="2290"/>
                  <a:ext cx="233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62" name="AutoShape 21"/>
                <p:cNvSpPr>
                  <a:spLocks noChangeArrowheads="1"/>
                </p:cNvSpPr>
                <p:nvPr/>
              </p:nvSpPr>
              <p:spPr bwMode="ltGray">
                <a:xfrm rot="6373927">
                  <a:off x="2083" y="2311"/>
                  <a:ext cx="233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63" name="AutoShape 22"/>
                <p:cNvSpPr>
                  <a:spLocks noChangeArrowheads="1"/>
                </p:cNvSpPr>
                <p:nvPr/>
              </p:nvSpPr>
              <p:spPr bwMode="ltGray">
                <a:xfrm rot="6906312">
                  <a:off x="2173" y="2348"/>
                  <a:ext cx="233" cy="818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60514" name="组合 20"/>
          <p:cNvGrpSpPr/>
          <p:nvPr/>
        </p:nvGrpSpPr>
        <p:grpSpPr>
          <a:xfrm>
            <a:off x="2268538" y="2540000"/>
            <a:ext cx="1325562" cy="1084263"/>
            <a:chOff x="7242844" y="2761727"/>
            <a:chExt cx="1677511" cy="1374579"/>
          </a:xfrm>
        </p:grpSpPr>
        <p:grpSp>
          <p:nvGrpSpPr>
            <p:cNvPr id="60515" name="组合 21"/>
            <p:cNvGrpSpPr/>
            <p:nvPr/>
          </p:nvGrpSpPr>
          <p:grpSpPr>
            <a:xfrm>
              <a:off x="7242844" y="2761727"/>
              <a:ext cx="1677511" cy="1374579"/>
              <a:chOff x="7737176" y="3044094"/>
              <a:chExt cx="1677511" cy="1374579"/>
            </a:xfrm>
          </p:grpSpPr>
          <p:grpSp>
            <p:nvGrpSpPr>
              <p:cNvPr id="60516" name="组合 33"/>
              <p:cNvGrpSpPr/>
              <p:nvPr/>
            </p:nvGrpSpPr>
            <p:grpSpPr>
              <a:xfrm>
                <a:off x="7737176" y="3044094"/>
                <a:ext cx="1677511" cy="1374579"/>
                <a:chOff x="7647017" y="2699415"/>
                <a:chExt cx="2617944" cy="2145185"/>
              </a:xfrm>
            </p:grpSpPr>
            <p:sp>
              <p:nvSpPr>
                <p:cNvPr id="60517" name="Oval 8"/>
                <p:cNvSpPr/>
                <p:nvPr/>
              </p:nvSpPr>
              <p:spPr>
                <a:xfrm flipV="1">
                  <a:off x="7647017" y="4398170"/>
                  <a:ext cx="2617944" cy="446430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000000">
                        <a:alpha val="70000"/>
                      </a:srgbClr>
                    </a:gs>
                    <a:gs pos="100000">
                      <a:srgbClr val="FFFFFF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9525">
                  <a:noFill/>
                </a:ln>
              </p:spPr>
              <p:txBody>
                <a:bodyPr rot="10800000" wrap="none" anchor="ctr"/>
                <a:p>
                  <a:pPr lvl="0" eaLnBrk="1" hangingPunct="1"/>
                  <a:endParaRPr lang="zh-CN" altLang="en-US" dirty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9" name="Oval 19"/>
                <p:cNvSpPr>
                  <a:spLocks noChangeArrowheads="1"/>
                </p:cNvSpPr>
                <p:nvPr/>
              </p:nvSpPr>
              <p:spPr bwMode="auto">
                <a:xfrm>
                  <a:off x="8012312" y="2699415"/>
                  <a:ext cx="1930843" cy="1930666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accent1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90" name="未知"/>
                <p:cNvSpPr/>
                <p:nvPr/>
              </p:nvSpPr>
              <p:spPr bwMode="auto">
                <a:xfrm>
                  <a:off x="8233310" y="2741272"/>
                  <a:ext cx="1489251" cy="729015"/>
                </a:xfrm>
                <a:custGeom>
                  <a:avLst/>
                  <a:gdLst>
                    <a:gd name="T0" fmla="*/ 729 w 1321"/>
                    <a:gd name="T1" fmla="*/ 203 h 712"/>
                    <a:gd name="T2" fmla="*/ 738 w 1321"/>
                    <a:gd name="T3" fmla="*/ 224 h 712"/>
                    <a:gd name="T4" fmla="*/ 740 w 1321"/>
                    <a:gd name="T5" fmla="*/ 244 h 712"/>
                    <a:gd name="T6" fmla="*/ 737 w 1321"/>
                    <a:gd name="T7" fmla="*/ 262 h 712"/>
                    <a:gd name="T8" fmla="*/ 727 w 1321"/>
                    <a:gd name="T9" fmla="*/ 279 h 712"/>
                    <a:gd name="T10" fmla="*/ 713 w 1321"/>
                    <a:gd name="T11" fmla="*/ 294 h 712"/>
                    <a:gd name="T12" fmla="*/ 694 w 1321"/>
                    <a:gd name="T13" fmla="*/ 306 h 712"/>
                    <a:gd name="T14" fmla="*/ 670 w 1321"/>
                    <a:gd name="T15" fmla="*/ 318 h 712"/>
                    <a:gd name="T16" fmla="*/ 643 w 1321"/>
                    <a:gd name="T17" fmla="*/ 329 h 712"/>
                    <a:gd name="T18" fmla="*/ 612 w 1321"/>
                    <a:gd name="T19" fmla="*/ 338 h 712"/>
                    <a:gd name="T20" fmla="*/ 578 w 1321"/>
                    <a:gd name="T21" fmla="*/ 346 h 712"/>
                    <a:gd name="T22" fmla="*/ 542 w 1321"/>
                    <a:gd name="T23" fmla="*/ 352 h 712"/>
                    <a:gd name="T24" fmla="*/ 502 w 1321"/>
                    <a:gd name="T25" fmla="*/ 357 h 712"/>
                    <a:gd name="T26" fmla="*/ 462 w 1321"/>
                    <a:gd name="T27" fmla="*/ 360 h 712"/>
                    <a:gd name="T28" fmla="*/ 445 w 1321"/>
                    <a:gd name="T29" fmla="*/ 361 h 712"/>
                    <a:gd name="T30" fmla="*/ 267 w 1321"/>
                    <a:gd name="T31" fmla="*/ 361 h 712"/>
                    <a:gd name="T32" fmla="*/ 264 w 1321"/>
                    <a:gd name="T33" fmla="*/ 361 h 712"/>
                    <a:gd name="T34" fmla="*/ 229 w 1321"/>
                    <a:gd name="T35" fmla="*/ 359 h 712"/>
                    <a:gd name="T36" fmla="*/ 195 w 1321"/>
                    <a:gd name="T37" fmla="*/ 357 h 712"/>
                    <a:gd name="T38" fmla="*/ 162 w 1321"/>
                    <a:gd name="T39" fmla="*/ 353 h 712"/>
                    <a:gd name="T40" fmla="*/ 132 w 1321"/>
                    <a:gd name="T41" fmla="*/ 349 h 712"/>
                    <a:gd name="T42" fmla="*/ 104 w 1321"/>
                    <a:gd name="T43" fmla="*/ 343 h 712"/>
                    <a:gd name="T44" fmla="*/ 79 w 1321"/>
                    <a:gd name="T45" fmla="*/ 336 h 712"/>
                    <a:gd name="T46" fmla="*/ 57 w 1321"/>
                    <a:gd name="T47" fmla="*/ 329 h 712"/>
                    <a:gd name="T48" fmla="*/ 38 w 1321"/>
                    <a:gd name="T49" fmla="*/ 319 h 712"/>
                    <a:gd name="T50" fmla="*/ 22 w 1321"/>
                    <a:gd name="T51" fmla="*/ 308 h 712"/>
                    <a:gd name="T52" fmla="*/ 10 w 1321"/>
                    <a:gd name="T53" fmla="*/ 296 h 712"/>
                    <a:gd name="T54" fmla="*/ 3 w 1321"/>
                    <a:gd name="T55" fmla="*/ 281 h 712"/>
                    <a:gd name="T56" fmla="*/ 0 w 1321"/>
                    <a:gd name="T57" fmla="*/ 266 h 712"/>
                    <a:gd name="T58" fmla="*/ 0 w 1321"/>
                    <a:gd name="T59" fmla="*/ 264 h 712"/>
                    <a:gd name="T60" fmla="*/ 2 w 1321"/>
                    <a:gd name="T61" fmla="*/ 247 h 712"/>
                    <a:gd name="T62" fmla="*/ 9 w 1321"/>
                    <a:gd name="T63" fmla="*/ 226 h 712"/>
                    <a:gd name="T64" fmla="*/ 29 w 1321"/>
                    <a:gd name="T65" fmla="*/ 188 h 712"/>
                    <a:gd name="T66" fmla="*/ 53 w 1321"/>
                    <a:gd name="T67" fmla="*/ 152 h 712"/>
                    <a:gd name="T68" fmla="*/ 82 w 1321"/>
                    <a:gd name="T69" fmla="*/ 119 h 712"/>
                    <a:gd name="T70" fmla="*/ 114 w 1321"/>
                    <a:gd name="T71" fmla="*/ 89 h 712"/>
                    <a:gd name="T72" fmla="*/ 151 w 1321"/>
                    <a:gd name="T73" fmla="*/ 63 h 712"/>
                    <a:gd name="T74" fmla="*/ 191 w 1321"/>
                    <a:gd name="T75" fmla="*/ 42 h 712"/>
                    <a:gd name="T76" fmla="*/ 232 w 1321"/>
                    <a:gd name="T77" fmla="*/ 24 h 712"/>
                    <a:gd name="T78" fmla="*/ 278 w 1321"/>
                    <a:gd name="T79" fmla="*/ 11 h 712"/>
                    <a:gd name="T80" fmla="*/ 325 w 1321"/>
                    <a:gd name="T81" fmla="*/ 3 h 712"/>
                    <a:gd name="T82" fmla="*/ 374 w 1321"/>
                    <a:gd name="T83" fmla="*/ 0 h 712"/>
                    <a:gd name="T84" fmla="*/ 374 w 1321"/>
                    <a:gd name="T85" fmla="*/ 0 h 712"/>
                    <a:gd name="T86" fmla="*/ 425 w 1321"/>
                    <a:gd name="T87" fmla="*/ 3 h 712"/>
                    <a:gd name="T88" fmla="*/ 474 w 1321"/>
                    <a:gd name="T89" fmla="*/ 12 h 712"/>
                    <a:gd name="T90" fmla="*/ 522 w 1321"/>
                    <a:gd name="T91" fmla="*/ 27 h 712"/>
                    <a:gd name="T92" fmla="*/ 566 w 1321"/>
                    <a:gd name="T93" fmla="*/ 46 h 712"/>
                    <a:gd name="T94" fmla="*/ 606 w 1321"/>
                    <a:gd name="T95" fmla="*/ 69 h 712"/>
                    <a:gd name="T96" fmla="*/ 644 w 1321"/>
                    <a:gd name="T97" fmla="*/ 98 h 712"/>
                    <a:gd name="T98" fmla="*/ 677 w 1321"/>
                    <a:gd name="T99" fmla="*/ 130 h 712"/>
                    <a:gd name="T100" fmla="*/ 705 w 1321"/>
                    <a:gd name="T101" fmla="*/ 165 h 712"/>
                    <a:gd name="T102" fmla="*/ 729 w 1321"/>
                    <a:gd name="T103" fmla="*/ 203 h 712"/>
                    <a:gd name="T104" fmla="*/ 729 w 1321"/>
                    <a:gd name="T105" fmla="*/ 203 h 712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321"/>
                    <a:gd name="T160" fmla="*/ 0 h 712"/>
                    <a:gd name="T161" fmla="*/ 1321 w 1321"/>
                    <a:gd name="T162" fmla="*/ 712 h 712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rgbClr val="FF0000">
                        <a:alpha val="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87" name="TextBox 34"/>
              <p:cNvSpPr txBox="1">
                <a:spLocks noChangeArrowheads="1"/>
              </p:cNvSpPr>
              <p:nvPr/>
            </p:nvSpPr>
            <p:spPr bwMode="auto">
              <a:xfrm>
                <a:off x="8359965" y="3257425"/>
                <a:ext cx="544437" cy="8130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rPr>
                  <a:t>5</a:t>
                </a:r>
                <a:endParaRPr kumimoji="0" lang="zh-CN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Impact" pitchFamily="34" charset="0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60521" name="Group 12"/>
            <p:cNvGrpSpPr/>
            <p:nvPr/>
          </p:nvGrpSpPr>
          <p:grpSpPr>
            <a:xfrm rot="-1693754" flipH="1" flipV="1">
              <a:off x="7549762" y="3711857"/>
              <a:ext cx="1227443" cy="293770"/>
              <a:chOff x="2532" y="1051"/>
              <a:chExt cx="893" cy="246"/>
            </a:xfrm>
          </p:grpSpPr>
          <p:grpSp>
            <p:nvGrpSpPr>
              <p:cNvPr id="60522" name="Group 13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282" name="AutoShape 14"/>
                <p:cNvSpPr>
                  <a:spLocks noChangeArrowheads="1"/>
                </p:cNvSpPr>
                <p:nvPr/>
              </p:nvSpPr>
              <p:spPr bwMode="ltGray">
                <a:xfrm rot="5263130">
                  <a:off x="1860" y="2292"/>
                  <a:ext cx="239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83" name="AutoShape 15"/>
                <p:cNvSpPr>
                  <a:spLocks noChangeArrowheads="1"/>
                </p:cNvSpPr>
                <p:nvPr/>
              </p:nvSpPr>
              <p:spPr bwMode="ltGray">
                <a:xfrm rot="6078281">
                  <a:off x="1994" y="2295"/>
                  <a:ext cx="239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84" name="AutoShape 16"/>
                <p:cNvSpPr>
                  <a:spLocks noChangeArrowheads="1"/>
                </p:cNvSpPr>
                <p:nvPr/>
              </p:nvSpPr>
              <p:spPr bwMode="ltGray">
                <a:xfrm rot="6373927">
                  <a:off x="2070" y="2313"/>
                  <a:ext cx="242" cy="82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85" name="AutoShape 17"/>
                <p:cNvSpPr>
                  <a:spLocks noChangeArrowheads="1"/>
                </p:cNvSpPr>
                <p:nvPr/>
              </p:nvSpPr>
              <p:spPr bwMode="ltGray">
                <a:xfrm rot="6906312">
                  <a:off x="2164" y="2352"/>
                  <a:ext cx="239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grpSp>
            <p:nvGrpSpPr>
              <p:cNvPr id="60527" name="Group 18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78" name="AutoShape 19"/>
                <p:cNvSpPr>
                  <a:spLocks noChangeArrowheads="1"/>
                </p:cNvSpPr>
                <p:nvPr/>
              </p:nvSpPr>
              <p:spPr bwMode="ltGray">
                <a:xfrm rot="5263130">
                  <a:off x="1865" y="2297"/>
                  <a:ext cx="236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79" name="AutoShape 20"/>
                <p:cNvSpPr>
                  <a:spLocks noChangeArrowheads="1"/>
                </p:cNvSpPr>
                <p:nvPr/>
              </p:nvSpPr>
              <p:spPr bwMode="ltGray">
                <a:xfrm rot="6078281">
                  <a:off x="2007" y="2290"/>
                  <a:ext cx="233" cy="824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80" name="AutoShape 21"/>
                <p:cNvSpPr>
                  <a:spLocks noChangeArrowheads="1"/>
                </p:cNvSpPr>
                <p:nvPr/>
              </p:nvSpPr>
              <p:spPr bwMode="ltGray">
                <a:xfrm rot="6373927">
                  <a:off x="2083" y="2311"/>
                  <a:ext cx="233" cy="820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  <p:sp>
              <p:nvSpPr>
                <p:cNvPr id="281" name="AutoShape 22"/>
                <p:cNvSpPr>
                  <a:spLocks noChangeArrowheads="1"/>
                </p:cNvSpPr>
                <p:nvPr/>
              </p:nvSpPr>
              <p:spPr bwMode="ltGray">
                <a:xfrm rot="6906312">
                  <a:off x="2173" y="2348"/>
                  <a:ext cx="233" cy="818"/>
                </a:xfrm>
                <a:prstGeom prst="moon">
                  <a:avLst>
                    <a:gd name="adj" fmla="val 49773"/>
                  </a:avLst>
                </a:prstGeom>
                <a:solidFill>
                  <a:srgbClr val="F8F8F8">
                    <a:alpha val="3922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Impact" pitchFamily="34" charset="0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</p:grp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5" name="Picture 17" descr="logocom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9913" y="431800"/>
            <a:ext cx="1863725" cy="608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6" name="WordArt 4"/>
          <p:cNvSpPr>
            <a:spLocks noTextEdit="1"/>
          </p:cNvSpPr>
          <p:nvPr/>
        </p:nvSpPr>
        <p:spPr>
          <a:xfrm>
            <a:off x="5302250" y="1749425"/>
            <a:ext cx="27940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17961" dir="2699999" algn="ctr" rotWithShape="0">
                    <a:schemeClr val="bg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谢谢观赏！</a:t>
            </a:r>
            <a:endParaRPr lang="zh-CN" altLang="en-US" sz="3600" b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1"/>
              </a:solidFill>
              <a:effectLst>
                <a:outerShdw dist="17961" dir="2699999" algn="ctr" rotWithShape="0">
                  <a:schemeClr val="bg1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7" name="WordArt 5"/>
          <p:cNvSpPr>
            <a:spLocks noTextEdit="1"/>
          </p:cNvSpPr>
          <p:nvPr/>
        </p:nvSpPr>
        <p:spPr>
          <a:xfrm>
            <a:off x="5780088" y="2463800"/>
            <a:ext cx="1728787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17961" dir="2699999" algn="ctr" rotWithShape="0">
                    <a:schemeClr val="bg1"/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Thanks!</a:t>
            </a:r>
            <a:endParaRPr lang="zh-CN" altLang="en-US" sz="3600" b="1">
              <a:ln w="12700" cap="flat" cmpd="sng">
                <a:solidFill>
                  <a:schemeClr val="bg1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1"/>
              </a:solidFill>
              <a:effectLst>
                <a:outerShdw dist="17961" dir="2699999" algn="ctr" rotWithShape="0">
                  <a:schemeClr val="bg1"/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锐得PPT设计">
  <a:themeElements>
    <a:clrScheme name="锐得PPT设计 8">
      <a:dk1>
        <a:srgbClr val="000000"/>
      </a:dk1>
      <a:lt1>
        <a:srgbClr val="FFFFFF"/>
      </a:lt1>
      <a:dk2>
        <a:srgbClr val="006600"/>
      </a:dk2>
      <a:lt2>
        <a:srgbClr val="DCDCDC"/>
      </a:lt2>
      <a:accent1>
        <a:srgbClr val="660066"/>
      </a:accent1>
      <a:accent2>
        <a:srgbClr val="6600CC"/>
      </a:accent2>
      <a:accent3>
        <a:srgbClr val="FFFFFF"/>
      </a:accent3>
      <a:accent4>
        <a:srgbClr val="000000"/>
      </a:accent4>
      <a:accent5>
        <a:srgbClr val="B8AAB8"/>
      </a:accent5>
      <a:accent6>
        <a:srgbClr val="5C00B9"/>
      </a:accent6>
      <a:hlink>
        <a:srgbClr val="CC00FF"/>
      </a:hlink>
      <a:folHlink>
        <a:srgbClr val="CC009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 1">
        <a:dk1>
          <a:srgbClr val="000000"/>
        </a:dk1>
        <a:lt1>
          <a:srgbClr val="FFFFFF"/>
        </a:lt1>
        <a:dk2>
          <a:srgbClr val="E73B05"/>
        </a:dk2>
        <a:lt2>
          <a:srgbClr val="DCDCDC"/>
        </a:lt2>
        <a:accent1>
          <a:srgbClr val="B40000"/>
        </a:accent1>
        <a:accent2>
          <a:srgbClr val="1A63BC"/>
        </a:accent2>
        <a:accent3>
          <a:srgbClr val="FFFFFF"/>
        </a:accent3>
        <a:accent4>
          <a:srgbClr val="000000"/>
        </a:accent4>
        <a:accent5>
          <a:srgbClr val="D6AAAA"/>
        </a:accent5>
        <a:accent6>
          <a:srgbClr val="1659AA"/>
        </a:accent6>
        <a:hlink>
          <a:srgbClr val="47721C"/>
        </a:hlink>
        <a:folHlink>
          <a:srgbClr val="E283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E8AC04"/>
        </a:dk2>
        <a:lt2>
          <a:srgbClr val="DCDCDC"/>
        </a:lt2>
        <a:accent1>
          <a:srgbClr val="053275"/>
        </a:accent1>
        <a:accent2>
          <a:srgbClr val="1759A9"/>
        </a:accent2>
        <a:accent3>
          <a:srgbClr val="FFFFFF"/>
        </a:accent3>
        <a:accent4>
          <a:srgbClr val="000000"/>
        </a:accent4>
        <a:accent5>
          <a:srgbClr val="AAADBD"/>
        </a:accent5>
        <a:accent6>
          <a:srgbClr val="145099"/>
        </a:accent6>
        <a:hlink>
          <a:srgbClr val="0077DA"/>
        </a:hlink>
        <a:folHlink>
          <a:srgbClr val="53A9F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1">
        <a:dk1>
          <a:srgbClr val="000000"/>
        </a:dk1>
        <a:lt1>
          <a:srgbClr val="FFFFFF"/>
        </a:lt1>
        <a:dk2>
          <a:srgbClr val="E73B05"/>
        </a:dk2>
        <a:lt2>
          <a:srgbClr val="DCDCDC"/>
        </a:lt2>
        <a:accent1>
          <a:srgbClr val="B40000"/>
        </a:accent1>
        <a:accent2>
          <a:srgbClr val="1A63BC"/>
        </a:accent2>
        <a:accent3>
          <a:srgbClr val="FFFFFF"/>
        </a:accent3>
        <a:accent4>
          <a:srgbClr val="000000"/>
        </a:accent4>
        <a:accent5>
          <a:srgbClr val="D6AAAA"/>
        </a:accent5>
        <a:accent6>
          <a:srgbClr val="1659AA"/>
        </a:accent6>
        <a:hlink>
          <a:srgbClr val="47721C"/>
        </a:hlink>
        <a:folHlink>
          <a:srgbClr val="E283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2">
        <a:dk1>
          <a:srgbClr val="000000"/>
        </a:dk1>
        <a:lt1>
          <a:srgbClr val="FFFFFF"/>
        </a:lt1>
        <a:dk2>
          <a:srgbClr val="E8AC04"/>
        </a:dk2>
        <a:lt2>
          <a:srgbClr val="DCDCDC"/>
        </a:lt2>
        <a:accent1>
          <a:srgbClr val="053275"/>
        </a:accent1>
        <a:accent2>
          <a:srgbClr val="1759A9"/>
        </a:accent2>
        <a:accent3>
          <a:srgbClr val="FFFFFF"/>
        </a:accent3>
        <a:accent4>
          <a:srgbClr val="000000"/>
        </a:accent4>
        <a:accent5>
          <a:srgbClr val="AAADBD"/>
        </a:accent5>
        <a:accent6>
          <a:srgbClr val="145099"/>
        </a:accent6>
        <a:hlink>
          <a:srgbClr val="0077DA"/>
        </a:hlink>
        <a:folHlink>
          <a:srgbClr val="53A9F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3">
        <a:dk1>
          <a:srgbClr val="000000"/>
        </a:dk1>
        <a:lt1>
          <a:srgbClr val="FFFFFF"/>
        </a:lt1>
        <a:dk2>
          <a:srgbClr val="ECE100"/>
        </a:dk2>
        <a:lt2>
          <a:srgbClr val="DCDCDC"/>
        </a:lt2>
        <a:accent1>
          <a:srgbClr val="FF6600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8A00"/>
        </a:accent6>
        <a:hlink>
          <a:srgbClr val="FFCC99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4">
        <a:dk1>
          <a:srgbClr val="000000"/>
        </a:dk1>
        <a:lt1>
          <a:srgbClr val="FFFFFF"/>
        </a:lt1>
        <a:dk2>
          <a:srgbClr val="FF9933"/>
        </a:dk2>
        <a:lt2>
          <a:srgbClr val="DCDCDC"/>
        </a:lt2>
        <a:accent1>
          <a:srgbClr val="FF0000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FFAAAA"/>
        </a:accent5>
        <a:accent6>
          <a:srgbClr val="B90000"/>
        </a:accent6>
        <a:hlink>
          <a:srgbClr val="FF3300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5">
        <a:dk1>
          <a:srgbClr val="000000"/>
        </a:dk1>
        <a:lt1>
          <a:srgbClr val="FFFFFF"/>
        </a:lt1>
        <a:dk2>
          <a:srgbClr val="FF9933"/>
        </a:dk2>
        <a:lt2>
          <a:srgbClr val="DCDCDC"/>
        </a:lt2>
        <a:accent1>
          <a:srgbClr val="0066CC"/>
        </a:accent1>
        <a:accent2>
          <a:srgbClr val="003366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002D5C"/>
        </a:accent6>
        <a:hlink>
          <a:srgbClr val="0099FF"/>
        </a:hlink>
        <a:folHlink>
          <a:srgbClr val="00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6">
        <a:dk1>
          <a:srgbClr val="000000"/>
        </a:dk1>
        <a:lt1>
          <a:srgbClr val="FFFFFF"/>
        </a:lt1>
        <a:dk2>
          <a:srgbClr val="FF0000"/>
        </a:dk2>
        <a:lt2>
          <a:srgbClr val="DCDCDC"/>
        </a:lt2>
        <a:accent1>
          <a:srgbClr val="333333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ADADAD"/>
        </a:accent5>
        <a:accent6>
          <a:srgbClr val="454545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7">
        <a:dk1>
          <a:srgbClr val="000000"/>
        </a:dk1>
        <a:lt1>
          <a:srgbClr val="FFFFFF"/>
        </a:lt1>
        <a:dk2>
          <a:srgbClr val="CC0000"/>
        </a:dk2>
        <a:lt2>
          <a:srgbClr val="DCDCDC"/>
        </a:lt2>
        <a:accent1>
          <a:srgbClr val="003300"/>
        </a:accent1>
        <a:accent2>
          <a:srgbClr val="006600"/>
        </a:accent2>
        <a:accent3>
          <a:srgbClr val="FFFFFF"/>
        </a:accent3>
        <a:accent4>
          <a:srgbClr val="000000"/>
        </a:accent4>
        <a:accent5>
          <a:srgbClr val="AAADAA"/>
        </a:accent5>
        <a:accent6>
          <a:srgbClr val="005C00"/>
        </a:accent6>
        <a:hlink>
          <a:srgbClr val="0080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8">
        <a:dk1>
          <a:srgbClr val="000000"/>
        </a:dk1>
        <a:lt1>
          <a:srgbClr val="FFFFFF"/>
        </a:lt1>
        <a:dk2>
          <a:srgbClr val="006600"/>
        </a:dk2>
        <a:lt2>
          <a:srgbClr val="DCDCDC"/>
        </a:lt2>
        <a:accent1>
          <a:srgbClr val="660066"/>
        </a:accent1>
        <a:accent2>
          <a:srgbClr val="6600CC"/>
        </a:accent2>
        <a:accent3>
          <a:srgbClr val="FFFFFF"/>
        </a:accent3>
        <a:accent4>
          <a:srgbClr val="000000"/>
        </a:accent4>
        <a:accent5>
          <a:srgbClr val="B8AAB8"/>
        </a:accent5>
        <a:accent6>
          <a:srgbClr val="5C00B9"/>
        </a:accent6>
        <a:hlink>
          <a:srgbClr val="CC00FF"/>
        </a:hlink>
        <a:folHlink>
          <a:srgbClr val="CC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锐得PPT设计 9">
        <a:dk1>
          <a:srgbClr val="000000"/>
        </a:dk1>
        <a:lt1>
          <a:srgbClr val="FFFFFF"/>
        </a:lt1>
        <a:dk2>
          <a:srgbClr val="A50021"/>
        </a:dk2>
        <a:lt2>
          <a:srgbClr val="DCDCDC"/>
        </a:lt2>
        <a:accent1>
          <a:srgbClr val="663300"/>
        </a:accent1>
        <a:accent2>
          <a:srgbClr val="996600"/>
        </a:accent2>
        <a:accent3>
          <a:srgbClr val="FFFFFF"/>
        </a:accent3>
        <a:accent4>
          <a:srgbClr val="000000"/>
        </a:accent4>
        <a:accent5>
          <a:srgbClr val="B8ADAA"/>
        </a:accent5>
        <a:accent6>
          <a:srgbClr val="8A5C00"/>
        </a:accent6>
        <a:hlink>
          <a:srgbClr val="FF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624</Words>
  <Application>WPS 演示</Application>
  <PresentationFormat>自定义</PresentationFormat>
  <Paragraphs>141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Arial</vt:lpstr>
      <vt:lpstr>宋体</vt:lpstr>
      <vt:lpstr>Wingdings</vt:lpstr>
      <vt:lpstr>黑体</vt:lpstr>
      <vt:lpstr>Calibri</vt:lpstr>
      <vt:lpstr>Anklepants</vt:lpstr>
      <vt:lpstr>微软雅黑</vt:lpstr>
      <vt:lpstr>Impact</vt:lpstr>
      <vt:lpstr>Franklin Gothic Book</vt:lpstr>
      <vt:lpstr>Arial Unicode MS</vt:lpstr>
      <vt:lpstr>Courier New</vt:lpstr>
      <vt:lpstr>MT Extra</vt:lpstr>
      <vt:lpstr>1_锐得PPT设计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www.ruideppt.net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锐得PPT模板</dc:title>
  <dc:creator>北京锐得幻演广告有限公司</dc:creator>
  <cp:lastModifiedBy>Administrator</cp:lastModifiedBy>
  <cp:revision>361</cp:revision>
  <dcterms:created xsi:type="dcterms:W3CDTF">2017-03-11T07:30:00Z</dcterms:created>
  <dcterms:modified xsi:type="dcterms:W3CDTF">2017-03-11T08:53:27Z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