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2"/>
  </p:notesMasterIdLst>
  <p:handoutMasterIdLst>
    <p:handoutMasterId r:id="rId13"/>
  </p:handoutMasterIdLst>
  <p:sldIdLst>
    <p:sldId id="256" r:id="rId3"/>
    <p:sldId id="257" r:id="rId4"/>
    <p:sldId id="258" r:id="rId5"/>
    <p:sldId id="259" r:id="rId6"/>
    <p:sldId id="260" r:id="rId7"/>
    <p:sldId id="261" r:id="rId8"/>
    <p:sldId id="262" r:id="rId9"/>
    <p:sldId id="263" r:id="rId10"/>
    <p:sldId id="264" r:id="rId11"/>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B9DDB"/>
    <a:srgbClr val="569CDB"/>
    <a:srgbClr val="5096D6"/>
    <a:srgbClr val="5399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8" d="100"/>
          <a:sy n="68" d="100"/>
        </p:scale>
        <p:origin x="90" y="1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 Type="http://schemas.openxmlformats.org/officeDocument/2006/relationships/theme" Target="theme/theme1.xml"/><Relationship Id="rId16" Type="http://schemas.openxmlformats.org/officeDocument/2006/relationships/tableStyles" Target="tableStyles.xml"/><Relationship Id="rId15" Type="http://schemas.openxmlformats.org/officeDocument/2006/relationships/viewProps" Target="viewProps.xml"/><Relationship Id="rId14" Type="http://schemas.openxmlformats.org/officeDocument/2006/relationships/presProps" Target="presProps.xml"/><Relationship Id="rId13" Type="http://schemas.openxmlformats.org/officeDocument/2006/relationships/handoutMaster" Target="handoutMasters/handoutMaster1.xml"/><Relationship Id="rId12" Type="http://schemas.openxmlformats.org/officeDocument/2006/relationships/notesMaster" Target="notesMasters/notesMaster1.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hasCustomPrompt="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endParaRPr lang="zh-CN" altLang="en-US"/>
          </a:p>
        </p:txBody>
      </p:sp>
      <p:sp>
        <p:nvSpPr>
          <p:cNvPr id="4" name="日期占位符 3"/>
          <p:cNvSpPr>
            <a:spLocks noGrp="1"/>
          </p:cNvSpPr>
          <p:nvPr>
            <p:ph type="dt" sz="half" idx="10"/>
          </p:nvPr>
        </p:nvSpPr>
        <p:spPr/>
        <p:txBody>
          <a:bodyPr/>
          <a:lstStyle/>
          <a:p>
            <a:fld id="{11FB147E-CC01-4039-91E0-1C92D412946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BB4B0D4-E12A-4306-976B-E2639CEA60D4}"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hasCustomPrompt="1"/>
          </p:nvPr>
        </p:nvSpPr>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11FB147E-CC01-4039-91E0-1C92D412946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BB4B0D4-E12A-4306-976B-E2639CEA60D4}"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endParaRPr lang="zh-CN" altLang="en-US"/>
          </a:p>
        </p:txBody>
      </p:sp>
      <p:sp>
        <p:nvSpPr>
          <p:cNvPr id="4" name="日期占位符 3"/>
          <p:cNvSpPr>
            <a:spLocks noGrp="1"/>
          </p:cNvSpPr>
          <p:nvPr>
            <p:ph type="dt" sz="half" idx="10"/>
          </p:nvPr>
        </p:nvSpPr>
        <p:spPr/>
        <p:txBody>
          <a:bodyPr/>
          <a:lstStyle/>
          <a:p>
            <a:fld id="{11FB147E-CC01-4039-91E0-1C92D412946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BB4B0D4-E12A-4306-976B-E2639CEA60D4}"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hasCustomPrompt="1"/>
          </p:nvPr>
        </p:nvSpPr>
        <p:spPr>
          <a:xfrm>
            <a:off x="838200" y="1825625"/>
            <a:ext cx="5181600" cy="435133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hasCustomPrompt="1"/>
          </p:nvPr>
        </p:nvSpPr>
        <p:spPr>
          <a:xfrm>
            <a:off x="6172200" y="1825625"/>
            <a:ext cx="5181600" cy="435133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fld id="{11FB147E-CC01-4039-91E0-1C92D4129460}"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BB4B0D4-E12A-4306-976B-E2639CEA60D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endParaRPr lang="zh-CN" altLang="en-US"/>
          </a:p>
        </p:txBody>
      </p:sp>
      <p:sp>
        <p:nvSpPr>
          <p:cNvPr id="3" name="文本占位符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4" name="内容占位符 3"/>
          <p:cNvSpPr>
            <a:spLocks noGrp="1"/>
          </p:cNvSpPr>
          <p:nvPr>
            <p:ph sz="half" idx="2" hasCustomPrompt="1"/>
          </p:nvPr>
        </p:nvSpPr>
        <p:spPr>
          <a:xfrm>
            <a:off x="839788" y="2505075"/>
            <a:ext cx="5157787"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6" name="内容占位符 5"/>
          <p:cNvSpPr>
            <a:spLocks noGrp="1"/>
          </p:cNvSpPr>
          <p:nvPr>
            <p:ph sz="quarter" idx="4" hasCustomPrompt="1"/>
          </p:nvPr>
        </p:nvSpPr>
        <p:spPr>
          <a:xfrm>
            <a:off x="6172200" y="2505075"/>
            <a:ext cx="5183188"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fld id="{11FB147E-CC01-4039-91E0-1C92D4129460}"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3BB4B0D4-E12A-4306-976B-E2639CEA60D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11FB147E-CC01-4039-91E0-1C92D4129460}"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3BB4B0D4-E12A-4306-976B-E2639CEA60D4}"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11FB147E-CC01-4039-91E0-1C92D4129460}"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BB4B0D4-E12A-4306-976B-E2639CEA60D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5" name="日期占位符 4"/>
          <p:cNvSpPr>
            <a:spLocks noGrp="1"/>
          </p:cNvSpPr>
          <p:nvPr>
            <p:ph type="dt" sz="half" idx="10"/>
          </p:nvPr>
        </p:nvSpPr>
        <p:spPr/>
        <p:txBody>
          <a:bodyPr/>
          <a:lstStyle/>
          <a:p>
            <a:fld id="{11FB147E-CC01-4039-91E0-1C92D4129460}"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BB4B0D4-E12A-4306-976B-E2639CEA60D4}"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5" name="日期占位符 4"/>
          <p:cNvSpPr>
            <a:spLocks noGrp="1"/>
          </p:cNvSpPr>
          <p:nvPr>
            <p:ph type="dt" sz="half" idx="10"/>
          </p:nvPr>
        </p:nvSpPr>
        <p:spPr/>
        <p:txBody>
          <a:bodyPr/>
          <a:lstStyle/>
          <a:p>
            <a:fld id="{11FB147E-CC01-4039-91E0-1C92D4129460}"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BB4B0D4-E12A-4306-976B-E2639CEA60D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hasCustomPrompt="1"/>
          </p:nvPr>
        </p:nvSpPr>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11FB147E-CC01-4039-91E0-1C92D412946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BB4B0D4-E12A-4306-976B-E2639CEA60D4}"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11FB147E-CC01-4039-91E0-1C92D412946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BB4B0D4-E12A-4306-976B-E2639CEA60D4}"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1FB147E-CC01-4039-91E0-1C92D4129460}"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BB4B0D4-E12A-4306-976B-E2639CEA60D4}"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矩形 18"/>
          <p:cNvSpPr/>
          <p:nvPr/>
        </p:nvSpPr>
        <p:spPr>
          <a:xfrm>
            <a:off x="-1" y="2574388"/>
            <a:ext cx="8018585" cy="1772529"/>
          </a:xfrm>
          <a:prstGeom prst="rect">
            <a:avLst/>
          </a:prstGeom>
        </p:spPr>
        <p:style>
          <a:lnRef idx="0">
            <a:schemeClr val="accent5"/>
          </a:lnRef>
          <a:fillRef idx="3">
            <a:schemeClr val="accent5"/>
          </a:fillRef>
          <a:effectRef idx="3">
            <a:schemeClr val="accent5"/>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zh-CN" altLang="en-US" sz="6000" b="1" dirty="0">
                <a:effectLst>
                  <a:outerShdw blurRad="38100" dist="38100" dir="2700000" algn="tl">
                    <a:srgbClr val="000000">
                      <a:alpha val="43137"/>
                    </a:srgbClr>
                  </a:outerShdw>
                </a:effectLst>
              </a:rPr>
              <a:t>单击此处添加标题</a:t>
            </a:r>
            <a:endParaRPr lang="zh-CN" altLang="en-US" sz="6000" b="1" dirty="0">
              <a:effectLst>
                <a:outerShdw blurRad="38100" dist="38100" dir="2700000" algn="tl">
                  <a:srgbClr val="000000">
                    <a:alpha val="43137"/>
                  </a:srgbClr>
                </a:outerShdw>
              </a:effectLst>
            </a:endParaRPr>
          </a:p>
        </p:txBody>
      </p:sp>
      <p:pic>
        <p:nvPicPr>
          <p:cNvPr id="21" name="图片 20"/>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8245010" y="2574387"/>
            <a:ext cx="2778492" cy="1772529"/>
          </a:xfrm>
          <a:prstGeom prst="rect">
            <a:avLst/>
          </a:prstGeom>
          <a:ln w="12700">
            <a:solidFill>
              <a:srgbClr val="5399D9"/>
            </a:solidFill>
          </a:ln>
          <a:effectLst>
            <a:outerShdw blurRad="50800" dist="38100" dir="2700000" algn="tl" rotWithShape="0">
              <a:prstClr val="black">
                <a:alpha val="40000"/>
              </a:prstClr>
            </a:outerShdw>
          </a:effectLst>
        </p:spPr>
      </p:pic>
      <p:sp>
        <p:nvSpPr>
          <p:cNvPr id="22" name="矩形 21"/>
          <p:cNvSpPr/>
          <p:nvPr/>
        </p:nvSpPr>
        <p:spPr>
          <a:xfrm>
            <a:off x="11249928" y="2574386"/>
            <a:ext cx="942072" cy="1772529"/>
          </a:xfrm>
          <a:prstGeom prst="rect">
            <a:avLst/>
          </a:prstGeom>
        </p:spPr>
        <p:style>
          <a:lnRef idx="0">
            <a:schemeClr val="accent5"/>
          </a:lnRef>
          <a:fillRef idx="3">
            <a:schemeClr val="accent5"/>
          </a:fillRef>
          <a:effectRef idx="3">
            <a:schemeClr val="accent5"/>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6000" b="1" dirty="0">
              <a:effectLst>
                <a:outerShdw blurRad="38100" dist="38100" dir="2700000" algn="tl">
                  <a:srgbClr val="000000">
                    <a:alpha val="43137"/>
                  </a:srgbClr>
                </a:outerShdw>
              </a:effectLst>
            </a:endParaRPr>
          </a:p>
        </p:txBody>
      </p:sp>
      <p:pic>
        <p:nvPicPr>
          <p:cNvPr id="23" name="图片 22"/>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8245010" y="546295"/>
            <a:ext cx="2778492" cy="1772529"/>
          </a:xfrm>
          <a:prstGeom prst="rect">
            <a:avLst/>
          </a:prstGeom>
          <a:ln w="12700">
            <a:solidFill>
              <a:srgbClr val="5399D9"/>
            </a:solidFill>
          </a:ln>
          <a:effectLst>
            <a:outerShdw blurRad="50800" dist="38100" dir="2700000" algn="tl" rotWithShape="0">
              <a:prstClr val="black">
                <a:alpha val="40000"/>
              </a:prstClr>
            </a:outerShdw>
          </a:effectLst>
        </p:spPr>
      </p:pic>
      <p:pic>
        <p:nvPicPr>
          <p:cNvPr id="24" name="图片 23"/>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8245010" y="4602479"/>
            <a:ext cx="2778492" cy="1772529"/>
          </a:xfrm>
          <a:prstGeom prst="rect">
            <a:avLst/>
          </a:prstGeom>
          <a:ln w="12700">
            <a:solidFill>
              <a:srgbClr val="5399D9"/>
            </a:solidFill>
          </a:ln>
          <a:effectLst>
            <a:outerShdw blurRad="50800" dist="38100" dir="2700000" algn="tl" rotWithShape="0">
              <a:prstClr val="black">
                <a:alpha val="40000"/>
              </a:prstClr>
            </a:outerShdw>
          </a:effectLst>
        </p:spPr>
      </p:pic>
      <p:grpSp>
        <p:nvGrpSpPr>
          <p:cNvPr id="25" name="组合 24"/>
          <p:cNvGrpSpPr/>
          <p:nvPr/>
        </p:nvGrpSpPr>
        <p:grpSpPr>
          <a:xfrm>
            <a:off x="4009291" y="5349800"/>
            <a:ext cx="3988904" cy="800220"/>
            <a:chOff x="5247861" y="4505739"/>
            <a:chExt cx="3988904" cy="800220"/>
          </a:xfrm>
        </p:grpSpPr>
        <p:sp>
          <p:nvSpPr>
            <p:cNvPr id="26" name="文本框 25"/>
            <p:cNvSpPr txBox="1"/>
            <p:nvPr/>
          </p:nvSpPr>
          <p:spPr>
            <a:xfrm>
              <a:off x="5247861" y="4505739"/>
              <a:ext cx="3988904" cy="396240"/>
            </a:xfrm>
            <a:prstGeom prst="rect">
              <a:avLst/>
            </a:prstGeom>
            <a:noFill/>
          </p:spPr>
          <p:txBody>
            <a:bodyPr wrap="square" rtlCol="0">
              <a:spAutoFit/>
            </a:bodyPr>
            <a:lstStyle/>
            <a:p>
              <a:pPr algn="r"/>
              <a:r>
                <a:rPr lang="zh-CN" altLang="en-US" sz="2000" b="1" dirty="0">
                  <a:effectLst>
                    <a:outerShdw blurRad="38100" dist="38100" dir="2700000" algn="tl">
                      <a:srgbClr val="000000">
                        <a:alpha val="43137"/>
                      </a:srgbClr>
                    </a:outerShdw>
                  </a:effectLst>
                </a:rPr>
                <a:t>商务简约</a:t>
              </a:r>
              <a:endParaRPr lang="zh-CN" altLang="en-US" sz="2000" b="1" dirty="0">
                <a:effectLst>
                  <a:outerShdw blurRad="38100" dist="38100" dir="2700000" algn="tl">
                    <a:srgbClr val="000000">
                      <a:alpha val="43137"/>
                    </a:srgbClr>
                  </a:outerShdw>
                </a:effectLst>
              </a:endParaRPr>
            </a:p>
          </p:txBody>
        </p:sp>
        <p:sp>
          <p:nvSpPr>
            <p:cNvPr id="27" name="文本框 26"/>
            <p:cNvSpPr txBox="1"/>
            <p:nvPr/>
          </p:nvSpPr>
          <p:spPr>
            <a:xfrm>
              <a:off x="5247861" y="4905849"/>
              <a:ext cx="3988904" cy="400110"/>
            </a:xfrm>
            <a:prstGeom prst="rect">
              <a:avLst/>
            </a:prstGeom>
            <a:noFill/>
          </p:spPr>
          <p:txBody>
            <a:bodyPr wrap="square" rtlCol="0">
              <a:spAutoFit/>
            </a:bodyPr>
            <a:lstStyle/>
            <a:p>
              <a:pPr algn="r"/>
              <a:r>
                <a:rPr lang="en-US" altLang="zh-CN" sz="2000" b="1" dirty="0">
                  <a:effectLst>
                    <a:outerShdw blurRad="38100" dist="38100" dir="2700000" algn="tl">
                      <a:srgbClr val="000000">
                        <a:alpha val="43137"/>
                      </a:srgbClr>
                    </a:outerShdw>
                  </a:effectLst>
                </a:rPr>
                <a:t>##</a:t>
              </a:r>
              <a:r>
                <a:rPr lang="zh-CN" altLang="en-US" sz="2000" b="1" dirty="0">
                  <a:effectLst>
                    <a:outerShdw blurRad="38100" dist="38100" dir="2700000" algn="tl">
                      <a:srgbClr val="000000">
                        <a:alpha val="43137"/>
                      </a:srgbClr>
                    </a:outerShdw>
                  </a:effectLst>
                </a:rPr>
                <a:t>年</a:t>
              </a:r>
              <a:r>
                <a:rPr lang="en-US" altLang="zh-CN" sz="2000" b="1" dirty="0">
                  <a:effectLst>
                    <a:outerShdw blurRad="38100" dist="38100" dir="2700000" algn="tl">
                      <a:srgbClr val="000000">
                        <a:alpha val="43137"/>
                      </a:srgbClr>
                    </a:outerShdw>
                  </a:effectLst>
                </a:rPr>
                <a:t>##</a:t>
              </a:r>
              <a:r>
                <a:rPr lang="zh-CN" altLang="en-US" sz="2000" b="1" dirty="0">
                  <a:effectLst>
                    <a:outerShdw blurRad="38100" dist="38100" dir="2700000" algn="tl">
                      <a:srgbClr val="000000">
                        <a:alpha val="43137"/>
                      </a:srgbClr>
                    </a:outerShdw>
                  </a:effectLst>
                </a:rPr>
                <a:t>月</a:t>
              </a:r>
              <a:r>
                <a:rPr lang="en-US" altLang="zh-CN" sz="2000" b="1" dirty="0">
                  <a:effectLst>
                    <a:outerShdw blurRad="38100" dist="38100" dir="2700000" algn="tl">
                      <a:srgbClr val="000000">
                        <a:alpha val="43137"/>
                      </a:srgbClr>
                    </a:outerShdw>
                  </a:effectLst>
                </a:rPr>
                <a:t>##</a:t>
              </a:r>
              <a:r>
                <a:rPr lang="zh-CN" altLang="en-US" sz="2000" b="1" dirty="0">
                  <a:effectLst>
                    <a:outerShdw blurRad="38100" dist="38100" dir="2700000" algn="tl">
                      <a:srgbClr val="000000">
                        <a:alpha val="43137"/>
                      </a:srgbClr>
                    </a:outerShdw>
                  </a:effectLst>
                </a:rPr>
                <a:t>日</a:t>
              </a:r>
              <a:endParaRPr lang="zh-CN" altLang="en-US" sz="2000" b="1" dirty="0">
                <a:effectLst>
                  <a:outerShdw blurRad="38100" dist="38100" dir="2700000" algn="tl">
                    <a:srgbClr val="000000">
                      <a:alpha val="43137"/>
                    </a:srgbClr>
                  </a:outerShdw>
                </a:effectLst>
              </a:endParaRPr>
            </a:p>
          </p:txBody>
        </p:sp>
      </p:gr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337624"/>
            <a:ext cx="647114" cy="801860"/>
          </a:xfrm>
          <a:prstGeom prst="rect">
            <a:avLst/>
          </a:prstGeom>
        </p:spPr>
        <p:style>
          <a:lnRef idx="0">
            <a:schemeClr val="accent5"/>
          </a:lnRef>
          <a:fillRef idx="3">
            <a:schemeClr val="accent5"/>
          </a:fillRef>
          <a:effectRef idx="3">
            <a:schemeClr val="accent5"/>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6000" b="1" dirty="0">
              <a:effectLst>
                <a:outerShdw blurRad="38100" dist="38100" dir="2700000" algn="tl">
                  <a:srgbClr val="000000">
                    <a:alpha val="43137"/>
                  </a:srgbClr>
                </a:outerShdw>
              </a:effectLst>
            </a:endParaRPr>
          </a:p>
        </p:txBody>
      </p:sp>
      <p:sp>
        <p:nvSpPr>
          <p:cNvPr id="5" name="矩形 4"/>
          <p:cNvSpPr/>
          <p:nvPr/>
        </p:nvSpPr>
        <p:spPr>
          <a:xfrm>
            <a:off x="785445" y="337624"/>
            <a:ext cx="4391465" cy="801860"/>
          </a:xfrm>
          <a:prstGeom prst="rect">
            <a:avLst/>
          </a:prstGeom>
          <a:noFill/>
          <a:ln>
            <a:noFill/>
          </a:ln>
        </p:spPr>
        <p:style>
          <a:lnRef idx="0">
            <a:scrgbClr r="0" g="0" b="0"/>
          </a:lnRef>
          <a:fillRef idx="0">
            <a:scrgbClr r="0" g="0" b="0"/>
          </a:fillRef>
          <a:effectRef idx="0">
            <a:scrgbClr r="0" g="0" b="0"/>
          </a:effectRef>
          <a:fontRef idx="minor">
            <a:schemeClr val="accent5"/>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zh-CN" altLang="en-US" sz="4000" b="1" dirty="0">
                <a:effectLst>
                  <a:outerShdw blurRad="38100" dist="38100" dir="2700000" algn="tl">
                    <a:srgbClr val="000000">
                      <a:alpha val="43137"/>
                    </a:srgbClr>
                  </a:outerShdw>
                </a:effectLst>
              </a:rPr>
              <a:t>单击此处添加文字</a:t>
            </a:r>
            <a:endParaRPr lang="zh-CN" altLang="en-US" sz="4000" b="1" dirty="0">
              <a:effectLst>
                <a:outerShdw blurRad="38100" dist="38100" dir="2700000" algn="tl">
                  <a:srgbClr val="000000">
                    <a:alpha val="43137"/>
                  </a:srgbClr>
                </a:outerShdw>
              </a:effectLst>
            </a:endParaRPr>
          </a:p>
        </p:txBody>
      </p:sp>
      <p:sp>
        <p:nvSpPr>
          <p:cNvPr id="8" name="矩形: 圆角 7"/>
          <p:cNvSpPr/>
          <p:nvPr/>
        </p:nvSpPr>
        <p:spPr>
          <a:xfrm>
            <a:off x="785445" y="2084362"/>
            <a:ext cx="4614203" cy="3810002"/>
          </a:xfrm>
          <a:prstGeom prst="roundRect">
            <a:avLst>
              <a:gd name="adj" fmla="val 10390"/>
            </a:avLst>
          </a:prstGeom>
          <a:blipFill>
            <a:blip r:embed="rId1"/>
            <a:stretch>
              <a:fillRect/>
            </a:stretch>
          </a:blipFill>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p>
        </p:txBody>
      </p:sp>
      <p:sp>
        <p:nvSpPr>
          <p:cNvPr id="9" name="矩形: 圆角 8"/>
          <p:cNvSpPr/>
          <p:nvPr/>
        </p:nvSpPr>
        <p:spPr>
          <a:xfrm>
            <a:off x="5777131" y="2084362"/>
            <a:ext cx="4614203" cy="686973"/>
          </a:xfrm>
          <a:prstGeom prst="roundRect">
            <a:avLst>
              <a:gd name="adj" fmla="val 10390"/>
            </a:avLst>
          </a:prstGeom>
          <a:solidFill>
            <a:schemeClr val="accent1">
              <a:lumMod val="40000"/>
              <a:lumOff val="60000"/>
            </a:schemeClr>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zh-CN" altLang="en-US" sz="3200" b="1" dirty="0">
                <a:effectLst>
                  <a:outerShdw blurRad="38100" dist="38100" dir="2700000" algn="tl">
                    <a:srgbClr val="000000">
                      <a:alpha val="43137"/>
                    </a:srgbClr>
                  </a:outerShdw>
                </a:effectLst>
              </a:rPr>
              <a:t>单击此处添加文字</a:t>
            </a:r>
            <a:endParaRPr lang="zh-CN" altLang="en-US" sz="3200" b="1" dirty="0">
              <a:effectLst>
                <a:outerShdw blurRad="38100" dist="38100" dir="2700000" algn="tl">
                  <a:srgbClr val="000000">
                    <a:alpha val="43137"/>
                  </a:srgbClr>
                </a:outerShdw>
              </a:effectLst>
            </a:endParaRPr>
          </a:p>
        </p:txBody>
      </p:sp>
      <p:sp>
        <p:nvSpPr>
          <p:cNvPr id="10" name="矩形: 圆角 9"/>
          <p:cNvSpPr/>
          <p:nvPr/>
        </p:nvSpPr>
        <p:spPr>
          <a:xfrm>
            <a:off x="5777130" y="3024553"/>
            <a:ext cx="4614203" cy="2869811"/>
          </a:xfrm>
          <a:prstGeom prst="roundRect">
            <a:avLst>
              <a:gd name="adj" fmla="val 10390"/>
            </a:avLst>
          </a:prstGeom>
          <a:noFill/>
          <a:ln>
            <a:noFill/>
          </a:ln>
        </p:spPr>
        <p:style>
          <a:lnRef idx="0">
            <a:scrgbClr r="0" g="0" b="0"/>
          </a:lnRef>
          <a:fillRef idx="0">
            <a:scrgbClr r="0" g="0" b="0"/>
          </a:fillRef>
          <a:effectRef idx="0">
            <a:scrgbClr r="0" g="0" b="0"/>
          </a:effectRef>
          <a:fontRef idx="minor">
            <a:schemeClr val="accent5"/>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zh-CN" altLang="en-US" sz="2800" dirty="0">
                <a:effectLst>
                  <a:outerShdw blurRad="38100" dist="38100" dir="2700000" algn="tl">
                    <a:srgbClr val="000000">
                      <a:alpha val="43137"/>
                    </a:srgbClr>
                  </a:outerShdw>
                </a:effectLst>
              </a:rPr>
              <a:t>单击此处添加文字</a:t>
            </a:r>
            <a:endParaRPr lang="en-US" altLang="zh-CN" sz="2800" dirty="0">
              <a:effectLst>
                <a:outerShdw blurRad="38100" dist="38100" dir="2700000" algn="tl">
                  <a:srgbClr val="000000">
                    <a:alpha val="43137"/>
                  </a:srgbClr>
                </a:outerShdw>
              </a:effectLst>
            </a:endParaRPr>
          </a:p>
          <a:p>
            <a:pPr algn="ctr"/>
            <a:r>
              <a:rPr lang="zh-CN" altLang="en-US" sz="2800" dirty="0">
                <a:effectLst>
                  <a:outerShdw blurRad="38100" dist="38100" dir="2700000" algn="tl">
                    <a:srgbClr val="000000">
                      <a:alpha val="43137"/>
                    </a:srgbClr>
                  </a:outerShdw>
                </a:effectLst>
              </a:rPr>
              <a:t>单击此处添加文字</a:t>
            </a:r>
            <a:endParaRPr lang="zh-CN" altLang="en-US" sz="2800" dirty="0">
              <a:effectLst>
                <a:outerShdw blurRad="38100" dist="38100" dir="2700000" algn="tl">
                  <a:srgbClr val="000000">
                    <a:alpha val="43137"/>
                  </a:srgbClr>
                </a:outerShdw>
              </a:effectLst>
            </a:endParaRPr>
          </a:p>
          <a:p>
            <a:pPr algn="ctr"/>
            <a:r>
              <a:rPr lang="zh-CN" altLang="en-US" sz="2800" dirty="0">
                <a:effectLst>
                  <a:outerShdw blurRad="38100" dist="38100" dir="2700000" algn="tl">
                    <a:srgbClr val="000000">
                      <a:alpha val="43137"/>
                    </a:srgbClr>
                  </a:outerShdw>
                </a:effectLst>
              </a:rPr>
              <a:t>单击此处添加文字</a:t>
            </a:r>
            <a:endParaRPr lang="zh-CN" altLang="en-US" sz="2800" dirty="0">
              <a:effectLst>
                <a:outerShdw blurRad="38100" dist="38100" dir="2700000" algn="tl">
                  <a:srgbClr val="000000">
                    <a:alpha val="43137"/>
                  </a:srgbClr>
                </a:outerShdw>
              </a:effectLst>
            </a:endParaRPr>
          </a:p>
          <a:p>
            <a:pPr algn="ctr"/>
            <a:r>
              <a:rPr lang="zh-CN" altLang="en-US" sz="2800" dirty="0">
                <a:effectLst>
                  <a:outerShdw blurRad="38100" dist="38100" dir="2700000" algn="tl">
                    <a:srgbClr val="000000">
                      <a:alpha val="43137"/>
                    </a:srgbClr>
                  </a:outerShdw>
                </a:effectLst>
              </a:rPr>
              <a:t>单击此处添加文字</a:t>
            </a:r>
            <a:endParaRPr lang="zh-CN" altLang="en-US" sz="2800" dirty="0">
              <a:effectLst>
                <a:outerShdw blurRad="38100" dist="38100" dir="2700000" algn="tl">
                  <a:srgbClr val="000000">
                    <a:alpha val="43137"/>
                  </a:srgbClr>
                </a:outerShdw>
              </a:effectLst>
            </a:endParaRPr>
          </a:p>
          <a:p>
            <a:pPr algn="ctr"/>
            <a:r>
              <a:rPr lang="zh-CN" altLang="en-US" sz="2800" dirty="0">
                <a:effectLst>
                  <a:outerShdw blurRad="38100" dist="38100" dir="2700000" algn="tl">
                    <a:srgbClr val="000000">
                      <a:alpha val="43137"/>
                    </a:srgbClr>
                  </a:outerShdw>
                </a:effectLst>
              </a:rPr>
              <a:t>单击此处添加文字</a:t>
            </a:r>
            <a:endParaRPr lang="zh-CN" altLang="en-US" sz="2800" dirty="0">
              <a:effectLst>
                <a:outerShdw blurRad="38100" dist="38100" dir="2700000" algn="tl">
                  <a:srgbClr val="000000">
                    <a:alpha val="43137"/>
                  </a:srgbClr>
                </a:outerShdw>
              </a:effectLst>
            </a:endParaRPr>
          </a:p>
          <a:p>
            <a:pPr algn="ctr"/>
            <a:r>
              <a:rPr lang="zh-CN" altLang="en-US" sz="2800" dirty="0">
                <a:effectLst>
                  <a:outerShdw blurRad="38100" dist="38100" dir="2700000" algn="tl">
                    <a:srgbClr val="000000">
                      <a:alpha val="43137"/>
                    </a:srgbClr>
                  </a:outerShdw>
                </a:effectLst>
              </a:rPr>
              <a:t>单击此处添加文字</a:t>
            </a:r>
            <a:endParaRPr lang="zh-CN" altLang="en-US" sz="2800" dirty="0">
              <a:effectLst>
                <a:outerShdw blurRad="38100" dist="38100" dir="2700000" algn="tl">
                  <a:srgbClr val="000000">
                    <a:alpha val="43137"/>
                  </a:srgbClr>
                </a:outerShdw>
              </a:effectLst>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337624"/>
            <a:ext cx="647114" cy="801860"/>
          </a:xfrm>
          <a:prstGeom prst="rect">
            <a:avLst/>
          </a:prstGeom>
        </p:spPr>
        <p:style>
          <a:lnRef idx="0">
            <a:schemeClr val="accent5"/>
          </a:lnRef>
          <a:fillRef idx="3">
            <a:schemeClr val="accent5"/>
          </a:fillRef>
          <a:effectRef idx="3">
            <a:schemeClr val="accent5"/>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6000" b="1" dirty="0">
              <a:effectLst>
                <a:outerShdw blurRad="38100" dist="38100" dir="2700000" algn="tl">
                  <a:srgbClr val="000000">
                    <a:alpha val="43137"/>
                  </a:srgbClr>
                </a:outerShdw>
              </a:effectLst>
            </a:endParaRPr>
          </a:p>
        </p:txBody>
      </p:sp>
      <p:sp>
        <p:nvSpPr>
          <p:cNvPr id="5" name="矩形 4"/>
          <p:cNvSpPr/>
          <p:nvPr/>
        </p:nvSpPr>
        <p:spPr>
          <a:xfrm>
            <a:off x="785445" y="337624"/>
            <a:ext cx="4391465" cy="801860"/>
          </a:xfrm>
          <a:prstGeom prst="rect">
            <a:avLst/>
          </a:prstGeom>
          <a:noFill/>
          <a:ln>
            <a:noFill/>
          </a:ln>
        </p:spPr>
        <p:style>
          <a:lnRef idx="0">
            <a:scrgbClr r="0" g="0" b="0"/>
          </a:lnRef>
          <a:fillRef idx="0">
            <a:scrgbClr r="0" g="0" b="0"/>
          </a:fillRef>
          <a:effectRef idx="0">
            <a:scrgbClr r="0" g="0" b="0"/>
          </a:effectRef>
          <a:fontRef idx="minor">
            <a:schemeClr val="accent5"/>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zh-CN" altLang="en-US" sz="4000" b="1" dirty="0">
                <a:effectLst>
                  <a:outerShdw blurRad="38100" dist="38100" dir="2700000" algn="tl">
                    <a:srgbClr val="000000">
                      <a:alpha val="43137"/>
                    </a:srgbClr>
                  </a:outerShdw>
                </a:effectLst>
              </a:rPr>
              <a:t>单击此处添加文字</a:t>
            </a:r>
            <a:endParaRPr lang="zh-CN" altLang="en-US" sz="4000" b="1" dirty="0">
              <a:effectLst>
                <a:outerShdw blurRad="38100" dist="38100" dir="2700000" algn="tl">
                  <a:srgbClr val="000000">
                    <a:alpha val="43137"/>
                  </a:srgbClr>
                </a:outerShdw>
              </a:effectLst>
            </a:endParaRPr>
          </a:p>
        </p:txBody>
      </p:sp>
      <p:sp>
        <p:nvSpPr>
          <p:cNvPr id="9" name="矩形: 圆角 8"/>
          <p:cNvSpPr/>
          <p:nvPr/>
        </p:nvSpPr>
        <p:spPr>
          <a:xfrm>
            <a:off x="6227297" y="1935479"/>
            <a:ext cx="4164037" cy="686973"/>
          </a:xfrm>
          <a:prstGeom prst="roundRect">
            <a:avLst>
              <a:gd name="adj" fmla="val 10390"/>
            </a:avLst>
          </a:prstGeom>
          <a:solidFill>
            <a:srgbClr val="5096D6"/>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zh-CN" altLang="en-US" sz="3200" b="1" dirty="0">
                <a:effectLst>
                  <a:outerShdw blurRad="38100" dist="38100" dir="2700000" algn="tl">
                    <a:srgbClr val="000000">
                      <a:alpha val="43137"/>
                    </a:srgbClr>
                  </a:outerShdw>
                </a:effectLst>
              </a:rPr>
              <a:t>单击此处添加文字</a:t>
            </a:r>
            <a:endParaRPr lang="zh-CN" altLang="en-US" sz="3200" b="1" dirty="0">
              <a:effectLst>
                <a:outerShdw blurRad="38100" dist="38100" dir="2700000" algn="tl">
                  <a:srgbClr val="000000">
                    <a:alpha val="43137"/>
                  </a:srgbClr>
                </a:outerShdw>
              </a:effectLst>
            </a:endParaRPr>
          </a:p>
        </p:txBody>
      </p:sp>
      <p:sp>
        <p:nvSpPr>
          <p:cNvPr id="10" name="矩形: 圆角 9"/>
          <p:cNvSpPr/>
          <p:nvPr/>
        </p:nvSpPr>
        <p:spPr>
          <a:xfrm>
            <a:off x="6016280" y="2690446"/>
            <a:ext cx="4858045" cy="2869811"/>
          </a:xfrm>
          <a:prstGeom prst="roundRect">
            <a:avLst>
              <a:gd name="adj" fmla="val 10390"/>
            </a:avLst>
          </a:prstGeom>
          <a:noFill/>
          <a:ln>
            <a:noFill/>
          </a:ln>
        </p:spPr>
        <p:style>
          <a:lnRef idx="0">
            <a:scrgbClr r="0" g="0" b="0"/>
          </a:lnRef>
          <a:fillRef idx="0">
            <a:scrgbClr r="0" g="0" b="0"/>
          </a:fillRef>
          <a:effectRef idx="0">
            <a:scrgbClr r="0" g="0" b="0"/>
          </a:effectRef>
          <a:fontRef idx="minor">
            <a:schemeClr val="accent5"/>
          </a:fontRef>
        </p:style>
        <p:txBody>
          <a:bodyPr rot="0" spcFirstLastPara="0" vertOverflow="overflow" horzOverflow="overflow" vert="horz" wrap="square" lIns="91440" tIns="45720" rIns="91440" bIns="45720" numCol="1" spcCol="0" rtlCol="0" fromWordArt="0" anchor="ctr" anchorCtr="0" forceAA="0" compatLnSpc="1">
            <a:noAutofit/>
          </a:bodyPr>
          <a:lstStyle/>
          <a:p>
            <a:r>
              <a:rPr lang="zh-CN" altLang="en-US" sz="2400" dirty="0">
                <a:solidFill>
                  <a:schemeClr val="tx1"/>
                </a:solidFill>
                <a:effectLst>
                  <a:outerShdw blurRad="38100" dist="38100" dir="2700000" algn="tl">
                    <a:srgbClr val="000000">
                      <a:alpha val="43137"/>
                    </a:srgbClr>
                  </a:outerShdw>
                </a:effectLst>
              </a:rPr>
              <a:t>单击此处添加文字单击此处添加文字单击此处添加文字单击此处添加文字单击此处添加文字单击此处添加文字单击此处添加文字单击此处添加文字</a:t>
            </a:r>
            <a:endParaRPr lang="zh-CN" altLang="en-US" sz="2400" dirty="0">
              <a:solidFill>
                <a:schemeClr val="tx1"/>
              </a:solidFill>
              <a:effectLst>
                <a:outerShdw blurRad="38100" dist="38100" dir="2700000" algn="tl">
                  <a:srgbClr val="000000">
                    <a:alpha val="43137"/>
                  </a:srgbClr>
                </a:outerShdw>
              </a:effectLst>
            </a:endParaRPr>
          </a:p>
        </p:txBody>
      </p:sp>
      <p:sp>
        <p:nvSpPr>
          <p:cNvPr id="7" name="矩形: 圆角 6"/>
          <p:cNvSpPr/>
          <p:nvPr/>
        </p:nvSpPr>
        <p:spPr>
          <a:xfrm>
            <a:off x="785445" y="1935479"/>
            <a:ext cx="2361028" cy="1671712"/>
          </a:xfrm>
          <a:prstGeom prst="roundRect">
            <a:avLst>
              <a:gd name="adj" fmla="val 10390"/>
            </a:avLst>
          </a:prstGeom>
          <a:blipFill>
            <a:blip r:embed="rId1"/>
            <a:stretch>
              <a:fillRect/>
            </a:stretch>
          </a:blipFill>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p>
        </p:txBody>
      </p:sp>
      <p:sp>
        <p:nvSpPr>
          <p:cNvPr id="16" name="矩形: 圆角 15"/>
          <p:cNvSpPr/>
          <p:nvPr/>
        </p:nvSpPr>
        <p:spPr>
          <a:xfrm>
            <a:off x="3281288" y="1935479"/>
            <a:ext cx="2361028" cy="1671712"/>
          </a:xfrm>
          <a:prstGeom prst="roundRect">
            <a:avLst>
              <a:gd name="adj" fmla="val 10390"/>
            </a:avLst>
          </a:prstGeom>
          <a:blipFill>
            <a:blip r:embed="rId1"/>
            <a:stretch>
              <a:fillRect/>
            </a:stretch>
          </a:blipFill>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p>
        </p:txBody>
      </p:sp>
      <p:sp>
        <p:nvSpPr>
          <p:cNvPr id="17" name="矩形: 圆角 16"/>
          <p:cNvSpPr/>
          <p:nvPr/>
        </p:nvSpPr>
        <p:spPr>
          <a:xfrm>
            <a:off x="785445" y="3747867"/>
            <a:ext cx="2361028" cy="1671712"/>
          </a:xfrm>
          <a:prstGeom prst="roundRect">
            <a:avLst>
              <a:gd name="adj" fmla="val 10390"/>
            </a:avLst>
          </a:prstGeom>
          <a:blipFill>
            <a:blip r:embed="rId1"/>
            <a:stretch>
              <a:fillRect/>
            </a:stretch>
          </a:blipFill>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p>
        </p:txBody>
      </p:sp>
      <p:sp>
        <p:nvSpPr>
          <p:cNvPr id="18" name="矩形: 圆角 17"/>
          <p:cNvSpPr/>
          <p:nvPr/>
        </p:nvSpPr>
        <p:spPr>
          <a:xfrm>
            <a:off x="3281288" y="3747867"/>
            <a:ext cx="2361028" cy="1671712"/>
          </a:xfrm>
          <a:prstGeom prst="roundRect">
            <a:avLst>
              <a:gd name="adj" fmla="val 10390"/>
            </a:avLst>
          </a:prstGeom>
          <a:blipFill>
            <a:blip r:embed="rId1"/>
            <a:stretch>
              <a:fillRect/>
            </a:stretch>
          </a:blipFill>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337624"/>
            <a:ext cx="647114" cy="801860"/>
          </a:xfrm>
          <a:prstGeom prst="rect">
            <a:avLst/>
          </a:prstGeom>
        </p:spPr>
        <p:style>
          <a:lnRef idx="0">
            <a:schemeClr val="accent5"/>
          </a:lnRef>
          <a:fillRef idx="3">
            <a:schemeClr val="accent5"/>
          </a:fillRef>
          <a:effectRef idx="3">
            <a:schemeClr val="accent5"/>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6000" b="1" dirty="0">
              <a:effectLst>
                <a:outerShdw blurRad="38100" dist="38100" dir="2700000" algn="tl">
                  <a:srgbClr val="000000">
                    <a:alpha val="43137"/>
                  </a:srgbClr>
                </a:outerShdw>
              </a:effectLst>
            </a:endParaRPr>
          </a:p>
        </p:txBody>
      </p:sp>
      <p:sp>
        <p:nvSpPr>
          <p:cNvPr id="5" name="矩形 4"/>
          <p:cNvSpPr/>
          <p:nvPr/>
        </p:nvSpPr>
        <p:spPr>
          <a:xfrm>
            <a:off x="785445" y="337624"/>
            <a:ext cx="4391465" cy="801860"/>
          </a:xfrm>
          <a:prstGeom prst="rect">
            <a:avLst/>
          </a:prstGeom>
          <a:noFill/>
          <a:ln>
            <a:noFill/>
          </a:ln>
        </p:spPr>
        <p:style>
          <a:lnRef idx="0">
            <a:scrgbClr r="0" g="0" b="0"/>
          </a:lnRef>
          <a:fillRef idx="0">
            <a:scrgbClr r="0" g="0" b="0"/>
          </a:fillRef>
          <a:effectRef idx="0">
            <a:scrgbClr r="0" g="0" b="0"/>
          </a:effectRef>
          <a:fontRef idx="minor">
            <a:schemeClr val="accent5"/>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zh-CN" altLang="en-US" sz="4000" b="1" dirty="0">
                <a:effectLst>
                  <a:outerShdw blurRad="38100" dist="38100" dir="2700000" algn="tl">
                    <a:srgbClr val="000000">
                      <a:alpha val="43137"/>
                    </a:srgbClr>
                  </a:outerShdw>
                </a:effectLst>
              </a:rPr>
              <a:t>单击此处添加文字</a:t>
            </a:r>
            <a:endParaRPr lang="zh-CN" altLang="en-US" sz="4000" b="1" dirty="0">
              <a:effectLst>
                <a:outerShdw blurRad="38100" dist="38100" dir="2700000" algn="tl">
                  <a:srgbClr val="000000">
                    <a:alpha val="43137"/>
                  </a:srgbClr>
                </a:outerShdw>
              </a:effectLst>
            </a:endParaRPr>
          </a:p>
        </p:txBody>
      </p:sp>
      <p:sp>
        <p:nvSpPr>
          <p:cNvPr id="9" name="矩形: 圆角 8"/>
          <p:cNvSpPr/>
          <p:nvPr/>
        </p:nvSpPr>
        <p:spPr>
          <a:xfrm>
            <a:off x="1978855" y="2329372"/>
            <a:ext cx="1003496" cy="385690"/>
          </a:xfrm>
          <a:prstGeom prst="roundRect">
            <a:avLst>
              <a:gd name="adj" fmla="val 32274"/>
            </a:avLst>
          </a:prstGeom>
          <a:solidFill>
            <a:srgbClr val="5096D6"/>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3200" b="1" dirty="0">
              <a:effectLst>
                <a:outerShdw blurRad="38100" dist="38100" dir="2700000" algn="tl">
                  <a:srgbClr val="000000">
                    <a:alpha val="43137"/>
                  </a:srgbClr>
                </a:outerShdw>
              </a:effectLst>
            </a:endParaRPr>
          </a:p>
        </p:txBody>
      </p:sp>
      <p:sp>
        <p:nvSpPr>
          <p:cNvPr id="10" name="矩形: 圆角 9"/>
          <p:cNvSpPr/>
          <p:nvPr/>
        </p:nvSpPr>
        <p:spPr>
          <a:xfrm>
            <a:off x="1824108" y="5210906"/>
            <a:ext cx="1312988" cy="345832"/>
          </a:xfrm>
          <a:prstGeom prst="roundRect">
            <a:avLst>
              <a:gd name="adj" fmla="val 10390"/>
            </a:avLst>
          </a:prstGeom>
          <a:noFill/>
          <a:ln>
            <a:noFill/>
          </a:ln>
        </p:spPr>
        <p:style>
          <a:lnRef idx="0">
            <a:scrgbClr r="0" g="0" b="0"/>
          </a:lnRef>
          <a:fillRef idx="0">
            <a:scrgbClr r="0" g="0" b="0"/>
          </a:fillRef>
          <a:effectRef idx="0">
            <a:scrgbClr r="0" g="0" b="0"/>
          </a:effectRef>
          <a:fontRef idx="minor">
            <a:schemeClr val="accent5"/>
          </a:fontRef>
        </p:style>
        <p:txBody>
          <a:bodyPr rot="0" spcFirstLastPara="0" vertOverflow="overflow" horzOverflow="overflow" vert="horz" wrap="square" lIns="91440" tIns="45720" rIns="91440" bIns="45720" numCol="1" spcCol="0" rtlCol="0" fromWordArt="0" anchor="ctr" anchorCtr="0" forceAA="0" compatLnSpc="1">
            <a:noAutofit/>
          </a:bodyPr>
          <a:lstStyle/>
          <a:p>
            <a:r>
              <a:rPr lang="zh-CN" altLang="en-US" sz="2000" dirty="0">
                <a:solidFill>
                  <a:schemeClr val="tx1"/>
                </a:solidFill>
                <a:effectLst>
                  <a:outerShdw blurRad="38100" dist="38100" dir="2700000" algn="tl">
                    <a:srgbClr val="000000">
                      <a:alpha val="43137"/>
                    </a:srgbClr>
                  </a:outerShdw>
                </a:effectLst>
              </a:rPr>
              <a:t>添加文字</a:t>
            </a:r>
            <a:endParaRPr lang="zh-CN" altLang="en-US" sz="2000" dirty="0">
              <a:solidFill>
                <a:schemeClr val="tx1"/>
              </a:solidFill>
              <a:effectLst>
                <a:outerShdw blurRad="38100" dist="38100" dir="2700000" algn="tl">
                  <a:srgbClr val="000000">
                    <a:alpha val="43137"/>
                  </a:srgbClr>
                </a:outerShdw>
              </a:effectLst>
            </a:endParaRPr>
          </a:p>
        </p:txBody>
      </p:sp>
      <p:sp>
        <p:nvSpPr>
          <p:cNvPr id="11" name="矩形: 圆角 10"/>
          <p:cNvSpPr/>
          <p:nvPr/>
        </p:nvSpPr>
        <p:spPr>
          <a:xfrm>
            <a:off x="1978855" y="2771335"/>
            <a:ext cx="1003496" cy="385690"/>
          </a:xfrm>
          <a:prstGeom prst="roundRect">
            <a:avLst>
              <a:gd name="adj" fmla="val 32274"/>
            </a:avLst>
          </a:prstGeom>
          <a:solidFill>
            <a:srgbClr val="5096D6"/>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3200" b="1" dirty="0">
              <a:effectLst>
                <a:outerShdw blurRad="38100" dist="38100" dir="2700000" algn="tl">
                  <a:srgbClr val="000000">
                    <a:alpha val="43137"/>
                  </a:srgbClr>
                </a:outerShdw>
              </a:effectLst>
            </a:endParaRPr>
          </a:p>
        </p:txBody>
      </p:sp>
      <p:sp>
        <p:nvSpPr>
          <p:cNvPr id="12" name="矩形: 圆角 11"/>
          <p:cNvSpPr/>
          <p:nvPr/>
        </p:nvSpPr>
        <p:spPr>
          <a:xfrm>
            <a:off x="1978855" y="3213298"/>
            <a:ext cx="1003496" cy="385690"/>
          </a:xfrm>
          <a:prstGeom prst="roundRect">
            <a:avLst>
              <a:gd name="adj" fmla="val 32274"/>
            </a:avLst>
          </a:prstGeom>
          <a:solidFill>
            <a:srgbClr val="5096D6"/>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3200" b="1" dirty="0">
              <a:effectLst>
                <a:outerShdw blurRad="38100" dist="38100" dir="2700000" algn="tl">
                  <a:srgbClr val="000000">
                    <a:alpha val="43137"/>
                  </a:srgbClr>
                </a:outerShdw>
              </a:effectLst>
            </a:endParaRPr>
          </a:p>
        </p:txBody>
      </p:sp>
      <p:sp>
        <p:nvSpPr>
          <p:cNvPr id="13" name="矩形: 圆角 12"/>
          <p:cNvSpPr/>
          <p:nvPr/>
        </p:nvSpPr>
        <p:spPr>
          <a:xfrm>
            <a:off x="1978855" y="3655260"/>
            <a:ext cx="1003496" cy="385690"/>
          </a:xfrm>
          <a:prstGeom prst="roundRect">
            <a:avLst>
              <a:gd name="adj" fmla="val 32274"/>
            </a:avLst>
          </a:prstGeom>
          <a:solidFill>
            <a:srgbClr val="5096D6"/>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3200" b="1" dirty="0">
              <a:effectLst>
                <a:outerShdw blurRad="38100" dist="38100" dir="2700000" algn="tl">
                  <a:srgbClr val="000000">
                    <a:alpha val="43137"/>
                  </a:srgbClr>
                </a:outerShdw>
              </a:effectLst>
            </a:endParaRPr>
          </a:p>
        </p:txBody>
      </p:sp>
      <p:sp>
        <p:nvSpPr>
          <p:cNvPr id="14" name="矩形: 圆角 13"/>
          <p:cNvSpPr/>
          <p:nvPr/>
        </p:nvSpPr>
        <p:spPr>
          <a:xfrm>
            <a:off x="1978855" y="4097223"/>
            <a:ext cx="1003496" cy="385690"/>
          </a:xfrm>
          <a:prstGeom prst="roundRect">
            <a:avLst>
              <a:gd name="adj" fmla="val 32274"/>
            </a:avLst>
          </a:prstGeom>
          <a:solidFill>
            <a:srgbClr val="5096D6"/>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3200" b="1" dirty="0">
              <a:effectLst>
                <a:outerShdw blurRad="38100" dist="38100" dir="2700000" algn="tl">
                  <a:srgbClr val="000000">
                    <a:alpha val="43137"/>
                  </a:srgbClr>
                </a:outerShdw>
              </a:effectLst>
            </a:endParaRPr>
          </a:p>
        </p:txBody>
      </p:sp>
      <p:sp>
        <p:nvSpPr>
          <p:cNvPr id="15" name="矩形: 圆角 14"/>
          <p:cNvSpPr/>
          <p:nvPr/>
        </p:nvSpPr>
        <p:spPr>
          <a:xfrm>
            <a:off x="1978855" y="4539186"/>
            <a:ext cx="1003496" cy="385690"/>
          </a:xfrm>
          <a:prstGeom prst="roundRect">
            <a:avLst>
              <a:gd name="adj" fmla="val 32274"/>
            </a:avLst>
          </a:prstGeom>
          <a:solidFill>
            <a:srgbClr val="5096D6"/>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3200" b="1" dirty="0">
              <a:effectLst>
                <a:outerShdw blurRad="38100" dist="38100" dir="2700000" algn="tl">
                  <a:srgbClr val="000000">
                    <a:alpha val="43137"/>
                  </a:srgbClr>
                </a:outerShdw>
              </a:effectLst>
            </a:endParaRPr>
          </a:p>
        </p:txBody>
      </p:sp>
      <p:sp>
        <p:nvSpPr>
          <p:cNvPr id="19" name="矩形: 圆角 18"/>
          <p:cNvSpPr/>
          <p:nvPr/>
        </p:nvSpPr>
        <p:spPr>
          <a:xfrm>
            <a:off x="1978855" y="1887409"/>
            <a:ext cx="1003496" cy="385690"/>
          </a:xfrm>
          <a:prstGeom prst="roundRect">
            <a:avLst>
              <a:gd name="adj" fmla="val 32274"/>
            </a:avLst>
          </a:prstGeom>
          <a:solidFill>
            <a:srgbClr val="5096D6"/>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3200" b="1" dirty="0">
              <a:effectLst>
                <a:outerShdw blurRad="38100" dist="38100" dir="2700000" algn="tl">
                  <a:srgbClr val="000000">
                    <a:alpha val="43137"/>
                  </a:srgbClr>
                </a:outerShdw>
              </a:effectLst>
            </a:endParaRPr>
          </a:p>
        </p:txBody>
      </p:sp>
      <p:sp>
        <p:nvSpPr>
          <p:cNvPr id="21" name="矩形: 圆角 20"/>
          <p:cNvSpPr/>
          <p:nvPr/>
        </p:nvSpPr>
        <p:spPr>
          <a:xfrm>
            <a:off x="3538022" y="5210906"/>
            <a:ext cx="1312988" cy="345832"/>
          </a:xfrm>
          <a:prstGeom prst="roundRect">
            <a:avLst>
              <a:gd name="adj" fmla="val 10390"/>
            </a:avLst>
          </a:prstGeom>
          <a:noFill/>
          <a:ln>
            <a:noFill/>
          </a:ln>
        </p:spPr>
        <p:style>
          <a:lnRef idx="0">
            <a:scrgbClr r="0" g="0" b="0"/>
          </a:lnRef>
          <a:fillRef idx="0">
            <a:scrgbClr r="0" g="0" b="0"/>
          </a:fillRef>
          <a:effectRef idx="0">
            <a:scrgbClr r="0" g="0" b="0"/>
          </a:effectRef>
          <a:fontRef idx="minor">
            <a:schemeClr val="accent5"/>
          </a:fontRef>
        </p:style>
        <p:txBody>
          <a:bodyPr rot="0" spcFirstLastPara="0" vertOverflow="overflow" horzOverflow="overflow" vert="horz" wrap="square" lIns="91440" tIns="45720" rIns="91440" bIns="45720" numCol="1" spcCol="0" rtlCol="0" fromWordArt="0" anchor="ctr" anchorCtr="0" forceAA="0" compatLnSpc="1">
            <a:noAutofit/>
          </a:bodyPr>
          <a:lstStyle/>
          <a:p>
            <a:r>
              <a:rPr lang="zh-CN" altLang="en-US" sz="2000" dirty="0">
                <a:solidFill>
                  <a:schemeClr val="tx1"/>
                </a:solidFill>
                <a:effectLst>
                  <a:outerShdw blurRad="38100" dist="38100" dir="2700000" algn="tl">
                    <a:srgbClr val="000000">
                      <a:alpha val="43137"/>
                    </a:srgbClr>
                  </a:outerShdw>
                </a:effectLst>
              </a:rPr>
              <a:t>添加文字</a:t>
            </a:r>
            <a:endParaRPr lang="zh-CN" altLang="en-US" sz="2000" dirty="0">
              <a:solidFill>
                <a:schemeClr val="tx1"/>
              </a:solidFill>
              <a:effectLst>
                <a:outerShdw blurRad="38100" dist="38100" dir="2700000" algn="tl">
                  <a:srgbClr val="000000">
                    <a:alpha val="43137"/>
                  </a:srgbClr>
                </a:outerShdw>
              </a:effectLst>
            </a:endParaRPr>
          </a:p>
        </p:txBody>
      </p:sp>
      <p:sp>
        <p:nvSpPr>
          <p:cNvPr id="23" name="矩形: 圆角 22"/>
          <p:cNvSpPr/>
          <p:nvPr/>
        </p:nvSpPr>
        <p:spPr>
          <a:xfrm>
            <a:off x="3692769" y="3213298"/>
            <a:ext cx="1003496" cy="385690"/>
          </a:xfrm>
          <a:prstGeom prst="roundRect">
            <a:avLst>
              <a:gd name="adj" fmla="val 32274"/>
            </a:avLst>
          </a:prstGeom>
          <a:solidFill>
            <a:srgbClr val="5096D6"/>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3200" b="1" dirty="0">
              <a:effectLst>
                <a:outerShdw blurRad="38100" dist="38100" dir="2700000" algn="tl">
                  <a:srgbClr val="000000">
                    <a:alpha val="43137"/>
                  </a:srgbClr>
                </a:outerShdw>
              </a:effectLst>
            </a:endParaRPr>
          </a:p>
        </p:txBody>
      </p:sp>
      <p:sp>
        <p:nvSpPr>
          <p:cNvPr id="24" name="矩形: 圆角 23"/>
          <p:cNvSpPr/>
          <p:nvPr/>
        </p:nvSpPr>
        <p:spPr>
          <a:xfrm>
            <a:off x="3692769" y="3655260"/>
            <a:ext cx="1003496" cy="385690"/>
          </a:xfrm>
          <a:prstGeom prst="roundRect">
            <a:avLst>
              <a:gd name="adj" fmla="val 32274"/>
            </a:avLst>
          </a:prstGeom>
          <a:solidFill>
            <a:srgbClr val="5096D6"/>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3200" b="1" dirty="0">
              <a:effectLst>
                <a:outerShdw blurRad="38100" dist="38100" dir="2700000" algn="tl">
                  <a:srgbClr val="000000">
                    <a:alpha val="43137"/>
                  </a:srgbClr>
                </a:outerShdw>
              </a:effectLst>
            </a:endParaRPr>
          </a:p>
        </p:txBody>
      </p:sp>
      <p:sp>
        <p:nvSpPr>
          <p:cNvPr id="25" name="矩形: 圆角 24"/>
          <p:cNvSpPr/>
          <p:nvPr/>
        </p:nvSpPr>
        <p:spPr>
          <a:xfrm>
            <a:off x="3692769" y="4097223"/>
            <a:ext cx="1003496" cy="385690"/>
          </a:xfrm>
          <a:prstGeom prst="roundRect">
            <a:avLst>
              <a:gd name="adj" fmla="val 32274"/>
            </a:avLst>
          </a:prstGeom>
          <a:solidFill>
            <a:srgbClr val="5096D6"/>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3200" b="1" dirty="0">
              <a:effectLst>
                <a:outerShdw blurRad="38100" dist="38100" dir="2700000" algn="tl">
                  <a:srgbClr val="000000">
                    <a:alpha val="43137"/>
                  </a:srgbClr>
                </a:outerShdw>
              </a:effectLst>
            </a:endParaRPr>
          </a:p>
        </p:txBody>
      </p:sp>
      <p:sp>
        <p:nvSpPr>
          <p:cNvPr id="26" name="矩形: 圆角 25"/>
          <p:cNvSpPr/>
          <p:nvPr/>
        </p:nvSpPr>
        <p:spPr>
          <a:xfrm>
            <a:off x="3692769" y="4539186"/>
            <a:ext cx="1003496" cy="385690"/>
          </a:xfrm>
          <a:prstGeom prst="roundRect">
            <a:avLst>
              <a:gd name="adj" fmla="val 32274"/>
            </a:avLst>
          </a:prstGeom>
          <a:solidFill>
            <a:srgbClr val="5096D6"/>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3200" b="1" dirty="0">
              <a:effectLst>
                <a:outerShdw blurRad="38100" dist="38100" dir="2700000" algn="tl">
                  <a:srgbClr val="000000">
                    <a:alpha val="43137"/>
                  </a:srgbClr>
                </a:outerShdw>
              </a:effectLst>
            </a:endParaRPr>
          </a:p>
        </p:txBody>
      </p:sp>
      <p:sp>
        <p:nvSpPr>
          <p:cNvPr id="28" name="矩形: 圆角 27"/>
          <p:cNvSpPr/>
          <p:nvPr/>
        </p:nvSpPr>
        <p:spPr>
          <a:xfrm>
            <a:off x="5406683" y="2329372"/>
            <a:ext cx="1003496" cy="385690"/>
          </a:xfrm>
          <a:prstGeom prst="roundRect">
            <a:avLst>
              <a:gd name="adj" fmla="val 32274"/>
            </a:avLst>
          </a:prstGeom>
          <a:solidFill>
            <a:srgbClr val="5096D6"/>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3200" b="1" dirty="0">
              <a:effectLst>
                <a:outerShdw blurRad="38100" dist="38100" dir="2700000" algn="tl">
                  <a:srgbClr val="000000">
                    <a:alpha val="43137"/>
                  </a:srgbClr>
                </a:outerShdw>
              </a:effectLst>
            </a:endParaRPr>
          </a:p>
        </p:txBody>
      </p:sp>
      <p:sp>
        <p:nvSpPr>
          <p:cNvPr id="29" name="矩形: 圆角 28"/>
          <p:cNvSpPr/>
          <p:nvPr/>
        </p:nvSpPr>
        <p:spPr>
          <a:xfrm>
            <a:off x="5251936" y="5210906"/>
            <a:ext cx="1312988" cy="345832"/>
          </a:xfrm>
          <a:prstGeom prst="roundRect">
            <a:avLst>
              <a:gd name="adj" fmla="val 10390"/>
            </a:avLst>
          </a:prstGeom>
          <a:noFill/>
          <a:ln>
            <a:noFill/>
          </a:ln>
        </p:spPr>
        <p:style>
          <a:lnRef idx="0">
            <a:scrgbClr r="0" g="0" b="0"/>
          </a:lnRef>
          <a:fillRef idx="0">
            <a:scrgbClr r="0" g="0" b="0"/>
          </a:fillRef>
          <a:effectRef idx="0">
            <a:scrgbClr r="0" g="0" b="0"/>
          </a:effectRef>
          <a:fontRef idx="minor">
            <a:schemeClr val="accent5"/>
          </a:fontRef>
        </p:style>
        <p:txBody>
          <a:bodyPr rot="0" spcFirstLastPara="0" vertOverflow="overflow" horzOverflow="overflow" vert="horz" wrap="square" lIns="91440" tIns="45720" rIns="91440" bIns="45720" numCol="1" spcCol="0" rtlCol="0" fromWordArt="0" anchor="ctr" anchorCtr="0" forceAA="0" compatLnSpc="1">
            <a:noAutofit/>
          </a:bodyPr>
          <a:lstStyle/>
          <a:p>
            <a:r>
              <a:rPr lang="zh-CN" altLang="en-US" sz="2000" dirty="0">
                <a:solidFill>
                  <a:schemeClr val="tx1"/>
                </a:solidFill>
                <a:effectLst>
                  <a:outerShdw blurRad="38100" dist="38100" dir="2700000" algn="tl">
                    <a:srgbClr val="000000">
                      <a:alpha val="43137"/>
                    </a:srgbClr>
                  </a:outerShdw>
                </a:effectLst>
              </a:rPr>
              <a:t>添加文字</a:t>
            </a:r>
            <a:endParaRPr lang="zh-CN" altLang="en-US" sz="2000" dirty="0">
              <a:solidFill>
                <a:schemeClr val="tx1"/>
              </a:solidFill>
              <a:effectLst>
                <a:outerShdw blurRad="38100" dist="38100" dir="2700000" algn="tl">
                  <a:srgbClr val="000000">
                    <a:alpha val="43137"/>
                  </a:srgbClr>
                </a:outerShdw>
              </a:effectLst>
            </a:endParaRPr>
          </a:p>
        </p:txBody>
      </p:sp>
      <p:sp>
        <p:nvSpPr>
          <p:cNvPr id="30" name="矩形: 圆角 29"/>
          <p:cNvSpPr/>
          <p:nvPr/>
        </p:nvSpPr>
        <p:spPr>
          <a:xfrm>
            <a:off x="5406683" y="2771335"/>
            <a:ext cx="1003496" cy="385690"/>
          </a:xfrm>
          <a:prstGeom prst="roundRect">
            <a:avLst>
              <a:gd name="adj" fmla="val 32274"/>
            </a:avLst>
          </a:prstGeom>
          <a:solidFill>
            <a:srgbClr val="5096D6"/>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3200" b="1" dirty="0">
              <a:effectLst>
                <a:outerShdw blurRad="38100" dist="38100" dir="2700000" algn="tl">
                  <a:srgbClr val="000000">
                    <a:alpha val="43137"/>
                  </a:srgbClr>
                </a:outerShdw>
              </a:effectLst>
            </a:endParaRPr>
          </a:p>
        </p:txBody>
      </p:sp>
      <p:sp>
        <p:nvSpPr>
          <p:cNvPr id="31" name="矩形: 圆角 30"/>
          <p:cNvSpPr/>
          <p:nvPr/>
        </p:nvSpPr>
        <p:spPr>
          <a:xfrm>
            <a:off x="5406683" y="3213298"/>
            <a:ext cx="1003496" cy="385690"/>
          </a:xfrm>
          <a:prstGeom prst="roundRect">
            <a:avLst>
              <a:gd name="adj" fmla="val 32274"/>
            </a:avLst>
          </a:prstGeom>
          <a:solidFill>
            <a:srgbClr val="5096D6"/>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3200" b="1" dirty="0">
              <a:effectLst>
                <a:outerShdw blurRad="38100" dist="38100" dir="2700000" algn="tl">
                  <a:srgbClr val="000000">
                    <a:alpha val="43137"/>
                  </a:srgbClr>
                </a:outerShdw>
              </a:effectLst>
            </a:endParaRPr>
          </a:p>
        </p:txBody>
      </p:sp>
      <p:sp>
        <p:nvSpPr>
          <p:cNvPr id="32" name="矩形: 圆角 31"/>
          <p:cNvSpPr/>
          <p:nvPr/>
        </p:nvSpPr>
        <p:spPr>
          <a:xfrm>
            <a:off x="5406683" y="3655260"/>
            <a:ext cx="1003496" cy="385690"/>
          </a:xfrm>
          <a:prstGeom prst="roundRect">
            <a:avLst>
              <a:gd name="adj" fmla="val 32274"/>
            </a:avLst>
          </a:prstGeom>
          <a:solidFill>
            <a:srgbClr val="5096D6"/>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3200" b="1" dirty="0">
              <a:effectLst>
                <a:outerShdw blurRad="38100" dist="38100" dir="2700000" algn="tl">
                  <a:srgbClr val="000000">
                    <a:alpha val="43137"/>
                  </a:srgbClr>
                </a:outerShdw>
              </a:effectLst>
            </a:endParaRPr>
          </a:p>
        </p:txBody>
      </p:sp>
      <p:sp>
        <p:nvSpPr>
          <p:cNvPr id="33" name="矩形: 圆角 32"/>
          <p:cNvSpPr/>
          <p:nvPr/>
        </p:nvSpPr>
        <p:spPr>
          <a:xfrm>
            <a:off x="5406683" y="4097223"/>
            <a:ext cx="1003496" cy="385690"/>
          </a:xfrm>
          <a:prstGeom prst="roundRect">
            <a:avLst>
              <a:gd name="adj" fmla="val 32274"/>
            </a:avLst>
          </a:prstGeom>
          <a:solidFill>
            <a:srgbClr val="5096D6"/>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3200" b="1" dirty="0">
              <a:effectLst>
                <a:outerShdw blurRad="38100" dist="38100" dir="2700000" algn="tl">
                  <a:srgbClr val="000000">
                    <a:alpha val="43137"/>
                  </a:srgbClr>
                </a:outerShdw>
              </a:effectLst>
            </a:endParaRPr>
          </a:p>
        </p:txBody>
      </p:sp>
      <p:sp>
        <p:nvSpPr>
          <p:cNvPr id="34" name="矩形: 圆角 33"/>
          <p:cNvSpPr/>
          <p:nvPr/>
        </p:nvSpPr>
        <p:spPr>
          <a:xfrm>
            <a:off x="5406683" y="4539186"/>
            <a:ext cx="1003496" cy="385690"/>
          </a:xfrm>
          <a:prstGeom prst="roundRect">
            <a:avLst>
              <a:gd name="adj" fmla="val 32274"/>
            </a:avLst>
          </a:prstGeom>
          <a:solidFill>
            <a:srgbClr val="5096D6"/>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3200" b="1" dirty="0">
              <a:effectLst>
                <a:outerShdw blurRad="38100" dist="38100" dir="2700000" algn="tl">
                  <a:srgbClr val="000000">
                    <a:alpha val="43137"/>
                  </a:srgbClr>
                </a:outerShdw>
              </a:effectLst>
            </a:endParaRPr>
          </a:p>
        </p:txBody>
      </p:sp>
      <p:sp>
        <p:nvSpPr>
          <p:cNvPr id="37" name="矩形: 圆角 36"/>
          <p:cNvSpPr/>
          <p:nvPr/>
        </p:nvSpPr>
        <p:spPr>
          <a:xfrm>
            <a:off x="6965850" y="5210906"/>
            <a:ext cx="1312988" cy="345832"/>
          </a:xfrm>
          <a:prstGeom prst="roundRect">
            <a:avLst>
              <a:gd name="adj" fmla="val 10390"/>
            </a:avLst>
          </a:prstGeom>
          <a:noFill/>
          <a:ln>
            <a:noFill/>
          </a:ln>
        </p:spPr>
        <p:style>
          <a:lnRef idx="0">
            <a:scrgbClr r="0" g="0" b="0"/>
          </a:lnRef>
          <a:fillRef idx="0">
            <a:scrgbClr r="0" g="0" b="0"/>
          </a:fillRef>
          <a:effectRef idx="0">
            <a:scrgbClr r="0" g="0" b="0"/>
          </a:effectRef>
          <a:fontRef idx="minor">
            <a:schemeClr val="accent5"/>
          </a:fontRef>
        </p:style>
        <p:txBody>
          <a:bodyPr rot="0" spcFirstLastPara="0" vertOverflow="overflow" horzOverflow="overflow" vert="horz" wrap="square" lIns="91440" tIns="45720" rIns="91440" bIns="45720" numCol="1" spcCol="0" rtlCol="0" fromWordArt="0" anchor="ctr" anchorCtr="0" forceAA="0" compatLnSpc="1">
            <a:noAutofit/>
          </a:bodyPr>
          <a:lstStyle/>
          <a:p>
            <a:r>
              <a:rPr lang="zh-CN" altLang="en-US" sz="2000" dirty="0">
                <a:solidFill>
                  <a:schemeClr val="tx1"/>
                </a:solidFill>
                <a:effectLst>
                  <a:outerShdw blurRad="38100" dist="38100" dir="2700000" algn="tl">
                    <a:srgbClr val="000000">
                      <a:alpha val="43137"/>
                    </a:srgbClr>
                  </a:outerShdw>
                </a:effectLst>
              </a:rPr>
              <a:t>添加文字</a:t>
            </a:r>
            <a:endParaRPr lang="zh-CN" altLang="en-US" sz="2000" dirty="0">
              <a:solidFill>
                <a:schemeClr val="tx1"/>
              </a:solidFill>
              <a:effectLst>
                <a:outerShdw blurRad="38100" dist="38100" dir="2700000" algn="tl">
                  <a:srgbClr val="000000">
                    <a:alpha val="43137"/>
                  </a:srgbClr>
                </a:outerShdw>
              </a:effectLst>
            </a:endParaRPr>
          </a:p>
        </p:txBody>
      </p:sp>
      <p:sp>
        <p:nvSpPr>
          <p:cNvPr id="41" name="矩形: 圆角 40"/>
          <p:cNvSpPr/>
          <p:nvPr/>
        </p:nvSpPr>
        <p:spPr>
          <a:xfrm>
            <a:off x="7120597" y="4097223"/>
            <a:ext cx="1003496" cy="385690"/>
          </a:xfrm>
          <a:prstGeom prst="roundRect">
            <a:avLst>
              <a:gd name="adj" fmla="val 32274"/>
            </a:avLst>
          </a:prstGeom>
          <a:solidFill>
            <a:srgbClr val="5096D6"/>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3200" b="1" dirty="0">
              <a:effectLst>
                <a:outerShdw blurRad="38100" dist="38100" dir="2700000" algn="tl">
                  <a:srgbClr val="000000">
                    <a:alpha val="43137"/>
                  </a:srgbClr>
                </a:outerShdw>
              </a:effectLst>
            </a:endParaRPr>
          </a:p>
        </p:txBody>
      </p:sp>
      <p:sp>
        <p:nvSpPr>
          <p:cNvPr id="42" name="矩形: 圆角 41"/>
          <p:cNvSpPr/>
          <p:nvPr/>
        </p:nvSpPr>
        <p:spPr>
          <a:xfrm>
            <a:off x="7120597" y="4539186"/>
            <a:ext cx="1003496" cy="385690"/>
          </a:xfrm>
          <a:prstGeom prst="roundRect">
            <a:avLst>
              <a:gd name="adj" fmla="val 32274"/>
            </a:avLst>
          </a:prstGeom>
          <a:solidFill>
            <a:srgbClr val="5096D6"/>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3200" b="1" dirty="0">
              <a:effectLst>
                <a:outerShdw blurRad="38100" dist="38100" dir="2700000" algn="tl">
                  <a:srgbClr val="000000">
                    <a:alpha val="43137"/>
                  </a:srgbClr>
                </a:outerShdw>
              </a:effectLst>
            </a:endParaRPr>
          </a:p>
        </p:txBody>
      </p:sp>
      <p:sp>
        <p:nvSpPr>
          <p:cNvPr id="45" name="矩形: 圆角 44"/>
          <p:cNvSpPr/>
          <p:nvPr/>
        </p:nvSpPr>
        <p:spPr>
          <a:xfrm>
            <a:off x="8679765" y="5210906"/>
            <a:ext cx="1312988" cy="345832"/>
          </a:xfrm>
          <a:prstGeom prst="roundRect">
            <a:avLst>
              <a:gd name="adj" fmla="val 10390"/>
            </a:avLst>
          </a:prstGeom>
          <a:noFill/>
          <a:ln>
            <a:noFill/>
          </a:ln>
        </p:spPr>
        <p:style>
          <a:lnRef idx="0">
            <a:scrgbClr r="0" g="0" b="0"/>
          </a:lnRef>
          <a:fillRef idx="0">
            <a:scrgbClr r="0" g="0" b="0"/>
          </a:fillRef>
          <a:effectRef idx="0">
            <a:scrgbClr r="0" g="0" b="0"/>
          </a:effectRef>
          <a:fontRef idx="minor">
            <a:schemeClr val="accent5"/>
          </a:fontRef>
        </p:style>
        <p:txBody>
          <a:bodyPr rot="0" spcFirstLastPara="0" vertOverflow="overflow" horzOverflow="overflow" vert="horz" wrap="square" lIns="91440" tIns="45720" rIns="91440" bIns="45720" numCol="1" spcCol="0" rtlCol="0" fromWordArt="0" anchor="ctr" anchorCtr="0" forceAA="0" compatLnSpc="1">
            <a:noAutofit/>
          </a:bodyPr>
          <a:lstStyle/>
          <a:p>
            <a:r>
              <a:rPr lang="zh-CN" altLang="en-US" sz="2000" dirty="0">
                <a:solidFill>
                  <a:schemeClr val="tx1"/>
                </a:solidFill>
                <a:effectLst>
                  <a:outerShdw blurRad="38100" dist="38100" dir="2700000" algn="tl">
                    <a:srgbClr val="000000">
                      <a:alpha val="43137"/>
                    </a:srgbClr>
                  </a:outerShdw>
                </a:effectLst>
              </a:rPr>
              <a:t>添加文字</a:t>
            </a:r>
            <a:endParaRPr lang="zh-CN" altLang="en-US" sz="2000" dirty="0">
              <a:solidFill>
                <a:schemeClr val="tx1"/>
              </a:solidFill>
              <a:effectLst>
                <a:outerShdw blurRad="38100" dist="38100" dir="2700000" algn="tl">
                  <a:srgbClr val="000000">
                    <a:alpha val="43137"/>
                  </a:srgbClr>
                </a:outerShdw>
              </a:effectLst>
            </a:endParaRPr>
          </a:p>
        </p:txBody>
      </p:sp>
      <p:sp>
        <p:nvSpPr>
          <p:cNvPr id="47" name="矩形: 圆角 46"/>
          <p:cNvSpPr/>
          <p:nvPr/>
        </p:nvSpPr>
        <p:spPr>
          <a:xfrm>
            <a:off x="8834512" y="3213298"/>
            <a:ext cx="1003496" cy="385690"/>
          </a:xfrm>
          <a:prstGeom prst="roundRect">
            <a:avLst>
              <a:gd name="adj" fmla="val 32274"/>
            </a:avLst>
          </a:prstGeom>
          <a:solidFill>
            <a:srgbClr val="5096D6"/>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3200" b="1" dirty="0">
              <a:effectLst>
                <a:outerShdw blurRad="38100" dist="38100" dir="2700000" algn="tl">
                  <a:srgbClr val="000000">
                    <a:alpha val="43137"/>
                  </a:srgbClr>
                </a:outerShdw>
              </a:effectLst>
            </a:endParaRPr>
          </a:p>
        </p:txBody>
      </p:sp>
      <p:sp>
        <p:nvSpPr>
          <p:cNvPr id="48" name="矩形: 圆角 47"/>
          <p:cNvSpPr/>
          <p:nvPr/>
        </p:nvSpPr>
        <p:spPr>
          <a:xfrm>
            <a:off x="8834512" y="3655260"/>
            <a:ext cx="1003496" cy="385690"/>
          </a:xfrm>
          <a:prstGeom prst="roundRect">
            <a:avLst>
              <a:gd name="adj" fmla="val 32274"/>
            </a:avLst>
          </a:prstGeom>
          <a:solidFill>
            <a:srgbClr val="5096D6"/>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3200" b="1" dirty="0">
              <a:effectLst>
                <a:outerShdw blurRad="38100" dist="38100" dir="2700000" algn="tl">
                  <a:srgbClr val="000000">
                    <a:alpha val="43137"/>
                  </a:srgbClr>
                </a:outerShdw>
              </a:effectLst>
            </a:endParaRPr>
          </a:p>
        </p:txBody>
      </p:sp>
      <p:sp>
        <p:nvSpPr>
          <p:cNvPr id="49" name="矩形: 圆角 48"/>
          <p:cNvSpPr/>
          <p:nvPr/>
        </p:nvSpPr>
        <p:spPr>
          <a:xfrm>
            <a:off x="8834512" y="4097223"/>
            <a:ext cx="1003496" cy="385690"/>
          </a:xfrm>
          <a:prstGeom prst="roundRect">
            <a:avLst>
              <a:gd name="adj" fmla="val 32274"/>
            </a:avLst>
          </a:prstGeom>
          <a:solidFill>
            <a:srgbClr val="5096D6"/>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3200" b="1" dirty="0">
              <a:effectLst>
                <a:outerShdw blurRad="38100" dist="38100" dir="2700000" algn="tl">
                  <a:srgbClr val="000000">
                    <a:alpha val="43137"/>
                  </a:srgbClr>
                </a:outerShdw>
              </a:effectLst>
            </a:endParaRPr>
          </a:p>
        </p:txBody>
      </p:sp>
      <p:sp>
        <p:nvSpPr>
          <p:cNvPr id="50" name="矩形: 圆角 49"/>
          <p:cNvSpPr/>
          <p:nvPr/>
        </p:nvSpPr>
        <p:spPr>
          <a:xfrm>
            <a:off x="8834512" y="4539186"/>
            <a:ext cx="1003496" cy="385690"/>
          </a:xfrm>
          <a:prstGeom prst="roundRect">
            <a:avLst>
              <a:gd name="adj" fmla="val 32274"/>
            </a:avLst>
          </a:prstGeom>
          <a:solidFill>
            <a:srgbClr val="5096D6"/>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3200" b="1" dirty="0">
              <a:effectLst>
                <a:outerShdw blurRad="38100" dist="38100" dir="2700000" algn="tl">
                  <a:srgbClr val="000000">
                    <a:alpha val="43137"/>
                  </a:srgbClr>
                </a:outerShdw>
              </a:effectLst>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337624"/>
            <a:ext cx="647114" cy="801860"/>
          </a:xfrm>
          <a:prstGeom prst="rect">
            <a:avLst/>
          </a:prstGeom>
        </p:spPr>
        <p:style>
          <a:lnRef idx="0">
            <a:schemeClr val="accent5"/>
          </a:lnRef>
          <a:fillRef idx="3">
            <a:schemeClr val="accent5"/>
          </a:fillRef>
          <a:effectRef idx="3">
            <a:schemeClr val="accent5"/>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6000" b="1" dirty="0">
              <a:effectLst>
                <a:outerShdw blurRad="38100" dist="38100" dir="2700000" algn="tl">
                  <a:srgbClr val="000000">
                    <a:alpha val="43137"/>
                  </a:srgbClr>
                </a:outerShdw>
              </a:effectLst>
            </a:endParaRPr>
          </a:p>
        </p:txBody>
      </p:sp>
      <p:sp>
        <p:nvSpPr>
          <p:cNvPr id="5" name="矩形 4"/>
          <p:cNvSpPr/>
          <p:nvPr/>
        </p:nvSpPr>
        <p:spPr>
          <a:xfrm>
            <a:off x="785445" y="337624"/>
            <a:ext cx="4391465" cy="801860"/>
          </a:xfrm>
          <a:prstGeom prst="rect">
            <a:avLst/>
          </a:prstGeom>
          <a:noFill/>
          <a:ln>
            <a:noFill/>
          </a:ln>
        </p:spPr>
        <p:style>
          <a:lnRef idx="0">
            <a:scrgbClr r="0" g="0" b="0"/>
          </a:lnRef>
          <a:fillRef idx="0">
            <a:scrgbClr r="0" g="0" b="0"/>
          </a:fillRef>
          <a:effectRef idx="0">
            <a:scrgbClr r="0" g="0" b="0"/>
          </a:effectRef>
          <a:fontRef idx="minor">
            <a:schemeClr val="accent5"/>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zh-CN" altLang="en-US" sz="4000" b="1" dirty="0">
                <a:effectLst>
                  <a:outerShdw blurRad="38100" dist="38100" dir="2700000" algn="tl">
                    <a:srgbClr val="000000">
                      <a:alpha val="43137"/>
                    </a:srgbClr>
                  </a:outerShdw>
                </a:effectLst>
              </a:rPr>
              <a:t>单击此处添加文字</a:t>
            </a:r>
            <a:endParaRPr lang="zh-CN" altLang="en-US" sz="4000" b="1" dirty="0">
              <a:effectLst>
                <a:outerShdw blurRad="38100" dist="38100" dir="2700000" algn="tl">
                  <a:srgbClr val="000000">
                    <a:alpha val="43137"/>
                  </a:srgbClr>
                </a:outerShdw>
              </a:effectLst>
            </a:endParaRPr>
          </a:p>
        </p:txBody>
      </p:sp>
      <p:cxnSp>
        <p:nvCxnSpPr>
          <p:cNvPr id="3" name="直接箭头连接符 2"/>
          <p:cNvCxnSpPr/>
          <p:nvPr/>
        </p:nvCxnSpPr>
        <p:spPr>
          <a:xfrm>
            <a:off x="5613010" y="2377441"/>
            <a:ext cx="0" cy="4009292"/>
          </a:xfrm>
          <a:prstGeom prst="straightConnector1">
            <a:avLst/>
          </a:prstGeom>
          <a:ln w="88900">
            <a:solidFill>
              <a:srgbClr val="569CDB"/>
            </a:solidFill>
            <a:tailEnd type="triangle"/>
          </a:ln>
        </p:spPr>
        <p:style>
          <a:lnRef idx="1">
            <a:schemeClr val="accent1"/>
          </a:lnRef>
          <a:fillRef idx="0">
            <a:schemeClr val="accent1"/>
          </a:fillRef>
          <a:effectRef idx="0">
            <a:schemeClr val="accent1"/>
          </a:effectRef>
          <a:fontRef idx="minor">
            <a:schemeClr val="tx1"/>
          </a:fontRef>
        </p:style>
      </p:cxnSp>
      <p:sp>
        <p:nvSpPr>
          <p:cNvPr id="35" name="矩形: 圆角 34"/>
          <p:cNvSpPr/>
          <p:nvPr/>
        </p:nvSpPr>
        <p:spPr>
          <a:xfrm>
            <a:off x="5111262" y="4100732"/>
            <a:ext cx="1003496" cy="562709"/>
          </a:xfrm>
          <a:prstGeom prst="roundRect">
            <a:avLst>
              <a:gd name="adj" fmla="val 32274"/>
            </a:avLst>
          </a:prstGeom>
          <a:solidFill>
            <a:srgbClr val="5096D6"/>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en-US" altLang="zh-CN" sz="3200" b="1" dirty="0">
                <a:effectLst>
                  <a:outerShdw blurRad="38100" dist="38100" dir="2700000" algn="tl">
                    <a:srgbClr val="000000">
                      <a:alpha val="43137"/>
                    </a:srgbClr>
                  </a:outerShdw>
                </a:effectLst>
              </a:rPr>
              <a:t>VS</a:t>
            </a:r>
            <a:endParaRPr lang="zh-CN" altLang="en-US" sz="3200" b="1" dirty="0">
              <a:effectLst>
                <a:outerShdw blurRad="38100" dist="38100" dir="2700000" algn="tl">
                  <a:srgbClr val="000000">
                    <a:alpha val="43137"/>
                  </a:srgbClr>
                </a:outerShdw>
              </a:effectLst>
            </a:endParaRPr>
          </a:p>
        </p:txBody>
      </p:sp>
      <p:sp>
        <p:nvSpPr>
          <p:cNvPr id="36" name="矩形: 圆角 35"/>
          <p:cNvSpPr/>
          <p:nvPr/>
        </p:nvSpPr>
        <p:spPr>
          <a:xfrm>
            <a:off x="7676269" y="1814732"/>
            <a:ext cx="1594339" cy="562709"/>
          </a:xfrm>
          <a:prstGeom prst="roundRect">
            <a:avLst>
              <a:gd name="adj" fmla="val 32274"/>
            </a:avLst>
          </a:prstGeom>
          <a:solidFill>
            <a:srgbClr val="5096D6"/>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zh-CN" altLang="en-US" sz="3200" b="1" dirty="0">
                <a:effectLst>
                  <a:outerShdw blurRad="38100" dist="38100" dir="2700000" algn="tl">
                    <a:srgbClr val="000000">
                      <a:alpha val="43137"/>
                    </a:srgbClr>
                  </a:outerShdw>
                </a:effectLst>
              </a:rPr>
              <a:t>对比后</a:t>
            </a:r>
            <a:endParaRPr lang="zh-CN" altLang="en-US" sz="3200" b="1" dirty="0">
              <a:effectLst>
                <a:outerShdw blurRad="38100" dist="38100" dir="2700000" algn="tl">
                  <a:srgbClr val="000000">
                    <a:alpha val="43137"/>
                  </a:srgbClr>
                </a:outerShdw>
              </a:effectLst>
            </a:endParaRPr>
          </a:p>
        </p:txBody>
      </p:sp>
      <p:sp>
        <p:nvSpPr>
          <p:cNvPr id="38" name="矩形: 圆角 37"/>
          <p:cNvSpPr/>
          <p:nvPr/>
        </p:nvSpPr>
        <p:spPr>
          <a:xfrm>
            <a:off x="2019889" y="1814732"/>
            <a:ext cx="1529863" cy="562709"/>
          </a:xfrm>
          <a:prstGeom prst="roundRect">
            <a:avLst>
              <a:gd name="adj" fmla="val 32274"/>
            </a:avLst>
          </a:prstGeom>
          <a:solidFill>
            <a:srgbClr val="5096D6"/>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zh-CN" altLang="en-US" sz="3200" b="1" dirty="0">
                <a:effectLst>
                  <a:outerShdw blurRad="38100" dist="38100" dir="2700000" algn="tl">
                    <a:srgbClr val="000000">
                      <a:alpha val="43137"/>
                    </a:srgbClr>
                  </a:outerShdw>
                </a:effectLst>
              </a:rPr>
              <a:t>对比前</a:t>
            </a:r>
            <a:endParaRPr lang="zh-CN" altLang="en-US" sz="3200" b="1" dirty="0">
              <a:effectLst>
                <a:outerShdw blurRad="38100" dist="38100" dir="2700000" algn="tl">
                  <a:srgbClr val="000000">
                    <a:alpha val="43137"/>
                  </a:srgbClr>
                </a:outerShdw>
              </a:effectLst>
            </a:endParaRPr>
          </a:p>
        </p:txBody>
      </p:sp>
      <p:sp>
        <p:nvSpPr>
          <p:cNvPr id="6" name="文本框 5"/>
          <p:cNvSpPr txBox="1"/>
          <p:nvPr/>
        </p:nvSpPr>
        <p:spPr>
          <a:xfrm>
            <a:off x="1917310" y="3052689"/>
            <a:ext cx="1735020" cy="400110"/>
          </a:xfrm>
          <a:prstGeom prst="rect">
            <a:avLst/>
          </a:prstGeom>
          <a:noFill/>
        </p:spPr>
        <p:txBody>
          <a:bodyPr wrap="square" rtlCol="0">
            <a:spAutoFit/>
          </a:bodyPr>
          <a:lstStyle/>
          <a:p>
            <a:r>
              <a:rPr lang="zh-CN" altLang="en-US" sz="2000" dirty="0"/>
              <a:t>单击添加文字</a:t>
            </a:r>
            <a:endParaRPr lang="zh-CN" altLang="en-US" sz="2000" dirty="0"/>
          </a:p>
        </p:txBody>
      </p:sp>
      <p:sp>
        <p:nvSpPr>
          <p:cNvPr id="43" name="文本框 42"/>
          <p:cNvSpPr txBox="1"/>
          <p:nvPr/>
        </p:nvSpPr>
        <p:spPr>
          <a:xfrm>
            <a:off x="1917310" y="3570849"/>
            <a:ext cx="1735020" cy="400110"/>
          </a:xfrm>
          <a:prstGeom prst="rect">
            <a:avLst/>
          </a:prstGeom>
          <a:noFill/>
        </p:spPr>
        <p:txBody>
          <a:bodyPr wrap="square" rtlCol="0">
            <a:spAutoFit/>
          </a:bodyPr>
          <a:lstStyle/>
          <a:p>
            <a:r>
              <a:rPr lang="zh-CN" altLang="en-US" sz="2000" dirty="0"/>
              <a:t>单击添加文字</a:t>
            </a:r>
            <a:endParaRPr lang="zh-CN" altLang="en-US" sz="2000" dirty="0"/>
          </a:p>
        </p:txBody>
      </p:sp>
      <p:sp>
        <p:nvSpPr>
          <p:cNvPr id="44" name="文本框 43"/>
          <p:cNvSpPr txBox="1"/>
          <p:nvPr/>
        </p:nvSpPr>
        <p:spPr>
          <a:xfrm>
            <a:off x="1917310" y="4090591"/>
            <a:ext cx="1735020" cy="400110"/>
          </a:xfrm>
          <a:prstGeom prst="rect">
            <a:avLst/>
          </a:prstGeom>
          <a:noFill/>
        </p:spPr>
        <p:txBody>
          <a:bodyPr wrap="square" rtlCol="0">
            <a:spAutoFit/>
          </a:bodyPr>
          <a:lstStyle/>
          <a:p>
            <a:r>
              <a:rPr lang="zh-CN" altLang="en-US" sz="2000" dirty="0"/>
              <a:t>单击添加文字</a:t>
            </a:r>
            <a:endParaRPr lang="zh-CN" altLang="en-US" sz="2000" dirty="0"/>
          </a:p>
        </p:txBody>
      </p:sp>
      <p:sp>
        <p:nvSpPr>
          <p:cNvPr id="46" name="文本框 45"/>
          <p:cNvSpPr txBox="1"/>
          <p:nvPr/>
        </p:nvSpPr>
        <p:spPr>
          <a:xfrm>
            <a:off x="1917310" y="4607988"/>
            <a:ext cx="1735020" cy="400110"/>
          </a:xfrm>
          <a:prstGeom prst="rect">
            <a:avLst/>
          </a:prstGeom>
          <a:noFill/>
        </p:spPr>
        <p:txBody>
          <a:bodyPr wrap="square" rtlCol="0">
            <a:spAutoFit/>
          </a:bodyPr>
          <a:lstStyle/>
          <a:p>
            <a:r>
              <a:rPr lang="zh-CN" altLang="en-US" sz="2000" dirty="0"/>
              <a:t>单击添加文字</a:t>
            </a:r>
            <a:endParaRPr lang="zh-CN" altLang="en-US" sz="2000" dirty="0"/>
          </a:p>
        </p:txBody>
      </p:sp>
      <p:sp>
        <p:nvSpPr>
          <p:cNvPr id="51" name="文本框 50"/>
          <p:cNvSpPr txBox="1"/>
          <p:nvPr/>
        </p:nvSpPr>
        <p:spPr>
          <a:xfrm>
            <a:off x="1917310" y="5125385"/>
            <a:ext cx="1735020" cy="400110"/>
          </a:xfrm>
          <a:prstGeom prst="rect">
            <a:avLst/>
          </a:prstGeom>
          <a:noFill/>
        </p:spPr>
        <p:txBody>
          <a:bodyPr wrap="square" rtlCol="0">
            <a:spAutoFit/>
          </a:bodyPr>
          <a:lstStyle/>
          <a:p>
            <a:r>
              <a:rPr lang="zh-CN" altLang="en-US" sz="2000" dirty="0"/>
              <a:t>单击添加文字</a:t>
            </a:r>
            <a:endParaRPr lang="zh-CN" altLang="en-US" sz="2000" dirty="0"/>
          </a:p>
        </p:txBody>
      </p:sp>
      <p:sp>
        <p:nvSpPr>
          <p:cNvPr id="52" name="文本框 51"/>
          <p:cNvSpPr txBox="1"/>
          <p:nvPr/>
        </p:nvSpPr>
        <p:spPr>
          <a:xfrm>
            <a:off x="7573690" y="3052689"/>
            <a:ext cx="1735020" cy="400110"/>
          </a:xfrm>
          <a:prstGeom prst="rect">
            <a:avLst/>
          </a:prstGeom>
          <a:noFill/>
        </p:spPr>
        <p:txBody>
          <a:bodyPr wrap="square" rtlCol="0">
            <a:spAutoFit/>
          </a:bodyPr>
          <a:lstStyle/>
          <a:p>
            <a:r>
              <a:rPr lang="zh-CN" altLang="en-US" sz="2000" dirty="0"/>
              <a:t>单击添加文字</a:t>
            </a:r>
            <a:endParaRPr lang="zh-CN" altLang="en-US" sz="2000" dirty="0"/>
          </a:p>
        </p:txBody>
      </p:sp>
      <p:sp>
        <p:nvSpPr>
          <p:cNvPr id="53" name="文本框 52"/>
          <p:cNvSpPr txBox="1"/>
          <p:nvPr/>
        </p:nvSpPr>
        <p:spPr>
          <a:xfrm>
            <a:off x="7573690" y="3570849"/>
            <a:ext cx="1735020" cy="400110"/>
          </a:xfrm>
          <a:prstGeom prst="rect">
            <a:avLst/>
          </a:prstGeom>
          <a:noFill/>
        </p:spPr>
        <p:txBody>
          <a:bodyPr wrap="square" rtlCol="0">
            <a:spAutoFit/>
          </a:bodyPr>
          <a:lstStyle/>
          <a:p>
            <a:r>
              <a:rPr lang="zh-CN" altLang="en-US" sz="2000" dirty="0"/>
              <a:t>单击添加文字</a:t>
            </a:r>
            <a:endParaRPr lang="zh-CN" altLang="en-US" sz="2000" dirty="0"/>
          </a:p>
        </p:txBody>
      </p:sp>
      <p:sp>
        <p:nvSpPr>
          <p:cNvPr id="54" name="文本框 53"/>
          <p:cNvSpPr txBox="1"/>
          <p:nvPr/>
        </p:nvSpPr>
        <p:spPr>
          <a:xfrm>
            <a:off x="7573690" y="4090591"/>
            <a:ext cx="1735020" cy="400110"/>
          </a:xfrm>
          <a:prstGeom prst="rect">
            <a:avLst/>
          </a:prstGeom>
          <a:noFill/>
        </p:spPr>
        <p:txBody>
          <a:bodyPr wrap="square" rtlCol="0">
            <a:spAutoFit/>
          </a:bodyPr>
          <a:lstStyle/>
          <a:p>
            <a:r>
              <a:rPr lang="zh-CN" altLang="en-US" sz="2000" dirty="0"/>
              <a:t>单击添加文字</a:t>
            </a:r>
            <a:endParaRPr lang="zh-CN" altLang="en-US" sz="2000" dirty="0"/>
          </a:p>
        </p:txBody>
      </p:sp>
      <p:sp>
        <p:nvSpPr>
          <p:cNvPr id="55" name="文本框 54"/>
          <p:cNvSpPr txBox="1"/>
          <p:nvPr/>
        </p:nvSpPr>
        <p:spPr>
          <a:xfrm>
            <a:off x="7573690" y="4607988"/>
            <a:ext cx="1735020" cy="400110"/>
          </a:xfrm>
          <a:prstGeom prst="rect">
            <a:avLst/>
          </a:prstGeom>
          <a:noFill/>
        </p:spPr>
        <p:txBody>
          <a:bodyPr wrap="square" rtlCol="0">
            <a:spAutoFit/>
          </a:bodyPr>
          <a:lstStyle/>
          <a:p>
            <a:r>
              <a:rPr lang="zh-CN" altLang="en-US" sz="2000" dirty="0"/>
              <a:t>单击添加文字</a:t>
            </a:r>
            <a:endParaRPr lang="zh-CN" altLang="en-US" sz="2000" dirty="0"/>
          </a:p>
        </p:txBody>
      </p:sp>
      <p:sp>
        <p:nvSpPr>
          <p:cNvPr id="56" name="文本框 55"/>
          <p:cNvSpPr txBox="1"/>
          <p:nvPr/>
        </p:nvSpPr>
        <p:spPr>
          <a:xfrm>
            <a:off x="7573690" y="5125385"/>
            <a:ext cx="1735020" cy="400110"/>
          </a:xfrm>
          <a:prstGeom prst="rect">
            <a:avLst/>
          </a:prstGeom>
          <a:noFill/>
        </p:spPr>
        <p:txBody>
          <a:bodyPr wrap="square" rtlCol="0">
            <a:spAutoFit/>
          </a:bodyPr>
          <a:lstStyle/>
          <a:p>
            <a:r>
              <a:rPr lang="zh-CN" altLang="en-US" sz="2000" dirty="0"/>
              <a:t>单击添加文字</a:t>
            </a:r>
            <a:endParaRPr lang="zh-CN" altLang="en-US" sz="20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337624"/>
            <a:ext cx="647114" cy="801860"/>
          </a:xfrm>
          <a:prstGeom prst="rect">
            <a:avLst/>
          </a:prstGeom>
        </p:spPr>
        <p:style>
          <a:lnRef idx="0">
            <a:schemeClr val="accent5"/>
          </a:lnRef>
          <a:fillRef idx="3">
            <a:schemeClr val="accent5"/>
          </a:fillRef>
          <a:effectRef idx="3">
            <a:schemeClr val="accent5"/>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6000" b="1" dirty="0">
              <a:effectLst>
                <a:outerShdw blurRad="38100" dist="38100" dir="2700000" algn="tl">
                  <a:srgbClr val="000000">
                    <a:alpha val="43137"/>
                  </a:srgbClr>
                </a:outerShdw>
              </a:effectLst>
            </a:endParaRPr>
          </a:p>
        </p:txBody>
      </p:sp>
      <p:sp>
        <p:nvSpPr>
          <p:cNvPr id="5" name="矩形 4"/>
          <p:cNvSpPr/>
          <p:nvPr/>
        </p:nvSpPr>
        <p:spPr>
          <a:xfrm>
            <a:off x="785445" y="337624"/>
            <a:ext cx="4391465" cy="801860"/>
          </a:xfrm>
          <a:prstGeom prst="rect">
            <a:avLst/>
          </a:prstGeom>
          <a:noFill/>
          <a:ln>
            <a:noFill/>
          </a:ln>
        </p:spPr>
        <p:style>
          <a:lnRef idx="0">
            <a:scrgbClr r="0" g="0" b="0"/>
          </a:lnRef>
          <a:fillRef idx="0">
            <a:scrgbClr r="0" g="0" b="0"/>
          </a:fillRef>
          <a:effectRef idx="0">
            <a:scrgbClr r="0" g="0" b="0"/>
          </a:effectRef>
          <a:fontRef idx="minor">
            <a:schemeClr val="accent5"/>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zh-CN" altLang="en-US" sz="4000" b="1" dirty="0">
                <a:effectLst>
                  <a:outerShdw blurRad="38100" dist="38100" dir="2700000" algn="tl">
                    <a:srgbClr val="000000">
                      <a:alpha val="43137"/>
                    </a:srgbClr>
                  </a:outerShdw>
                </a:effectLst>
              </a:rPr>
              <a:t>单击此处添加文字</a:t>
            </a:r>
            <a:endParaRPr lang="zh-CN" altLang="en-US" sz="4000" b="1" dirty="0">
              <a:effectLst>
                <a:outerShdw blurRad="38100" dist="38100" dir="2700000" algn="tl">
                  <a:srgbClr val="000000">
                    <a:alpha val="43137"/>
                  </a:srgbClr>
                </a:outerShdw>
              </a:effectLst>
            </a:endParaRPr>
          </a:p>
        </p:txBody>
      </p:sp>
      <p:sp>
        <p:nvSpPr>
          <p:cNvPr id="6" name="文本框 5"/>
          <p:cNvSpPr txBox="1"/>
          <p:nvPr/>
        </p:nvSpPr>
        <p:spPr>
          <a:xfrm>
            <a:off x="1301254" y="3102347"/>
            <a:ext cx="1735020" cy="1323439"/>
          </a:xfrm>
          <a:prstGeom prst="rect">
            <a:avLst/>
          </a:prstGeom>
          <a:noFill/>
        </p:spPr>
        <p:txBody>
          <a:bodyPr wrap="square" rtlCol="0">
            <a:spAutoFit/>
          </a:bodyPr>
          <a:lstStyle/>
          <a:p>
            <a:r>
              <a:rPr lang="zh-CN" altLang="en-US" sz="2000" dirty="0"/>
              <a:t>单击添加文字</a:t>
            </a:r>
            <a:endParaRPr lang="en-US" altLang="zh-CN" sz="2000" dirty="0"/>
          </a:p>
          <a:p>
            <a:r>
              <a:rPr lang="zh-CN" altLang="en-US" sz="2000" dirty="0"/>
              <a:t>单击添加文字单击添加文字</a:t>
            </a:r>
            <a:endParaRPr lang="zh-CN" altLang="en-US" sz="2000" dirty="0"/>
          </a:p>
          <a:p>
            <a:r>
              <a:rPr lang="zh-CN" altLang="en-US" sz="2000" dirty="0"/>
              <a:t>单击添加文字</a:t>
            </a:r>
            <a:endParaRPr lang="zh-CN" altLang="en-US" sz="2000" dirty="0"/>
          </a:p>
        </p:txBody>
      </p:sp>
      <p:sp>
        <p:nvSpPr>
          <p:cNvPr id="10" name="箭头: 十字 9"/>
          <p:cNvSpPr/>
          <p:nvPr/>
        </p:nvSpPr>
        <p:spPr>
          <a:xfrm>
            <a:off x="3896752" y="2453444"/>
            <a:ext cx="3812345" cy="2901868"/>
          </a:xfrm>
          <a:prstGeom prst="quadArrow">
            <a:avLst>
              <a:gd name="adj1" fmla="val 11689"/>
              <a:gd name="adj2" fmla="val 12590"/>
              <a:gd name="adj3" fmla="val 22500"/>
            </a:avLst>
          </a:prstGeom>
          <a:solidFill>
            <a:srgbClr val="5B9DDB"/>
          </a:solidFill>
          <a:ln w="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p>
        </p:txBody>
      </p:sp>
      <p:sp>
        <p:nvSpPr>
          <p:cNvPr id="23" name="文本框 22"/>
          <p:cNvSpPr txBox="1"/>
          <p:nvPr/>
        </p:nvSpPr>
        <p:spPr>
          <a:xfrm>
            <a:off x="5049719" y="5435239"/>
            <a:ext cx="1735020" cy="1323439"/>
          </a:xfrm>
          <a:prstGeom prst="rect">
            <a:avLst/>
          </a:prstGeom>
          <a:noFill/>
        </p:spPr>
        <p:txBody>
          <a:bodyPr wrap="square" rtlCol="0">
            <a:spAutoFit/>
          </a:bodyPr>
          <a:lstStyle/>
          <a:p>
            <a:r>
              <a:rPr lang="zh-CN" altLang="en-US" sz="2000" dirty="0"/>
              <a:t>单击添加文字</a:t>
            </a:r>
            <a:endParaRPr lang="en-US" altLang="zh-CN" sz="2000" dirty="0"/>
          </a:p>
          <a:p>
            <a:r>
              <a:rPr lang="zh-CN" altLang="en-US" sz="2000" dirty="0"/>
              <a:t>单击添加文字单击添加文字</a:t>
            </a:r>
            <a:endParaRPr lang="zh-CN" altLang="en-US" sz="2000" dirty="0"/>
          </a:p>
          <a:p>
            <a:r>
              <a:rPr lang="zh-CN" altLang="en-US" sz="2000" dirty="0"/>
              <a:t>单击添加文字</a:t>
            </a:r>
            <a:endParaRPr lang="zh-CN" altLang="en-US" sz="2000" dirty="0"/>
          </a:p>
        </p:txBody>
      </p:sp>
      <p:sp>
        <p:nvSpPr>
          <p:cNvPr id="24" name="文本框 23"/>
          <p:cNvSpPr txBox="1"/>
          <p:nvPr/>
        </p:nvSpPr>
        <p:spPr>
          <a:xfrm>
            <a:off x="8798184" y="3201358"/>
            <a:ext cx="1735020" cy="1323439"/>
          </a:xfrm>
          <a:prstGeom prst="rect">
            <a:avLst/>
          </a:prstGeom>
          <a:noFill/>
        </p:spPr>
        <p:txBody>
          <a:bodyPr wrap="square" rtlCol="0">
            <a:spAutoFit/>
          </a:bodyPr>
          <a:lstStyle/>
          <a:p>
            <a:r>
              <a:rPr lang="zh-CN" altLang="en-US" sz="2000" dirty="0"/>
              <a:t>单击添加文字</a:t>
            </a:r>
            <a:endParaRPr lang="en-US" altLang="zh-CN" sz="2000" dirty="0"/>
          </a:p>
          <a:p>
            <a:r>
              <a:rPr lang="zh-CN" altLang="en-US" sz="2000" dirty="0"/>
              <a:t>单击添加文字单击添加文字</a:t>
            </a:r>
            <a:endParaRPr lang="zh-CN" altLang="en-US" sz="2000" dirty="0"/>
          </a:p>
          <a:p>
            <a:r>
              <a:rPr lang="zh-CN" altLang="en-US" sz="2000" dirty="0"/>
              <a:t>单击添加文字</a:t>
            </a:r>
            <a:endParaRPr lang="zh-CN" altLang="en-US" sz="2000" dirty="0"/>
          </a:p>
        </p:txBody>
      </p:sp>
      <p:sp>
        <p:nvSpPr>
          <p:cNvPr id="25" name="文本框 24"/>
          <p:cNvSpPr txBox="1"/>
          <p:nvPr/>
        </p:nvSpPr>
        <p:spPr>
          <a:xfrm>
            <a:off x="5049719" y="1050078"/>
            <a:ext cx="1735020" cy="1323439"/>
          </a:xfrm>
          <a:prstGeom prst="rect">
            <a:avLst/>
          </a:prstGeom>
          <a:noFill/>
        </p:spPr>
        <p:txBody>
          <a:bodyPr wrap="square" rtlCol="0">
            <a:spAutoFit/>
          </a:bodyPr>
          <a:lstStyle/>
          <a:p>
            <a:r>
              <a:rPr lang="zh-CN" altLang="en-US" sz="2000" dirty="0"/>
              <a:t>单击添加文字</a:t>
            </a:r>
            <a:endParaRPr lang="en-US" altLang="zh-CN" sz="2000" dirty="0"/>
          </a:p>
          <a:p>
            <a:r>
              <a:rPr lang="zh-CN" altLang="en-US" sz="2000" dirty="0"/>
              <a:t>单击添加文字单击添加文字</a:t>
            </a:r>
            <a:endParaRPr lang="zh-CN" altLang="en-US" sz="2000" dirty="0"/>
          </a:p>
          <a:p>
            <a:r>
              <a:rPr lang="zh-CN" altLang="en-US" sz="2000" dirty="0"/>
              <a:t>单击添加文字</a:t>
            </a:r>
            <a:endParaRPr lang="zh-CN" altLang="en-US" sz="20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337624"/>
            <a:ext cx="647114" cy="801860"/>
          </a:xfrm>
          <a:prstGeom prst="rect">
            <a:avLst/>
          </a:prstGeom>
        </p:spPr>
        <p:style>
          <a:lnRef idx="0">
            <a:schemeClr val="accent5"/>
          </a:lnRef>
          <a:fillRef idx="3">
            <a:schemeClr val="accent5"/>
          </a:fillRef>
          <a:effectRef idx="3">
            <a:schemeClr val="accent5"/>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6000" b="1" dirty="0">
              <a:effectLst>
                <a:outerShdw blurRad="38100" dist="38100" dir="2700000" algn="tl">
                  <a:srgbClr val="000000">
                    <a:alpha val="43137"/>
                  </a:srgbClr>
                </a:outerShdw>
              </a:effectLst>
            </a:endParaRPr>
          </a:p>
        </p:txBody>
      </p:sp>
      <p:sp>
        <p:nvSpPr>
          <p:cNvPr id="5" name="矩形 4"/>
          <p:cNvSpPr/>
          <p:nvPr/>
        </p:nvSpPr>
        <p:spPr>
          <a:xfrm>
            <a:off x="785445" y="337624"/>
            <a:ext cx="4391465" cy="801860"/>
          </a:xfrm>
          <a:prstGeom prst="rect">
            <a:avLst/>
          </a:prstGeom>
          <a:noFill/>
          <a:ln>
            <a:noFill/>
          </a:ln>
        </p:spPr>
        <p:style>
          <a:lnRef idx="0">
            <a:scrgbClr r="0" g="0" b="0"/>
          </a:lnRef>
          <a:fillRef idx="0">
            <a:scrgbClr r="0" g="0" b="0"/>
          </a:fillRef>
          <a:effectRef idx="0">
            <a:scrgbClr r="0" g="0" b="0"/>
          </a:effectRef>
          <a:fontRef idx="minor">
            <a:schemeClr val="accent5"/>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zh-CN" altLang="en-US" sz="4000" b="1" dirty="0">
                <a:effectLst>
                  <a:outerShdw blurRad="38100" dist="38100" dir="2700000" algn="tl">
                    <a:srgbClr val="000000">
                      <a:alpha val="43137"/>
                    </a:srgbClr>
                  </a:outerShdw>
                </a:effectLst>
              </a:rPr>
              <a:t>单击此处添加文字</a:t>
            </a:r>
            <a:endParaRPr lang="zh-CN" altLang="en-US" sz="4000" b="1" dirty="0">
              <a:effectLst>
                <a:outerShdw blurRad="38100" dist="38100" dir="2700000" algn="tl">
                  <a:srgbClr val="000000">
                    <a:alpha val="43137"/>
                  </a:srgbClr>
                </a:outerShdw>
              </a:effectLst>
            </a:endParaRPr>
          </a:p>
        </p:txBody>
      </p:sp>
      <p:sp>
        <p:nvSpPr>
          <p:cNvPr id="12" name="矩形: 圆角 11"/>
          <p:cNvSpPr/>
          <p:nvPr/>
        </p:nvSpPr>
        <p:spPr>
          <a:xfrm>
            <a:off x="785445" y="2124221"/>
            <a:ext cx="5235527" cy="1386626"/>
          </a:xfrm>
          <a:prstGeom prst="roundRect">
            <a:avLst>
              <a:gd name="adj" fmla="val 12998"/>
            </a:avLst>
          </a:prstGeom>
          <a:solidFill>
            <a:srgbClr val="5096D6"/>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zh-CN" altLang="en-US" sz="2000" b="1" dirty="0">
                <a:effectLst>
                  <a:outerShdw blurRad="38100" dist="38100" dir="2700000" algn="tl">
                    <a:srgbClr val="000000">
                      <a:alpha val="43137"/>
                    </a:srgbClr>
                  </a:outerShdw>
                </a:effectLst>
              </a:rPr>
              <a:t>           单击此处添加文字</a:t>
            </a:r>
            <a:endParaRPr lang="zh-CN" altLang="en-US" sz="2000" b="1" dirty="0">
              <a:effectLst>
                <a:outerShdw blurRad="38100" dist="38100" dir="2700000" algn="tl">
                  <a:srgbClr val="000000">
                    <a:alpha val="43137"/>
                  </a:srgbClr>
                </a:outerShdw>
              </a:effectLst>
            </a:endParaRPr>
          </a:p>
        </p:txBody>
      </p:sp>
      <p:sp>
        <p:nvSpPr>
          <p:cNvPr id="9" name="矩形: 圆角 8"/>
          <p:cNvSpPr/>
          <p:nvPr/>
        </p:nvSpPr>
        <p:spPr>
          <a:xfrm>
            <a:off x="785445" y="2124221"/>
            <a:ext cx="1641393" cy="1386626"/>
          </a:xfrm>
          <a:prstGeom prst="roundRect">
            <a:avLst>
              <a:gd name="adj" fmla="val 10390"/>
            </a:avLst>
          </a:prstGeom>
          <a:blipFill>
            <a:blip r:embed="rId1"/>
            <a:stretch>
              <a:fillRect/>
            </a:stretch>
          </a:blipFill>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p>
        </p:txBody>
      </p:sp>
      <p:sp>
        <p:nvSpPr>
          <p:cNvPr id="15" name="矩形: 圆角 14"/>
          <p:cNvSpPr/>
          <p:nvPr/>
        </p:nvSpPr>
        <p:spPr>
          <a:xfrm>
            <a:off x="6020972" y="2124221"/>
            <a:ext cx="5235527" cy="1386626"/>
          </a:xfrm>
          <a:prstGeom prst="roundRect">
            <a:avLst>
              <a:gd name="adj" fmla="val 12998"/>
            </a:avLst>
          </a:prstGeom>
          <a:solidFill>
            <a:srgbClr val="5096D6"/>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zh-CN" altLang="en-US" sz="2000" b="1" dirty="0">
                <a:effectLst>
                  <a:outerShdw blurRad="38100" dist="38100" dir="2700000" algn="tl">
                    <a:srgbClr val="000000">
                      <a:alpha val="43137"/>
                    </a:srgbClr>
                  </a:outerShdw>
                </a:effectLst>
              </a:rPr>
              <a:t>           单击此处添加文字</a:t>
            </a:r>
            <a:endParaRPr lang="zh-CN" altLang="en-US" sz="2000" b="1" dirty="0">
              <a:effectLst>
                <a:outerShdw blurRad="38100" dist="38100" dir="2700000" algn="tl">
                  <a:srgbClr val="000000">
                    <a:alpha val="43137"/>
                  </a:srgbClr>
                </a:outerShdw>
              </a:effectLst>
            </a:endParaRPr>
          </a:p>
        </p:txBody>
      </p:sp>
      <p:sp>
        <p:nvSpPr>
          <p:cNvPr id="16" name="矩形: 圆角 15"/>
          <p:cNvSpPr/>
          <p:nvPr/>
        </p:nvSpPr>
        <p:spPr>
          <a:xfrm>
            <a:off x="6020972" y="2124221"/>
            <a:ext cx="1641393" cy="1386626"/>
          </a:xfrm>
          <a:prstGeom prst="roundRect">
            <a:avLst>
              <a:gd name="adj" fmla="val 10390"/>
            </a:avLst>
          </a:prstGeom>
          <a:blipFill>
            <a:blip r:embed="rId1"/>
            <a:stretch>
              <a:fillRect/>
            </a:stretch>
          </a:blipFill>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p>
        </p:txBody>
      </p:sp>
      <p:sp>
        <p:nvSpPr>
          <p:cNvPr id="17" name="矩形: 圆角 16"/>
          <p:cNvSpPr/>
          <p:nvPr/>
        </p:nvSpPr>
        <p:spPr>
          <a:xfrm>
            <a:off x="785445" y="4035082"/>
            <a:ext cx="5235527" cy="1386626"/>
          </a:xfrm>
          <a:prstGeom prst="roundRect">
            <a:avLst>
              <a:gd name="adj" fmla="val 12998"/>
            </a:avLst>
          </a:prstGeom>
          <a:solidFill>
            <a:srgbClr val="5096D6"/>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r>
              <a:rPr lang="zh-CN" altLang="en-US" sz="2000" b="1" dirty="0">
                <a:effectLst>
                  <a:outerShdw blurRad="38100" dist="38100" dir="2700000" algn="tl">
                    <a:srgbClr val="000000">
                      <a:alpha val="43137"/>
                    </a:srgbClr>
                  </a:outerShdw>
                </a:effectLst>
              </a:rPr>
              <a:t>           单击此处添加文字</a:t>
            </a:r>
            <a:endParaRPr lang="zh-CN" altLang="en-US" sz="2000" b="1" dirty="0">
              <a:effectLst>
                <a:outerShdw blurRad="38100" dist="38100" dir="2700000" algn="tl">
                  <a:srgbClr val="000000">
                    <a:alpha val="43137"/>
                  </a:srgbClr>
                </a:outerShdw>
              </a:effectLst>
            </a:endParaRPr>
          </a:p>
        </p:txBody>
      </p:sp>
      <p:sp>
        <p:nvSpPr>
          <p:cNvPr id="18" name="矩形: 圆角 17"/>
          <p:cNvSpPr/>
          <p:nvPr/>
        </p:nvSpPr>
        <p:spPr>
          <a:xfrm>
            <a:off x="4356213" y="4035082"/>
            <a:ext cx="1641393" cy="1386626"/>
          </a:xfrm>
          <a:prstGeom prst="roundRect">
            <a:avLst>
              <a:gd name="adj" fmla="val 10390"/>
            </a:avLst>
          </a:prstGeom>
          <a:blipFill>
            <a:blip r:embed="rId1"/>
            <a:stretch>
              <a:fillRect/>
            </a:stretch>
          </a:blipFill>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p>
        </p:txBody>
      </p:sp>
      <p:sp>
        <p:nvSpPr>
          <p:cNvPr id="19" name="矩形: 圆角 18"/>
          <p:cNvSpPr/>
          <p:nvPr/>
        </p:nvSpPr>
        <p:spPr>
          <a:xfrm>
            <a:off x="6020972" y="4035082"/>
            <a:ext cx="5235527" cy="1386626"/>
          </a:xfrm>
          <a:prstGeom prst="roundRect">
            <a:avLst>
              <a:gd name="adj" fmla="val 12998"/>
            </a:avLst>
          </a:prstGeom>
          <a:solidFill>
            <a:srgbClr val="5096D6"/>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r>
              <a:rPr lang="zh-CN" altLang="en-US" sz="2000" b="1" dirty="0">
                <a:effectLst>
                  <a:outerShdw blurRad="38100" dist="38100" dir="2700000" algn="tl">
                    <a:srgbClr val="000000">
                      <a:alpha val="43137"/>
                    </a:srgbClr>
                  </a:outerShdw>
                </a:effectLst>
              </a:rPr>
              <a:t>           单击此处添加文字</a:t>
            </a:r>
            <a:endParaRPr lang="zh-CN" altLang="en-US" sz="2000" b="1" dirty="0">
              <a:effectLst>
                <a:outerShdw blurRad="38100" dist="38100" dir="2700000" algn="tl">
                  <a:srgbClr val="000000">
                    <a:alpha val="43137"/>
                  </a:srgbClr>
                </a:outerShdw>
              </a:effectLst>
            </a:endParaRPr>
          </a:p>
        </p:txBody>
      </p:sp>
      <p:sp>
        <p:nvSpPr>
          <p:cNvPr id="20" name="矩形: 圆角 19"/>
          <p:cNvSpPr/>
          <p:nvPr/>
        </p:nvSpPr>
        <p:spPr>
          <a:xfrm>
            <a:off x="9591740" y="4035082"/>
            <a:ext cx="1641393" cy="1386626"/>
          </a:xfrm>
          <a:prstGeom prst="roundRect">
            <a:avLst>
              <a:gd name="adj" fmla="val 10390"/>
            </a:avLst>
          </a:prstGeom>
          <a:blipFill>
            <a:blip r:embed="rId1"/>
            <a:stretch>
              <a:fillRect/>
            </a:stretch>
          </a:blipFill>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337624"/>
            <a:ext cx="647114" cy="801860"/>
          </a:xfrm>
          <a:prstGeom prst="rect">
            <a:avLst/>
          </a:prstGeom>
        </p:spPr>
        <p:style>
          <a:lnRef idx="0">
            <a:schemeClr val="accent5"/>
          </a:lnRef>
          <a:fillRef idx="3">
            <a:schemeClr val="accent5"/>
          </a:fillRef>
          <a:effectRef idx="3">
            <a:schemeClr val="accent5"/>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6000" b="1" dirty="0">
              <a:effectLst>
                <a:outerShdw blurRad="38100" dist="38100" dir="2700000" algn="tl">
                  <a:srgbClr val="000000">
                    <a:alpha val="43137"/>
                  </a:srgbClr>
                </a:outerShdw>
              </a:effectLst>
            </a:endParaRPr>
          </a:p>
        </p:txBody>
      </p:sp>
      <p:sp>
        <p:nvSpPr>
          <p:cNvPr id="5" name="矩形 4"/>
          <p:cNvSpPr/>
          <p:nvPr/>
        </p:nvSpPr>
        <p:spPr>
          <a:xfrm>
            <a:off x="785445" y="337624"/>
            <a:ext cx="4391465" cy="801860"/>
          </a:xfrm>
          <a:prstGeom prst="rect">
            <a:avLst/>
          </a:prstGeom>
          <a:noFill/>
          <a:ln>
            <a:noFill/>
          </a:ln>
        </p:spPr>
        <p:style>
          <a:lnRef idx="0">
            <a:scrgbClr r="0" g="0" b="0"/>
          </a:lnRef>
          <a:fillRef idx="0">
            <a:scrgbClr r="0" g="0" b="0"/>
          </a:fillRef>
          <a:effectRef idx="0">
            <a:scrgbClr r="0" g="0" b="0"/>
          </a:effectRef>
          <a:fontRef idx="minor">
            <a:schemeClr val="accent5"/>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zh-CN" altLang="en-US" sz="4000" b="1" dirty="0">
                <a:effectLst>
                  <a:outerShdw blurRad="38100" dist="38100" dir="2700000" algn="tl">
                    <a:srgbClr val="000000">
                      <a:alpha val="43137"/>
                    </a:srgbClr>
                  </a:outerShdw>
                </a:effectLst>
              </a:rPr>
              <a:t>单击此处添加文字</a:t>
            </a:r>
            <a:endParaRPr lang="zh-CN" altLang="en-US" sz="4000" b="1" dirty="0">
              <a:effectLst>
                <a:outerShdw blurRad="38100" dist="38100" dir="2700000" algn="tl">
                  <a:srgbClr val="000000">
                    <a:alpha val="43137"/>
                  </a:srgbClr>
                </a:outerShdw>
              </a:effectLst>
            </a:endParaRPr>
          </a:p>
        </p:txBody>
      </p:sp>
      <p:sp>
        <p:nvSpPr>
          <p:cNvPr id="9" name="矩形: 圆角 8"/>
          <p:cNvSpPr/>
          <p:nvPr/>
        </p:nvSpPr>
        <p:spPr>
          <a:xfrm>
            <a:off x="1339784" y="1814731"/>
            <a:ext cx="1641393" cy="1386626"/>
          </a:xfrm>
          <a:prstGeom prst="roundRect">
            <a:avLst>
              <a:gd name="adj" fmla="val 10390"/>
            </a:avLst>
          </a:prstGeom>
          <a:blipFill>
            <a:blip r:embed="rId1"/>
            <a:stretch>
              <a:fillRect/>
            </a:stretch>
          </a:blipFill>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p>
        </p:txBody>
      </p:sp>
      <p:sp>
        <p:nvSpPr>
          <p:cNvPr id="16" name="矩形: 圆角 15"/>
          <p:cNvSpPr/>
          <p:nvPr/>
        </p:nvSpPr>
        <p:spPr>
          <a:xfrm>
            <a:off x="1339782" y="4904933"/>
            <a:ext cx="1641393" cy="1386626"/>
          </a:xfrm>
          <a:prstGeom prst="roundRect">
            <a:avLst>
              <a:gd name="adj" fmla="val 10390"/>
            </a:avLst>
          </a:prstGeom>
          <a:blipFill>
            <a:blip r:embed="rId1"/>
            <a:stretch>
              <a:fillRect/>
            </a:stretch>
          </a:blipFill>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p>
        </p:txBody>
      </p:sp>
      <p:sp>
        <p:nvSpPr>
          <p:cNvPr id="18" name="矩形: 圆角 17"/>
          <p:cNvSpPr/>
          <p:nvPr/>
        </p:nvSpPr>
        <p:spPr>
          <a:xfrm>
            <a:off x="1339783" y="3359832"/>
            <a:ext cx="1641393" cy="1386626"/>
          </a:xfrm>
          <a:prstGeom prst="roundRect">
            <a:avLst>
              <a:gd name="adj" fmla="val 10390"/>
            </a:avLst>
          </a:prstGeom>
          <a:blipFill>
            <a:blip r:embed="rId1"/>
            <a:stretch>
              <a:fillRect/>
            </a:stretch>
          </a:blipFill>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p>
        </p:txBody>
      </p:sp>
      <p:sp>
        <p:nvSpPr>
          <p:cNvPr id="13" name="文本框 12"/>
          <p:cNvSpPr txBox="1"/>
          <p:nvPr/>
        </p:nvSpPr>
        <p:spPr>
          <a:xfrm>
            <a:off x="3276427" y="1861713"/>
            <a:ext cx="6407842" cy="1292662"/>
          </a:xfrm>
          <a:prstGeom prst="rect">
            <a:avLst/>
          </a:prstGeom>
          <a:noFill/>
        </p:spPr>
        <p:txBody>
          <a:bodyPr wrap="square" rtlCol="0">
            <a:spAutoFit/>
          </a:bodyPr>
          <a:lstStyle/>
          <a:p>
            <a:pPr>
              <a:lnSpc>
                <a:spcPct val="130000"/>
              </a:lnSpc>
            </a:pPr>
            <a:r>
              <a:rPr lang="zh-CN" altLang="en-US" sz="2000" dirty="0"/>
              <a:t>单击添加文字单击添加文字单击添加文字单击添加文字</a:t>
            </a:r>
            <a:endParaRPr lang="en-US" altLang="zh-CN" sz="2000" dirty="0"/>
          </a:p>
          <a:p>
            <a:pPr>
              <a:lnSpc>
                <a:spcPct val="130000"/>
              </a:lnSpc>
            </a:pPr>
            <a:r>
              <a:rPr lang="zh-CN" altLang="en-US" sz="2000" dirty="0"/>
              <a:t>单击添加文字单击添加文字单击添加文字单击添加文字</a:t>
            </a:r>
            <a:endParaRPr lang="zh-CN" altLang="en-US" sz="2000" dirty="0"/>
          </a:p>
          <a:p>
            <a:pPr>
              <a:lnSpc>
                <a:spcPct val="130000"/>
              </a:lnSpc>
            </a:pPr>
            <a:r>
              <a:rPr lang="zh-CN" altLang="en-US" sz="2000" dirty="0"/>
              <a:t>单击添加文字单击添加文字单击添加文字单击添加文字</a:t>
            </a:r>
            <a:endParaRPr lang="zh-CN" altLang="en-US" sz="2000" dirty="0"/>
          </a:p>
        </p:txBody>
      </p:sp>
      <p:sp>
        <p:nvSpPr>
          <p:cNvPr id="14" name="文本框 13"/>
          <p:cNvSpPr txBox="1"/>
          <p:nvPr/>
        </p:nvSpPr>
        <p:spPr>
          <a:xfrm>
            <a:off x="3276427" y="3406814"/>
            <a:ext cx="6407842" cy="1292662"/>
          </a:xfrm>
          <a:prstGeom prst="rect">
            <a:avLst/>
          </a:prstGeom>
          <a:noFill/>
        </p:spPr>
        <p:txBody>
          <a:bodyPr wrap="square" rtlCol="0">
            <a:spAutoFit/>
          </a:bodyPr>
          <a:lstStyle/>
          <a:p>
            <a:pPr>
              <a:lnSpc>
                <a:spcPct val="130000"/>
              </a:lnSpc>
            </a:pPr>
            <a:r>
              <a:rPr lang="zh-CN" altLang="en-US" sz="2000" dirty="0"/>
              <a:t>单击添加文字单击添加文字单击添加文字单击添加文字</a:t>
            </a:r>
            <a:endParaRPr lang="en-US" altLang="zh-CN" sz="2000" dirty="0"/>
          </a:p>
          <a:p>
            <a:pPr>
              <a:lnSpc>
                <a:spcPct val="130000"/>
              </a:lnSpc>
            </a:pPr>
            <a:r>
              <a:rPr lang="zh-CN" altLang="en-US" sz="2000" dirty="0"/>
              <a:t>单击添加文字单击添加文字单击添加文字单击添加文字</a:t>
            </a:r>
            <a:endParaRPr lang="zh-CN" altLang="en-US" sz="2000" dirty="0"/>
          </a:p>
          <a:p>
            <a:pPr>
              <a:lnSpc>
                <a:spcPct val="130000"/>
              </a:lnSpc>
            </a:pPr>
            <a:r>
              <a:rPr lang="zh-CN" altLang="en-US" sz="2000" dirty="0"/>
              <a:t>单击添加文字单击添加文字单击添加文字单击添加文字</a:t>
            </a:r>
            <a:endParaRPr lang="zh-CN" altLang="en-US" sz="2000" dirty="0"/>
          </a:p>
        </p:txBody>
      </p:sp>
      <p:sp>
        <p:nvSpPr>
          <p:cNvPr id="21" name="文本框 20"/>
          <p:cNvSpPr txBox="1"/>
          <p:nvPr/>
        </p:nvSpPr>
        <p:spPr>
          <a:xfrm>
            <a:off x="3276427" y="4951915"/>
            <a:ext cx="6407842" cy="1292662"/>
          </a:xfrm>
          <a:prstGeom prst="rect">
            <a:avLst/>
          </a:prstGeom>
          <a:noFill/>
        </p:spPr>
        <p:txBody>
          <a:bodyPr wrap="square" rtlCol="0">
            <a:spAutoFit/>
          </a:bodyPr>
          <a:lstStyle/>
          <a:p>
            <a:pPr>
              <a:lnSpc>
                <a:spcPct val="130000"/>
              </a:lnSpc>
            </a:pPr>
            <a:r>
              <a:rPr lang="zh-CN" altLang="en-US" sz="2000" dirty="0"/>
              <a:t>单击添加文字单击添加文字单击添加文字单击添加文字</a:t>
            </a:r>
            <a:endParaRPr lang="en-US" altLang="zh-CN" sz="2000" dirty="0"/>
          </a:p>
          <a:p>
            <a:pPr>
              <a:lnSpc>
                <a:spcPct val="130000"/>
              </a:lnSpc>
            </a:pPr>
            <a:r>
              <a:rPr lang="zh-CN" altLang="en-US" sz="2000" dirty="0"/>
              <a:t>单击添加文字单击添加文字单击添加文字单击添加文字</a:t>
            </a:r>
            <a:endParaRPr lang="zh-CN" altLang="en-US" sz="2000" dirty="0"/>
          </a:p>
          <a:p>
            <a:pPr>
              <a:lnSpc>
                <a:spcPct val="130000"/>
              </a:lnSpc>
            </a:pPr>
            <a:r>
              <a:rPr lang="zh-CN" altLang="en-US" sz="2000" dirty="0"/>
              <a:t>单击添加文字单击添加文字单击添加文字单击添加文字</a:t>
            </a:r>
            <a:endParaRPr lang="zh-CN" altLang="en-US" sz="20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4342228" y="2827605"/>
            <a:ext cx="7849772" cy="1842869"/>
          </a:xfrm>
          <a:prstGeom prst="rect">
            <a:avLst/>
          </a:prstGeom>
        </p:spPr>
        <p:style>
          <a:lnRef idx="0">
            <a:schemeClr val="accent5"/>
          </a:lnRef>
          <a:fillRef idx="3">
            <a:schemeClr val="accent5"/>
          </a:fillRef>
          <a:effectRef idx="3">
            <a:schemeClr val="accent5"/>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nSpc>
                <a:spcPct val="130000"/>
              </a:lnSpc>
            </a:pPr>
            <a:r>
              <a:rPr lang="zh-CN" altLang="en-US" sz="6000" b="1" spc="120" dirty="0">
                <a:effectLst>
                  <a:outerShdw blurRad="38100" dist="38100" dir="2700000" algn="tl">
                    <a:srgbClr val="000000">
                      <a:alpha val="43137"/>
                    </a:srgbClr>
                  </a:outerShdw>
                </a:effectLst>
              </a:rPr>
              <a:t>   感谢观看！</a:t>
            </a:r>
            <a:endParaRPr lang="en-US" altLang="zh-CN" sz="6000" b="1" spc="120" dirty="0">
              <a:effectLst>
                <a:outerShdw blurRad="38100" dist="38100" dir="2700000" algn="tl">
                  <a:srgbClr val="000000">
                    <a:alpha val="43137"/>
                  </a:srgbClr>
                </a:outerShdw>
              </a:effectLst>
            </a:endParaRPr>
          </a:p>
          <a:p>
            <a:pPr>
              <a:lnSpc>
                <a:spcPct val="130000"/>
              </a:lnSpc>
            </a:pPr>
            <a:r>
              <a:rPr lang="en-US" altLang="zh-CN" sz="3200" b="1" spc="120" dirty="0">
                <a:effectLst>
                  <a:outerShdw blurRad="38100" dist="38100" dir="2700000" algn="tl">
                    <a:srgbClr val="000000">
                      <a:alpha val="43137"/>
                    </a:srgbClr>
                  </a:outerShdw>
                </a:effectLst>
              </a:rPr>
              <a:t>      THANK  YOU</a:t>
            </a:r>
            <a:endParaRPr lang="zh-CN" altLang="en-US" sz="3200" b="1" spc="120" dirty="0">
              <a:effectLst>
                <a:outerShdw blurRad="38100" dist="38100" dir="2700000" algn="tl">
                  <a:srgbClr val="000000">
                    <a:alpha val="43137"/>
                  </a:srgbClr>
                </a:outerShdw>
              </a:effectLst>
            </a:endParaRPr>
          </a:p>
        </p:txBody>
      </p:sp>
      <p:sp>
        <p:nvSpPr>
          <p:cNvPr id="10" name="矩形 9"/>
          <p:cNvSpPr/>
          <p:nvPr/>
        </p:nvSpPr>
        <p:spPr>
          <a:xfrm>
            <a:off x="4342228" y="4777155"/>
            <a:ext cx="7849772" cy="45719"/>
          </a:xfrm>
          <a:prstGeom prst="rect">
            <a:avLst/>
          </a:prstGeom>
        </p:spPr>
        <p:style>
          <a:lnRef idx="0">
            <a:schemeClr val="accent5"/>
          </a:lnRef>
          <a:fillRef idx="3">
            <a:schemeClr val="accent5"/>
          </a:fillRef>
          <a:effectRef idx="3">
            <a:schemeClr val="accent5"/>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nSpc>
                <a:spcPct val="130000"/>
              </a:lnSpc>
            </a:pPr>
            <a:endParaRPr lang="zh-CN" altLang="en-US" sz="3200" b="1" spc="120" dirty="0">
              <a:effectLst>
                <a:outerShdw blurRad="38100" dist="38100" dir="2700000" algn="tl">
                  <a:srgbClr val="000000">
                    <a:alpha val="43137"/>
                  </a:srgbClr>
                </a:outerShdw>
              </a:effectLst>
            </a:endParaRPr>
          </a:p>
        </p:txBody>
      </p:sp>
      <p:sp>
        <p:nvSpPr>
          <p:cNvPr id="2" name="矩形 1"/>
          <p:cNvSpPr/>
          <p:nvPr/>
        </p:nvSpPr>
        <p:spPr>
          <a:xfrm>
            <a:off x="4342228" y="1491175"/>
            <a:ext cx="1594338" cy="1097280"/>
          </a:xfrm>
          <a:prstGeom prst="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en-US" altLang="zh-CN" sz="3200" b="1" dirty="0">
                <a:effectLst>
                  <a:outerShdw blurRad="38100" dist="38100" dir="2700000" algn="tl">
                    <a:srgbClr val="000000">
                      <a:alpha val="43137"/>
                    </a:srgbClr>
                  </a:outerShdw>
                </a:effectLst>
              </a:rPr>
              <a:t>LOGO</a:t>
            </a:r>
            <a:endParaRPr lang="zh-CN" altLang="en-US" sz="3200" b="1" dirty="0">
              <a:effectLst>
                <a:outerShdw blurRad="38100" dist="38100" dir="2700000" algn="tl">
                  <a:srgbClr val="000000">
                    <a:alpha val="43137"/>
                  </a:srgbClr>
                </a:outerShdw>
              </a:effectLst>
            </a:endParaRPr>
          </a:p>
        </p:txBody>
      </p:sp>
    </p:spTree>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bodyPr rtlCol="0" anchor="ctr"/>
      <a:lstStyle>
        <a:defPPr algn="ctr">
          <a:defRPr dirty="0"/>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709</Words>
  <Application>WPS 演示</Application>
  <PresentationFormat>宽屏</PresentationFormat>
  <Paragraphs>110</Paragraphs>
  <Slides>9</Slides>
  <Notes>0</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9</vt:i4>
      </vt:variant>
    </vt:vector>
  </HeadingPairs>
  <TitlesOfParts>
    <vt:vector size="20" baseType="lpstr">
      <vt:lpstr>Arial</vt:lpstr>
      <vt:lpstr>宋体</vt:lpstr>
      <vt:lpstr>Wingdings</vt:lpstr>
      <vt:lpstr>等线</vt:lpstr>
      <vt:lpstr>等线</vt:lpstr>
      <vt:lpstr>Courier New</vt:lpstr>
      <vt:lpstr>微软雅黑</vt:lpstr>
      <vt:lpstr>等线 Light</vt:lpstr>
      <vt:lpstr>等线 Light</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高闪</dc:creator>
  <cp:lastModifiedBy>Administrator</cp:lastModifiedBy>
  <cp:revision>7</cp:revision>
  <dcterms:created xsi:type="dcterms:W3CDTF">2017-02-28T09:16:00Z</dcterms:created>
  <dcterms:modified xsi:type="dcterms:W3CDTF">2017-03-11T09:09:38Z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2052-10.1.0.6260</vt:lpwstr>
  </property>
</Properties>
</file>