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70" r:id="rId2"/>
    <p:sldId id="281" r:id="rId3"/>
    <p:sldId id="271" r:id="rId4"/>
    <p:sldId id="272" r:id="rId5"/>
    <p:sldId id="273" r:id="rId6"/>
    <p:sldId id="274" r:id="rId7"/>
    <p:sldId id="275" r:id="rId8"/>
    <p:sldId id="265" r:id="rId9"/>
    <p:sldId id="269" r:id="rId10"/>
    <p:sldId id="276" r:id="rId11"/>
    <p:sldId id="277" r:id="rId12"/>
    <p:sldId id="279" r:id="rId13"/>
    <p:sldId id="280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2419"/>
    <a:srgbClr val="F24D1F"/>
    <a:srgbClr val="FEF3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1"/>
  </p:normalViewPr>
  <p:slideViewPr>
    <p:cSldViewPr snapToGrid="0" snapToObjects="1">
      <p:cViewPr varScale="1">
        <p:scale>
          <a:sx n="110" d="100"/>
          <a:sy n="110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3A8966-E4DF-4056-8BE2-77937693A9B5}" type="datetimeFigureOut">
              <a:rPr lang="zh-CN" altLang="en-US" smtClean="0"/>
              <a:t>2017/12/26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613DAB-BDFF-4FD0-BDEA-63DE3BA334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518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883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670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7854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25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219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8867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758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955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6630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740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2706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3DAB-BDFF-4FD0-BDEA-63DE3BA3347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669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0343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010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1248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8025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223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FEF3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28800"/>
            <a:ext cx="121920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33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rgbClr val="FEF3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5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EF3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64311" y="4060556"/>
            <a:ext cx="9699713" cy="4176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4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6949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9913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4220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2114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61146-D5B8-FA4C-8C3E-C685B1018407}" type="datetimeFigureOut">
              <a:rPr kumimoji="1" lang="zh-CN" altLang="en-US" smtClean="0"/>
              <a:t>2017/12/26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F8B8-02AC-C747-82EC-FF933ED8E33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8653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1" r:id="rId6"/>
    <p:sldLayoutId id="2147483660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5213805" y="892900"/>
            <a:ext cx="2026636" cy="3439949"/>
            <a:chOff x="8117058" y="892900"/>
            <a:chExt cx="2026636" cy="3439949"/>
          </a:xfrm>
        </p:grpSpPr>
        <p:sp>
          <p:nvSpPr>
            <p:cNvPr id="3" name="文本框 2"/>
            <p:cNvSpPr txBox="1"/>
            <p:nvPr/>
          </p:nvSpPr>
          <p:spPr>
            <a:xfrm>
              <a:off x="8117058" y="956601"/>
              <a:ext cx="1522621" cy="1688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9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TXingkai" charset="-122"/>
                  <a:ea typeface="STXingkai" charset="-122"/>
                  <a:cs typeface="STXingkai" charset="-122"/>
                </a:rPr>
                <a:t>罢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9042303" y="2090727"/>
              <a:ext cx="103105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6600">
                  <a:solidFill>
                    <a:schemeClr val="tx1">
                      <a:lumMod val="75000"/>
                      <a:lumOff val="25000"/>
                    </a:schemeClr>
                  </a:solidFill>
                  <a:latin typeface="STXingkai" charset="-122"/>
                  <a:ea typeface="STXingkai" charset="-122"/>
                  <a:cs typeface="STXingkai" charset="-122"/>
                </a:rPr>
                <a:t>黜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492569" y="2644725"/>
              <a:ext cx="983410" cy="1688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4800">
                  <a:solidFill>
                    <a:schemeClr val="tx1">
                      <a:lumMod val="75000"/>
                      <a:lumOff val="25000"/>
                    </a:schemeClr>
                  </a:solidFill>
                  <a:latin typeface="STXingkai" charset="-122"/>
                  <a:ea typeface="STXingkai" charset="-122"/>
                  <a:cs typeface="STXingkai" charset="-122"/>
                </a:rPr>
                <a:t>百家</a:t>
              </a:r>
              <a:endParaRPr kumimoji="1"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STXingkai" charset="-122"/>
                <a:ea typeface="STXingkai" charset="-122"/>
                <a:cs typeface="STXingkai" charset="-122"/>
              </a:endParaRPr>
            </a:p>
          </p:txBody>
        </p:sp>
        <p:sp>
          <p:nvSpPr>
            <p:cNvPr id="6" name="半闭框 5"/>
            <p:cNvSpPr/>
            <p:nvPr/>
          </p:nvSpPr>
          <p:spPr>
            <a:xfrm flipH="1">
              <a:off x="8755972" y="892900"/>
              <a:ext cx="801857" cy="907763"/>
            </a:xfrm>
            <a:prstGeom prst="halfFrame">
              <a:avLst>
                <a:gd name="adj1" fmla="val 10692"/>
                <a:gd name="adj2" fmla="val 8805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半闭框 6"/>
            <p:cNvSpPr/>
            <p:nvPr/>
          </p:nvSpPr>
          <p:spPr>
            <a:xfrm flipV="1">
              <a:off x="8355044" y="3425086"/>
              <a:ext cx="801857" cy="907763"/>
            </a:xfrm>
            <a:prstGeom prst="halfFrame">
              <a:avLst>
                <a:gd name="adj1" fmla="val 10692"/>
                <a:gd name="adj2" fmla="val 8805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356425" y="3297198"/>
              <a:ext cx="787269" cy="761669"/>
            </a:xfrm>
            <a:prstGeom prst="rect">
              <a:avLst/>
            </a:prstGeom>
          </p:spPr>
        </p:pic>
      </p:grpSp>
      <p:sp>
        <p:nvSpPr>
          <p:cNvPr id="9" name="任意形状 8"/>
          <p:cNvSpPr/>
          <p:nvPr/>
        </p:nvSpPr>
        <p:spPr>
          <a:xfrm rot="18900000">
            <a:off x="646222" y="3975339"/>
            <a:ext cx="3191755" cy="3074946"/>
          </a:xfrm>
          <a:custGeom>
            <a:avLst/>
            <a:gdLst>
              <a:gd name="connsiteX0" fmla="*/ 1393359 w 8386734"/>
              <a:gd name="connsiteY0" fmla="*/ 2836146 h 8079804"/>
              <a:gd name="connsiteX1" fmla="*/ 272785 w 8386734"/>
              <a:gd name="connsiteY1" fmla="*/ 2836146 h 8079804"/>
              <a:gd name="connsiteX2" fmla="*/ 274843 w 8386734"/>
              <a:gd name="connsiteY2" fmla="*/ 2888963 h 8079804"/>
              <a:gd name="connsiteX3" fmla="*/ 597708 w 8386734"/>
              <a:gd name="connsiteY3" fmla="*/ 3692450 h 8079804"/>
              <a:gd name="connsiteX4" fmla="*/ 652049 w 8386734"/>
              <a:gd name="connsiteY4" fmla="*/ 3752571 h 8079804"/>
              <a:gd name="connsiteX5" fmla="*/ 1445172 w 8386734"/>
              <a:gd name="connsiteY5" fmla="*/ 2959449 h 8079804"/>
              <a:gd name="connsiteX6" fmla="*/ 1438672 w 8386734"/>
              <a:gd name="connsiteY6" fmla="*/ 2951492 h 8079804"/>
              <a:gd name="connsiteX7" fmla="*/ 1400989 w 8386734"/>
              <a:gd name="connsiteY7" fmla="*/ 2874238 h 8079804"/>
              <a:gd name="connsiteX8" fmla="*/ 1665295 w 8386734"/>
              <a:gd name="connsiteY8" fmla="*/ 3096916 h 8079804"/>
              <a:gd name="connsiteX9" fmla="*/ 1654235 w 8386734"/>
              <a:gd name="connsiteY9" fmla="*/ 3095855 h 8079804"/>
              <a:gd name="connsiteX10" fmla="*/ 1562539 w 8386734"/>
              <a:gd name="connsiteY10" fmla="*/ 3063699 h 8079804"/>
              <a:gd name="connsiteX11" fmla="*/ 1547520 w 8386734"/>
              <a:gd name="connsiteY11" fmla="*/ 3054306 h 8079804"/>
              <a:gd name="connsiteX12" fmla="*/ 750427 w 8386734"/>
              <a:gd name="connsiteY12" fmla="*/ 3851400 h 8079804"/>
              <a:gd name="connsiteX13" fmla="*/ 794700 w 8386734"/>
              <a:gd name="connsiteY13" fmla="*/ 3891926 h 8079804"/>
              <a:gd name="connsiteX14" fmla="*/ 1591181 w 8386734"/>
              <a:gd name="connsiteY14" fmla="*/ 4224715 h 8079804"/>
              <a:gd name="connsiteX15" fmla="*/ 1665294 w 8386734"/>
              <a:gd name="connsiteY15" fmla="*/ 4228253 h 8079804"/>
              <a:gd name="connsiteX16" fmla="*/ 1910281 w 8386734"/>
              <a:gd name="connsiteY16" fmla="*/ 3040292 h 8079804"/>
              <a:gd name="connsiteX17" fmla="*/ 1902246 w 8386734"/>
              <a:gd name="connsiteY17" fmla="*/ 3046855 h 8079804"/>
              <a:gd name="connsiteX18" fmla="*/ 1844049 w 8386734"/>
              <a:gd name="connsiteY18" fmla="*/ 3077480 h 8079804"/>
              <a:gd name="connsiteX19" fmla="*/ 1804741 w 8386734"/>
              <a:gd name="connsiteY19" fmla="*/ 3089129 h 8079804"/>
              <a:gd name="connsiteX20" fmla="*/ 1804741 w 8386734"/>
              <a:gd name="connsiteY20" fmla="*/ 4227893 h 8079804"/>
              <a:gd name="connsiteX21" fmla="*/ 1871300 w 8386734"/>
              <a:gd name="connsiteY21" fmla="*/ 4224715 h 8079804"/>
              <a:gd name="connsiteX22" fmla="*/ 2653490 w 8386734"/>
              <a:gd name="connsiteY22" fmla="*/ 3903732 h 8079804"/>
              <a:gd name="connsiteX23" fmla="*/ 2716642 w 8386734"/>
              <a:gd name="connsiteY23" fmla="*/ 3846652 h 8079804"/>
              <a:gd name="connsiteX24" fmla="*/ 2670837 w 8386734"/>
              <a:gd name="connsiteY24" fmla="*/ 3800847 h 8079804"/>
              <a:gd name="connsiteX25" fmla="*/ 2665693 w 8386734"/>
              <a:gd name="connsiteY25" fmla="*/ 3798372 h 8079804"/>
              <a:gd name="connsiteX26" fmla="*/ 2636859 w 8386734"/>
              <a:gd name="connsiteY26" fmla="*/ 3772642 h 8079804"/>
              <a:gd name="connsiteX27" fmla="*/ 2633693 w 8386734"/>
              <a:gd name="connsiteY27" fmla="*/ 3763703 h 8079804"/>
              <a:gd name="connsiteX28" fmla="*/ 2449063 w 8386734"/>
              <a:gd name="connsiteY28" fmla="*/ 3579073 h 8079804"/>
              <a:gd name="connsiteX29" fmla="*/ 2434803 w 8386734"/>
              <a:gd name="connsiteY29" fmla="*/ 3577321 h 8079804"/>
              <a:gd name="connsiteX30" fmla="*/ 2269790 w 8386734"/>
              <a:gd name="connsiteY30" fmla="*/ 3419044 h 8079804"/>
              <a:gd name="connsiteX31" fmla="*/ 2226895 w 8386734"/>
              <a:gd name="connsiteY31" fmla="*/ 3356905 h 8079804"/>
              <a:gd name="connsiteX32" fmla="*/ 654644 w 8386734"/>
              <a:gd name="connsiteY32" fmla="*/ 1784655 h 8079804"/>
              <a:gd name="connsiteX33" fmla="*/ 603585 w 8386734"/>
              <a:gd name="connsiteY33" fmla="*/ 1840790 h 8079804"/>
              <a:gd name="connsiteX34" fmla="*/ 291442 w 8386734"/>
              <a:gd name="connsiteY34" fmla="*/ 2520306 h 8079804"/>
              <a:gd name="connsiteX35" fmla="*/ 276069 w 8386734"/>
              <a:gd name="connsiteY35" fmla="*/ 2696700 h 8079804"/>
              <a:gd name="connsiteX36" fmla="*/ 1392329 w 8386734"/>
              <a:gd name="connsiteY36" fmla="*/ 2696700 h 8079804"/>
              <a:gd name="connsiteX37" fmla="*/ 1414554 w 8386734"/>
              <a:gd name="connsiteY37" fmla="*/ 2626498 h 8079804"/>
              <a:gd name="connsiteX38" fmla="*/ 1448291 w 8386734"/>
              <a:gd name="connsiteY38" fmla="*/ 2578301 h 8079804"/>
              <a:gd name="connsiteX39" fmla="*/ 2756329 w 8386734"/>
              <a:gd name="connsiteY39" fmla="*/ 3571190 h 8079804"/>
              <a:gd name="connsiteX40" fmla="*/ 2710946 w 8386734"/>
              <a:gd name="connsiteY40" fmla="*/ 3543644 h 8079804"/>
              <a:gd name="connsiteX41" fmla="*/ 2649487 w 8386734"/>
              <a:gd name="connsiteY41" fmla="*/ 3543539 h 8079804"/>
              <a:gd name="connsiteX42" fmla="*/ 2618060 w 8386734"/>
              <a:gd name="connsiteY42" fmla="*/ 3550864 h 8079804"/>
              <a:gd name="connsiteX43" fmla="*/ 2814864 w 8386734"/>
              <a:gd name="connsiteY43" fmla="*/ 3747667 h 8079804"/>
              <a:gd name="connsiteX44" fmla="*/ 2853049 w 8386734"/>
              <a:gd name="connsiteY44" fmla="*/ 3705420 h 8079804"/>
              <a:gd name="connsiteX45" fmla="*/ 2842281 w 8386734"/>
              <a:gd name="connsiteY45" fmla="*/ 3695186 h 8079804"/>
              <a:gd name="connsiteX46" fmla="*/ 2756329 w 8386734"/>
              <a:gd name="connsiteY46" fmla="*/ 3571190 h 8079804"/>
              <a:gd name="connsiteX47" fmla="*/ 2084979 w 8386734"/>
              <a:gd name="connsiteY47" fmla="*/ 2836146 h 8079804"/>
              <a:gd name="connsiteX48" fmla="*/ 2045171 w 8386734"/>
              <a:gd name="connsiteY48" fmla="*/ 2836146 h 8079804"/>
              <a:gd name="connsiteX49" fmla="*/ 2028600 w 8386734"/>
              <a:gd name="connsiteY49" fmla="*/ 2892062 h 8079804"/>
              <a:gd name="connsiteX50" fmla="*/ 2045004 w 8386734"/>
              <a:gd name="connsiteY50" fmla="*/ 2874335 h 8079804"/>
              <a:gd name="connsiteX51" fmla="*/ 3522536 w 8386734"/>
              <a:gd name="connsiteY51" fmla="*/ 3991534 h 8079804"/>
              <a:gd name="connsiteX52" fmla="*/ 3293539 w 8386734"/>
              <a:gd name="connsiteY52" fmla="*/ 3917447 h 8079804"/>
              <a:gd name="connsiteX53" fmla="*/ 3077168 w 8386734"/>
              <a:gd name="connsiteY53" fmla="*/ 3861162 h 8079804"/>
              <a:gd name="connsiteX54" fmla="*/ 3076189 w 8386734"/>
              <a:gd name="connsiteY54" fmla="*/ 3860262 h 8079804"/>
              <a:gd name="connsiteX55" fmla="*/ 3074258 w 8386734"/>
              <a:gd name="connsiteY55" fmla="*/ 3862888 h 8079804"/>
              <a:gd name="connsiteX56" fmla="*/ 3001706 w 8386734"/>
              <a:gd name="connsiteY56" fmla="*/ 3943157 h 8079804"/>
              <a:gd name="connsiteX57" fmla="*/ 3067068 w 8386734"/>
              <a:gd name="connsiteY57" fmla="*/ 3990114 h 8079804"/>
              <a:gd name="connsiteX58" fmla="*/ 3141997 w 8386734"/>
              <a:gd name="connsiteY58" fmla="*/ 4035314 h 8079804"/>
              <a:gd name="connsiteX59" fmla="*/ 3424875 w 8386734"/>
              <a:gd name="connsiteY59" fmla="*/ 4129606 h 8079804"/>
              <a:gd name="connsiteX60" fmla="*/ 3465287 w 8386734"/>
              <a:gd name="connsiteY60" fmla="*/ 4109400 h 8079804"/>
              <a:gd name="connsiteX61" fmla="*/ 3522536 w 8386734"/>
              <a:gd name="connsiteY61" fmla="*/ 3991534 h 8079804"/>
              <a:gd name="connsiteX62" fmla="*/ 2223247 w 8386734"/>
              <a:gd name="connsiteY62" fmla="*/ 2378580 h 8079804"/>
              <a:gd name="connsiteX63" fmla="*/ 2005559 w 8386734"/>
              <a:gd name="connsiteY63" fmla="*/ 2596268 h 8079804"/>
              <a:gd name="connsiteX64" fmla="*/ 2006414 w 8386734"/>
              <a:gd name="connsiteY64" fmla="*/ 2597370 h 8079804"/>
              <a:gd name="connsiteX65" fmla="*/ 2032613 w 8386734"/>
              <a:gd name="connsiteY65" fmla="*/ 2652872 h 8079804"/>
              <a:gd name="connsiteX66" fmla="*/ 2044168 w 8386734"/>
              <a:gd name="connsiteY66" fmla="*/ 2696700 h 8079804"/>
              <a:gd name="connsiteX67" fmla="*/ 2307021 w 8386734"/>
              <a:gd name="connsiteY67" fmla="*/ 2696700 h 8079804"/>
              <a:gd name="connsiteX68" fmla="*/ 2300753 w 8386734"/>
              <a:gd name="connsiteY68" fmla="*/ 2672530 h 8079804"/>
              <a:gd name="connsiteX69" fmla="*/ 2237798 w 8386734"/>
              <a:gd name="connsiteY69" fmla="*/ 2462909 h 8079804"/>
              <a:gd name="connsiteX70" fmla="*/ 3680813 w 8386734"/>
              <a:gd name="connsiteY70" fmla="*/ 3712024 h 8079804"/>
              <a:gd name="connsiteX71" fmla="*/ 3438346 w 8386734"/>
              <a:gd name="connsiteY71" fmla="*/ 3597525 h 8079804"/>
              <a:gd name="connsiteX72" fmla="*/ 3362081 w 8386734"/>
              <a:gd name="connsiteY72" fmla="*/ 3512974 h 8079804"/>
              <a:gd name="connsiteX73" fmla="*/ 3321786 w 8386734"/>
              <a:gd name="connsiteY73" fmla="*/ 3451681 h 8079804"/>
              <a:gd name="connsiteX74" fmla="*/ 3264409 w 8386734"/>
              <a:gd name="connsiteY74" fmla="*/ 3575305 h 8079804"/>
              <a:gd name="connsiteX75" fmla="*/ 3227705 w 8386734"/>
              <a:gd name="connsiteY75" fmla="*/ 3637418 h 8079804"/>
              <a:gd name="connsiteX76" fmla="*/ 3286804 w 8386734"/>
              <a:gd name="connsiteY76" fmla="*/ 3661510 h 8079804"/>
              <a:gd name="connsiteX77" fmla="*/ 3546109 w 8386734"/>
              <a:gd name="connsiteY77" fmla="*/ 3779376 h 8079804"/>
              <a:gd name="connsiteX78" fmla="*/ 3674078 w 8386734"/>
              <a:gd name="connsiteY78" fmla="*/ 3792846 h 8079804"/>
              <a:gd name="connsiteX79" fmla="*/ 3680813 w 8386734"/>
              <a:gd name="connsiteY79" fmla="*/ 3712024 h 8079804"/>
              <a:gd name="connsiteX80" fmla="*/ 3189148 w 8386734"/>
              <a:gd name="connsiteY80" fmla="*/ 2836146 h 8079804"/>
              <a:gd name="connsiteX81" fmla="*/ 3146498 w 8386734"/>
              <a:gd name="connsiteY81" fmla="*/ 2836146 h 8079804"/>
              <a:gd name="connsiteX82" fmla="*/ 3146445 w 8386734"/>
              <a:gd name="connsiteY82" fmla="*/ 2837423 h 8079804"/>
              <a:gd name="connsiteX83" fmla="*/ 3118425 w 8386734"/>
              <a:gd name="connsiteY83" fmla="*/ 2994727 h 8079804"/>
              <a:gd name="connsiteX84" fmla="*/ 3113052 w 8386734"/>
              <a:gd name="connsiteY84" fmla="*/ 3033178 h 8079804"/>
              <a:gd name="connsiteX85" fmla="*/ 3110670 w 8386734"/>
              <a:gd name="connsiteY85" fmla="*/ 3057694 h 8079804"/>
              <a:gd name="connsiteX86" fmla="*/ 3112380 w 8386734"/>
              <a:gd name="connsiteY86" fmla="*/ 3061237 h 8079804"/>
              <a:gd name="connsiteX87" fmla="*/ 3128528 w 8386734"/>
              <a:gd name="connsiteY87" fmla="*/ 3078917 h 8079804"/>
              <a:gd name="connsiteX88" fmla="*/ 3149312 w 8386734"/>
              <a:gd name="connsiteY88" fmla="*/ 3081285 h 8079804"/>
              <a:gd name="connsiteX89" fmla="*/ 3159217 w 8386734"/>
              <a:gd name="connsiteY89" fmla="*/ 3075809 h 8079804"/>
              <a:gd name="connsiteX90" fmla="*/ 3165694 w 8386734"/>
              <a:gd name="connsiteY90" fmla="*/ 3049280 h 8079804"/>
              <a:gd name="connsiteX91" fmla="*/ 3188681 w 8386734"/>
              <a:gd name="connsiteY91" fmla="*/ 2875301 h 8079804"/>
              <a:gd name="connsiteX92" fmla="*/ 1665295 w 8386734"/>
              <a:gd name="connsiteY92" fmla="*/ 1312146 h 8079804"/>
              <a:gd name="connsiteX93" fmla="*/ 1591181 w 8386734"/>
              <a:gd name="connsiteY93" fmla="*/ 1315684 h 8079804"/>
              <a:gd name="connsiteX94" fmla="*/ 794699 w 8386734"/>
              <a:gd name="connsiteY94" fmla="*/ 1648473 h 8079804"/>
              <a:gd name="connsiteX95" fmla="*/ 753438 w 8386734"/>
              <a:gd name="connsiteY95" fmla="*/ 1686242 h 8079804"/>
              <a:gd name="connsiteX96" fmla="*/ 1548570 w 8386734"/>
              <a:gd name="connsiteY96" fmla="*/ 2481374 h 8079804"/>
              <a:gd name="connsiteX97" fmla="*/ 1562539 w 8386734"/>
              <a:gd name="connsiteY97" fmla="*/ 2471074 h 8079804"/>
              <a:gd name="connsiteX98" fmla="*/ 1654235 w 8386734"/>
              <a:gd name="connsiteY98" fmla="*/ 2438918 h 8079804"/>
              <a:gd name="connsiteX99" fmla="*/ 1665295 w 8386734"/>
              <a:gd name="connsiteY99" fmla="*/ 2437858 h 8079804"/>
              <a:gd name="connsiteX100" fmla="*/ 3102481 w 8386734"/>
              <a:gd name="connsiteY100" fmla="*/ 2269043 h 8079804"/>
              <a:gd name="connsiteX101" fmla="*/ 3085591 w 8386734"/>
              <a:gd name="connsiteY101" fmla="*/ 2283743 h 8079804"/>
              <a:gd name="connsiteX102" fmla="*/ 3074646 w 8386734"/>
              <a:gd name="connsiteY102" fmla="*/ 2331310 h 8079804"/>
              <a:gd name="connsiteX103" fmla="*/ 3115057 w 8386734"/>
              <a:gd name="connsiteY103" fmla="*/ 2519895 h 8079804"/>
              <a:gd name="connsiteX104" fmla="*/ 3136316 w 8386734"/>
              <a:gd name="connsiteY104" fmla="*/ 2649759 h 8079804"/>
              <a:gd name="connsiteX105" fmla="*/ 3142208 w 8386734"/>
              <a:gd name="connsiteY105" fmla="*/ 2696700 h 8079804"/>
              <a:gd name="connsiteX106" fmla="*/ 3190404 w 8386734"/>
              <a:gd name="connsiteY106" fmla="*/ 2696700 h 8079804"/>
              <a:gd name="connsiteX107" fmla="*/ 3171964 w 8386734"/>
              <a:gd name="connsiteY107" fmla="*/ 2525720 h 8079804"/>
              <a:gd name="connsiteX108" fmla="*/ 3132259 w 8386734"/>
              <a:gd name="connsiteY108" fmla="*/ 2354176 h 8079804"/>
              <a:gd name="connsiteX109" fmla="*/ 2908020 w 8386734"/>
              <a:gd name="connsiteY109" fmla="*/ 2043465 h 8079804"/>
              <a:gd name="connsiteX110" fmla="*/ 2818709 w 8386734"/>
              <a:gd name="connsiteY110" fmla="*/ 1954982 h 8079804"/>
              <a:gd name="connsiteX111" fmla="*/ 2741254 w 8386734"/>
              <a:gd name="connsiteY111" fmla="*/ 1883420 h 8079804"/>
              <a:gd name="connsiteX112" fmla="*/ 2726210 w 8386734"/>
              <a:gd name="connsiteY112" fmla="*/ 1875616 h 8079804"/>
              <a:gd name="connsiteX113" fmla="*/ 2662899 w 8386734"/>
              <a:gd name="connsiteY113" fmla="*/ 1938928 h 8079804"/>
              <a:gd name="connsiteX114" fmla="*/ 2687058 w 8386734"/>
              <a:gd name="connsiteY114" fmla="*/ 1946615 h 8079804"/>
              <a:gd name="connsiteX115" fmla="*/ 2727784 w 8386734"/>
              <a:gd name="connsiteY115" fmla="*/ 1970978 h 8079804"/>
              <a:gd name="connsiteX116" fmla="*/ 2833232 w 8386734"/>
              <a:gd name="connsiteY116" fmla="*/ 2048222 h 8079804"/>
              <a:gd name="connsiteX117" fmla="*/ 2858444 w 8386734"/>
              <a:gd name="connsiteY117" fmla="*/ 2075611 h 8079804"/>
              <a:gd name="connsiteX118" fmla="*/ 2878273 w 8386734"/>
              <a:gd name="connsiteY118" fmla="*/ 2058745 h 8079804"/>
              <a:gd name="connsiteX119" fmla="*/ 2631475 w 8386734"/>
              <a:gd name="connsiteY119" fmla="*/ 1620482 h 8079804"/>
              <a:gd name="connsiteX120" fmla="*/ 2535244 w 8386734"/>
              <a:gd name="connsiteY120" fmla="*/ 1549734 h 8079804"/>
              <a:gd name="connsiteX121" fmla="*/ 1871300 w 8386734"/>
              <a:gd name="connsiteY121" fmla="*/ 1315684 h 8079804"/>
              <a:gd name="connsiteX122" fmla="*/ 1804741 w 8386734"/>
              <a:gd name="connsiteY122" fmla="*/ 1312507 h 8079804"/>
              <a:gd name="connsiteX123" fmla="*/ 1804741 w 8386734"/>
              <a:gd name="connsiteY123" fmla="*/ 2445644 h 8079804"/>
              <a:gd name="connsiteX124" fmla="*/ 1844049 w 8386734"/>
              <a:gd name="connsiteY124" fmla="*/ 2457293 h 8079804"/>
              <a:gd name="connsiteX125" fmla="*/ 1902246 w 8386734"/>
              <a:gd name="connsiteY125" fmla="*/ 2487918 h 8079804"/>
              <a:gd name="connsiteX126" fmla="*/ 1910203 w 8386734"/>
              <a:gd name="connsiteY126" fmla="*/ 2494418 h 8079804"/>
              <a:gd name="connsiteX127" fmla="*/ 2260546 w 8386734"/>
              <a:gd name="connsiteY127" fmla="*/ 2144074 h 8079804"/>
              <a:gd name="connsiteX128" fmla="*/ 2273158 w 8386734"/>
              <a:gd name="connsiteY128" fmla="*/ 2102314 h 8079804"/>
              <a:gd name="connsiteX129" fmla="*/ 2384289 w 8386734"/>
              <a:gd name="connsiteY129" fmla="*/ 1930566 h 8079804"/>
              <a:gd name="connsiteX130" fmla="*/ 2477739 w 8386734"/>
              <a:gd name="connsiteY130" fmla="*/ 1915412 h 8079804"/>
              <a:gd name="connsiteX131" fmla="*/ 2487982 w 8386734"/>
              <a:gd name="connsiteY131" fmla="*/ 1916638 h 8079804"/>
              <a:gd name="connsiteX132" fmla="*/ 2593222 w 8386734"/>
              <a:gd name="connsiteY132" fmla="*/ 1811398 h 8079804"/>
              <a:gd name="connsiteX133" fmla="*/ 2585371 w 8386734"/>
              <a:gd name="connsiteY133" fmla="*/ 1791838 h 8079804"/>
              <a:gd name="connsiteX134" fmla="*/ 2599815 w 8386734"/>
              <a:gd name="connsiteY134" fmla="*/ 1694835 h 8079804"/>
              <a:gd name="connsiteX135" fmla="*/ 2617074 w 8386734"/>
              <a:gd name="connsiteY135" fmla="*/ 1639270 h 8079804"/>
              <a:gd name="connsiteX136" fmla="*/ 8039114 w 8386734"/>
              <a:gd name="connsiteY136" fmla="*/ 6196678 h 8079804"/>
              <a:gd name="connsiteX137" fmla="*/ 8152980 w 8386734"/>
              <a:gd name="connsiteY137" fmla="*/ 6318543 h 8079804"/>
              <a:gd name="connsiteX138" fmla="*/ 8264111 w 8386734"/>
              <a:gd name="connsiteY138" fmla="*/ 6517232 h 8079804"/>
              <a:gd name="connsiteX139" fmla="*/ 8378609 w 8386734"/>
              <a:gd name="connsiteY139" fmla="*/ 6645200 h 8079804"/>
              <a:gd name="connsiteX140" fmla="*/ 8355036 w 8386734"/>
              <a:gd name="connsiteY140" fmla="*/ 6857359 h 8079804"/>
              <a:gd name="connsiteX141" fmla="*/ 8176553 w 8386734"/>
              <a:gd name="connsiteY141" fmla="*/ 6941549 h 8079804"/>
              <a:gd name="connsiteX142" fmla="*/ 8068790 w 8386734"/>
              <a:gd name="connsiteY142" fmla="*/ 6645200 h 8079804"/>
              <a:gd name="connsiteX143" fmla="*/ 7994703 w 8386734"/>
              <a:gd name="connsiteY143" fmla="*/ 6436410 h 8079804"/>
              <a:gd name="connsiteX144" fmla="*/ 7789280 w 8386734"/>
              <a:gd name="connsiteY144" fmla="*/ 6271398 h 8079804"/>
              <a:gd name="connsiteX145" fmla="*/ 7634371 w 8386734"/>
              <a:gd name="connsiteY145" fmla="*/ 6177104 h 8079804"/>
              <a:gd name="connsiteX146" fmla="*/ 7391904 w 8386734"/>
              <a:gd name="connsiteY146" fmla="*/ 6271397 h 8079804"/>
              <a:gd name="connsiteX147" fmla="*/ 7115761 w 8386734"/>
              <a:gd name="connsiteY147" fmla="*/ 6439777 h 8079804"/>
              <a:gd name="connsiteX148" fmla="*/ 6883396 w 8386734"/>
              <a:gd name="connsiteY148" fmla="*/ 6510496 h 8079804"/>
              <a:gd name="connsiteX149" fmla="*/ 6741957 w 8386734"/>
              <a:gd name="connsiteY149" fmla="*/ 6476820 h 8079804"/>
              <a:gd name="connsiteX150" fmla="*/ 6664503 w 8386734"/>
              <a:gd name="connsiteY150" fmla="*/ 6399366 h 8079804"/>
              <a:gd name="connsiteX151" fmla="*/ 6701547 w 8386734"/>
              <a:gd name="connsiteY151" fmla="*/ 6335381 h 8079804"/>
              <a:gd name="connsiteX152" fmla="*/ 6799207 w 8386734"/>
              <a:gd name="connsiteY152" fmla="*/ 6291603 h 8079804"/>
              <a:gd name="connsiteX153" fmla="*/ 6957484 w 8386734"/>
              <a:gd name="connsiteY153" fmla="*/ 6146796 h 8079804"/>
              <a:gd name="connsiteX154" fmla="*/ 7045041 w 8386734"/>
              <a:gd name="connsiteY154" fmla="*/ 6039033 h 8079804"/>
              <a:gd name="connsiteX155" fmla="*/ 7146069 w 8386734"/>
              <a:gd name="connsiteY155" fmla="*/ 5843713 h 8079804"/>
              <a:gd name="connsiteX156" fmla="*/ 7226892 w 8386734"/>
              <a:gd name="connsiteY156" fmla="*/ 5756155 h 8079804"/>
              <a:gd name="connsiteX157" fmla="*/ 7233627 w 8386734"/>
              <a:gd name="connsiteY157" fmla="*/ 5911064 h 8079804"/>
              <a:gd name="connsiteX158" fmla="*/ 7196583 w 8386734"/>
              <a:gd name="connsiteY158" fmla="*/ 6069342 h 8079804"/>
              <a:gd name="connsiteX159" fmla="*/ 7284141 w 8386734"/>
              <a:gd name="connsiteY159" fmla="*/ 6103018 h 8079804"/>
              <a:gd name="connsiteX160" fmla="*/ 7533343 w 8386734"/>
              <a:gd name="connsiteY160" fmla="*/ 5948108 h 8079804"/>
              <a:gd name="connsiteX161" fmla="*/ 7711826 w 8386734"/>
              <a:gd name="connsiteY161" fmla="*/ 5917800 h 8079804"/>
              <a:gd name="connsiteX162" fmla="*/ 7913881 w 8386734"/>
              <a:gd name="connsiteY162" fmla="*/ 6079444 h 8079804"/>
              <a:gd name="connsiteX163" fmla="*/ 8039114 w 8386734"/>
              <a:gd name="connsiteY163" fmla="*/ 6196678 h 8079804"/>
              <a:gd name="connsiteX164" fmla="*/ 4644788 w 8386734"/>
              <a:gd name="connsiteY164" fmla="*/ 1586231 h 8079804"/>
              <a:gd name="connsiteX165" fmla="*/ 4644277 w 8386734"/>
              <a:gd name="connsiteY165" fmla="*/ 1586782 h 8079804"/>
              <a:gd name="connsiteX166" fmla="*/ 4643472 w 8386734"/>
              <a:gd name="connsiteY166" fmla="*/ 1586705 h 8079804"/>
              <a:gd name="connsiteX167" fmla="*/ 4644788 w 8386734"/>
              <a:gd name="connsiteY167" fmla="*/ 1586231 h 8079804"/>
              <a:gd name="connsiteX168" fmla="*/ 7237826 w 8386734"/>
              <a:gd name="connsiteY168" fmla="*/ 4138878 h 8079804"/>
              <a:gd name="connsiteX169" fmla="*/ 7175336 w 8386734"/>
              <a:gd name="connsiteY169" fmla="*/ 4137383 h 8079804"/>
              <a:gd name="connsiteX170" fmla="*/ 7176831 w 8386734"/>
              <a:gd name="connsiteY170" fmla="*/ 4199873 h 8079804"/>
              <a:gd name="connsiteX171" fmla="*/ 7239321 w 8386734"/>
              <a:gd name="connsiteY171" fmla="*/ 4201368 h 8079804"/>
              <a:gd name="connsiteX172" fmla="*/ 7237826 w 8386734"/>
              <a:gd name="connsiteY172" fmla="*/ 4138878 h 8079804"/>
              <a:gd name="connsiteX173" fmla="*/ 7355913 w 8386734"/>
              <a:gd name="connsiteY173" fmla="*/ 3990483 h 8079804"/>
              <a:gd name="connsiteX174" fmla="*/ 7405373 w 8386734"/>
              <a:gd name="connsiteY174" fmla="*/ 4048784 h 8079804"/>
              <a:gd name="connsiteX175" fmla="*/ 7462623 w 8386734"/>
              <a:gd name="connsiteY175" fmla="*/ 4200326 h 8079804"/>
              <a:gd name="connsiteX176" fmla="*/ 7583856 w 8386734"/>
              <a:gd name="connsiteY176" fmla="*/ 4294619 h 8079804"/>
              <a:gd name="connsiteX177" fmla="*/ 7705090 w 8386734"/>
              <a:gd name="connsiteY177" fmla="*/ 4442793 h 8079804"/>
              <a:gd name="connsiteX178" fmla="*/ 7688251 w 8386734"/>
              <a:gd name="connsiteY178" fmla="*/ 4634747 h 8079804"/>
              <a:gd name="connsiteX179" fmla="*/ 7529974 w 8386734"/>
              <a:gd name="connsiteY179" fmla="*/ 4516880 h 8079804"/>
              <a:gd name="connsiteX180" fmla="*/ 7422211 w 8386734"/>
              <a:gd name="connsiteY180" fmla="*/ 4476469 h 8079804"/>
              <a:gd name="connsiteX181" fmla="*/ 7364962 w 8386734"/>
              <a:gd name="connsiteY181" fmla="*/ 4547188 h 8079804"/>
              <a:gd name="connsiteX182" fmla="*/ 7439049 w 8386734"/>
              <a:gd name="connsiteY182" fmla="*/ 4668423 h 8079804"/>
              <a:gd name="connsiteX183" fmla="*/ 7519871 w 8386734"/>
              <a:gd name="connsiteY183" fmla="*/ 4762715 h 8079804"/>
              <a:gd name="connsiteX184" fmla="*/ 7476093 w 8386734"/>
              <a:gd name="connsiteY184" fmla="*/ 4806494 h 8079804"/>
              <a:gd name="connsiteX185" fmla="*/ 7375065 w 8386734"/>
              <a:gd name="connsiteY185" fmla="*/ 4799759 h 8079804"/>
              <a:gd name="connsiteX186" fmla="*/ 7277404 w 8386734"/>
              <a:gd name="connsiteY186" fmla="*/ 4560660 h 8079804"/>
              <a:gd name="connsiteX187" fmla="*/ 7085452 w 8386734"/>
              <a:gd name="connsiteY187" fmla="*/ 4402382 h 8079804"/>
              <a:gd name="connsiteX188" fmla="*/ 6903602 w 8386734"/>
              <a:gd name="connsiteY188" fmla="*/ 4436057 h 8079804"/>
              <a:gd name="connsiteX189" fmla="*/ 6725120 w 8386734"/>
              <a:gd name="connsiteY189" fmla="*/ 4405749 h 8079804"/>
              <a:gd name="connsiteX190" fmla="*/ 6573578 w 8386734"/>
              <a:gd name="connsiteY190" fmla="*/ 4227266 h 8079804"/>
              <a:gd name="connsiteX191" fmla="*/ 6684708 w 8386734"/>
              <a:gd name="connsiteY191" fmla="*/ 4035314 h 8079804"/>
              <a:gd name="connsiteX192" fmla="*/ 6738589 w 8386734"/>
              <a:gd name="connsiteY192" fmla="*/ 3900610 h 8079804"/>
              <a:gd name="connsiteX193" fmla="*/ 6694811 w 8386734"/>
              <a:gd name="connsiteY193" fmla="*/ 3755804 h 8079804"/>
              <a:gd name="connsiteX194" fmla="*/ 6745324 w 8386734"/>
              <a:gd name="connsiteY194" fmla="*/ 3691820 h 8079804"/>
              <a:gd name="connsiteX195" fmla="*/ 6987791 w 8386734"/>
              <a:gd name="connsiteY195" fmla="*/ 3738965 h 8079804"/>
              <a:gd name="connsiteX196" fmla="*/ 7277404 w 8386734"/>
              <a:gd name="connsiteY196" fmla="*/ 3927551 h 8079804"/>
              <a:gd name="connsiteX197" fmla="*/ 7355913 w 8386734"/>
              <a:gd name="connsiteY197" fmla="*/ 3990483 h 8079804"/>
              <a:gd name="connsiteX198" fmla="*/ 4053986 w 8386734"/>
              <a:gd name="connsiteY198" fmla="*/ 670035 h 8079804"/>
              <a:gd name="connsiteX199" fmla="*/ 4105131 w 8386734"/>
              <a:gd name="connsiteY199" fmla="*/ 735071 h 8079804"/>
              <a:gd name="connsiteX200" fmla="*/ 4128704 w 8386734"/>
              <a:gd name="connsiteY200" fmla="*/ 812526 h 8079804"/>
              <a:gd name="connsiteX201" fmla="*/ 4044514 w 8386734"/>
              <a:gd name="connsiteY201" fmla="*/ 863040 h 8079804"/>
              <a:gd name="connsiteX202" fmla="*/ 3849194 w 8386734"/>
              <a:gd name="connsiteY202" fmla="*/ 822630 h 8079804"/>
              <a:gd name="connsiteX203" fmla="*/ 3822253 w 8386734"/>
              <a:gd name="connsiteY203" fmla="*/ 728337 h 8079804"/>
              <a:gd name="connsiteX204" fmla="*/ 3899707 w 8386734"/>
              <a:gd name="connsiteY204" fmla="*/ 698028 h 8079804"/>
              <a:gd name="connsiteX205" fmla="*/ 3994001 w 8386734"/>
              <a:gd name="connsiteY205" fmla="*/ 623941 h 8079804"/>
              <a:gd name="connsiteX206" fmla="*/ 4053986 w 8386734"/>
              <a:gd name="connsiteY206" fmla="*/ 670035 h 8079804"/>
              <a:gd name="connsiteX207" fmla="*/ 5246746 w 8386734"/>
              <a:gd name="connsiteY207" fmla="*/ 1122345 h 8079804"/>
              <a:gd name="connsiteX208" fmla="*/ 5327567 w 8386734"/>
              <a:gd name="connsiteY208" fmla="*/ 1257047 h 8079804"/>
              <a:gd name="connsiteX209" fmla="*/ 5310728 w 8386734"/>
              <a:gd name="connsiteY209" fmla="*/ 1475941 h 8079804"/>
              <a:gd name="connsiteX210" fmla="*/ 5297258 w 8386734"/>
              <a:gd name="connsiteY210" fmla="*/ 1671261 h 8079804"/>
              <a:gd name="connsiteX211" fmla="*/ 5223171 w 8386734"/>
              <a:gd name="connsiteY211" fmla="*/ 1805966 h 8079804"/>
              <a:gd name="connsiteX212" fmla="*/ 5068261 w 8386734"/>
              <a:gd name="connsiteY212" fmla="*/ 1906994 h 8079804"/>
              <a:gd name="connsiteX213" fmla="*/ 4973969 w 8386734"/>
              <a:gd name="connsiteY213" fmla="*/ 1832906 h 8079804"/>
              <a:gd name="connsiteX214" fmla="*/ 4926822 w 8386734"/>
              <a:gd name="connsiteY214" fmla="*/ 1826171 h 8079804"/>
              <a:gd name="connsiteX215" fmla="*/ 4957131 w 8386734"/>
              <a:gd name="connsiteY215" fmla="*/ 1977713 h 8079804"/>
              <a:gd name="connsiteX216" fmla="*/ 4909985 w 8386734"/>
              <a:gd name="connsiteY216" fmla="*/ 2199974 h 8079804"/>
              <a:gd name="connsiteX217" fmla="*/ 4879677 w 8386734"/>
              <a:gd name="connsiteY217" fmla="*/ 2418868 h 8079804"/>
              <a:gd name="connsiteX218" fmla="*/ 4990807 w 8386734"/>
              <a:gd name="connsiteY218" fmla="*/ 2543468 h 8079804"/>
              <a:gd name="connsiteX219" fmla="*/ 5115409 w 8386734"/>
              <a:gd name="connsiteY219" fmla="*/ 2708481 h 8079804"/>
              <a:gd name="connsiteX220" fmla="*/ 5172658 w 8386734"/>
              <a:gd name="connsiteY220" fmla="*/ 2745524 h 8079804"/>
              <a:gd name="connsiteX221" fmla="*/ 5270317 w 8386734"/>
              <a:gd name="connsiteY221" fmla="*/ 2695011 h 8079804"/>
              <a:gd name="connsiteX222" fmla="*/ 5435329 w 8386734"/>
              <a:gd name="connsiteY222" fmla="*/ 2711849 h 8079804"/>
              <a:gd name="connsiteX223" fmla="*/ 5532989 w 8386734"/>
              <a:gd name="connsiteY223" fmla="*/ 2836450 h 8079804"/>
              <a:gd name="connsiteX224" fmla="*/ 5506048 w 8386734"/>
              <a:gd name="connsiteY224" fmla="*/ 2930743 h 8079804"/>
              <a:gd name="connsiteX225" fmla="*/ 5347772 w 8386734"/>
              <a:gd name="connsiteY225" fmla="*/ 2913904 h 8079804"/>
              <a:gd name="connsiteX226" fmla="*/ 5192863 w 8386734"/>
              <a:gd name="connsiteY226" fmla="*/ 2920639 h 8079804"/>
              <a:gd name="connsiteX227" fmla="*/ 5125512 w 8386734"/>
              <a:gd name="connsiteY227" fmla="*/ 2981256 h 8079804"/>
              <a:gd name="connsiteX228" fmla="*/ 5085100 w 8386734"/>
              <a:gd name="connsiteY228" fmla="*/ 3102489 h 8079804"/>
              <a:gd name="connsiteX229" fmla="*/ 5165923 w 8386734"/>
              <a:gd name="connsiteY229" fmla="*/ 3196782 h 8079804"/>
              <a:gd name="connsiteX230" fmla="*/ 5155820 w 8386734"/>
              <a:gd name="connsiteY230" fmla="*/ 3382000 h 8079804"/>
              <a:gd name="connsiteX231" fmla="*/ 5085100 w 8386734"/>
              <a:gd name="connsiteY231" fmla="*/ 3553747 h 8079804"/>
              <a:gd name="connsiteX232" fmla="*/ 5061527 w 8386734"/>
              <a:gd name="connsiteY232" fmla="*/ 3732230 h 8079804"/>
              <a:gd name="connsiteX233" fmla="*/ 4920088 w 8386734"/>
              <a:gd name="connsiteY233" fmla="*/ 3880403 h 8079804"/>
              <a:gd name="connsiteX234" fmla="*/ 4901567 w 8386734"/>
              <a:gd name="connsiteY234" fmla="*/ 3869884 h 8079804"/>
              <a:gd name="connsiteX235" fmla="*/ 4896515 w 8386734"/>
              <a:gd name="connsiteY235" fmla="*/ 3870301 h 8079804"/>
              <a:gd name="connsiteX236" fmla="*/ 4647313 w 8386734"/>
              <a:gd name="connsiteY236" fmla="*/ 3674980 h 8079804"/>
              <a:gd name="connsiteX237" fmla="*/ 4550494 w 8386734"/>
              <a:gd name="connsiteY237" fmla="*/ 3490183 h 8079804"/>
              <a:gd name="connsiteX238" fmla="*/ 4535319 w 8386734"/>
              <a:gd name="connsiteY238" fmla="*/ 3445348 h 8079804"/>
              <a:gd name="connsiteX239" fmla="*/ 4504032 w 8386734"/>
              <a:gd name="connsiteY239" fmla="*/ 3414676 h 8079804"/>
              <a:gd name="connsiteX240" fmla="*/ 4421684 w 8386734"/>
              <a:gd name="connsiteY240" fmla="*/ 3334854 h 8079804"/>
              <a:gd name="connsiteX241" fmla="*/ 4310553 w 8386734"/>
              <a:gd name="connsiteY241" fmla="*/ 3243928 h 8079804"/>
              <a:gd name="connsiteX242" fmla="*/ 4293971 w 8386734"/>
              <a:gd name="connsiteY242" fmla="*/ 3228223 h 8079804"/>
              <a:gd name="connsiteX243" fmla="*/ 4287717 w 8386734"/>
              <a:gd name="connsiteY243" fmla="*/ 3228405 h 8079804"/>
              <a:gd name="connsiteX244" fmla="*/ 4246569 w 8386734"/>
              <a:gd name="connsiteY244" fmla="*/ 3220355 h 8079804"/>
              <a:gd name="connsiteX245" fmla="*/ 4111865 w 8386734"/>
              <a:gd name="connsiteY245" fmla="*/ 3099121 h 8079804"/>
              <a:gd name="connsiteX246" fmla="*/ 4010837 w 8386734"/>
              <a:gd name="connsiteY246" fmla="*/ 3173208 h 8079804"/>
              <a:gd name="connsiteX247" fmla="*/ 4007469 w 8386734"/>
              <a:gd name="connsiteY247" fmla="*/ 3297810 h 8079804"/>
              <a:gd name="connsiteX248" fmla="*/ 3906442 w 8386734"/>
              <a:gd name="connsiteY248" fmla="*/ 3392102 h 8079804"/>
              <a:gd name="connsiteX249" fmla="*/ 3977161 w 8386734"/>
              <a:gd name="connsiteY249" fmla="*/ 3408940 h 8079804"/>
              <a:gd name="connsiteX250" fmla="*/ 4014205 w 8386734"/>
              <a:gd name="connsiteY250" fmla="*/ 3459454 h 8079804"/>
              <a:gd name="connsiteX251" fmla="*/ 3932435 w 8386734"/>
              <a:gd name="connsiteY251" fmla="*/ 3550063 h 8079804"/>
              <a:gd name="connsiteX252" fmla="*/ 3905232 w 8386734"/>
              <a:gd name="connsiteY252" fmla="*/ 3575316 h 8079804"/>
              <a:gd name="connsiteX253" fmla="*/ 3913812 w 8386734"/>
              <a:gd name="connsiteY253" fmla="*/ 3587158 h 8079804"/>
              <a:gd name="connsiteX254" fmla="*/ 3963694 w 8386734"/>
              <a:gd name="connsiteY254" fmla="*/ 3631199 h 8079804"/>
              <a:gd name="connsiteX255" fmla="*/ 4158728 w 8386734"/>
              <a:gd name="connsiteY255" fmla="*/ 3628421 h 8079804"/>
              <a:gd name="connsiteX256" fmla="*/ 4162629 w 8386734"/>
              <a:gd name="connsiteY256" fmla="*/ 3628483 h 8079804"/>
              <a:gd name="connsiteX257" fmla="*/ 4183532 w 8386734"/>
              <a:gd name="connsiteY257" fmla="*/ 3626098 h 8079804"/>
              <a:gd name="connsiteX258" fmla="*/ 4324023 w 8386734"/>
              <a:gd name="connsiteY258" fmla="*/ 3627834 h 8079804"/>
              <a:gd name="connsiteX259" fmla="*/ 4364435 w 8386734"/>
              <a:gd name="connsiteY259" fmla="*/ 3553747 h 8079804"/>
              <a:gd name="connsiteX260" fmla="*/ 4246569 w 8386734"/>
              <a:gd name="connsiteY260" fmla="*/ 3381999 h 8079804"/>
              <a:gd name="connsiteX261" fmla="*/ 4172482 w 8386734"/>
              <a:gd name="connsiteY261" fmla="*/ 3402205 h 8079804"/>
              <a:gd name="connsiteX262" fmla="*/ 4064719 w 8386734"/>
              <a:gd name="connsiteY262" fmla="*/ 3341589 h 8079804"/>
              <a:gd name="connsiteX263" fmla="*/ 4135439 w 8386734"/>
              <a:gd name="connsiteY263" fmla="*/ 3230458 h 8079804"/>
              <a:gd name="connsiteX264" fmla="*/ 4209526 w 8386734"/>
              <a:gd name="connsiteY264" fmla="*/ 3291074 h 8079804"/>
              <a:gd name="connsiteX265" fmla="*/ 4300450 w 8386734"/>
              <a:gd name="connsiteY265" fmla="*/ 3307913 h 8079804"/>
              <a:gd name="connsiteX266" fmla="*/ 4431786 w 8386734"/>
              <a:gd name="connsiteY266" fmla="*/ 3412308 h 8079804"/>
              <a:gd name="connsiteX267" fmla="*/ 4519344 w 8386734"/>
              <a:gd name="connsiteY267" fmla="*/ 3540277 h 8079804"/>
              <a:gd name="connsiteX268" fmla="*/ 4600167 w 8386734"/>
              <a:gd name="connsiteY268" fmla="*/ 3722127 h 8079804"/>
              <a:gd name="connsiteX269" fmla="*/ 5014381 w 8386734"/>
              <a:gd name="connsiteY269" fmla="*/ 4109400 h 8079804"/>
              <a:gd name="connsiteX270" fmla="*/ 5155820 w 8386734"/>
              <a:gd name="connsiteY270" fmla="*/ 4250839 h 8079804"/>
              <a:gd name="connsiteX271" fmla="*/ 5125512 w 8386734"/>
              <a:gd name="connsiteY271" fmla="*/ 4301353 h 8079804"/>
              <a:gd name="connsiteX272" fmla="*/ 5098571 w 8386734"/>
              <a:gd name="connsiteY272" fmla="*/ 4462998 h 8079804"/>
              <a:gd name="connsiteX273" fmla="*/ 5196231 w 8386734"/>
              <a:gd name="connsiteY273" fmla="*/ 4681891 h 8079804"/>
              <a:gd name="connsiteX274" fmla="*/ 5273686 w 8386734"/>
              <a:gd name="connsiteY274" fmla="*/ 4799757 h 8079804"/>
              <a:gd name="connsiteX275" fmla="*/ 5216437 w 8386734"/>
              <a:gd name="connsiteY275" fmla="*/ 4796390 h 8079804"/>
              <a:gd name="connsiteX276" fmla="*/ 5101938 w 8386734"/>
              <a:gd name="connsiteY276" fmla="*/ 4614539 h 8079804"/>
              <a:gd name="connsiteX277" fmla="*/ 5037954 w 8386734"/>
              <a:gd name="connsiteY277" fmla="*/ 4429322 h 8079804"/>
              <a:gd name="connsiteX278" fmla="*/ 5054792 w 8386734"/>
              <a:gd name="connsiteY278" fmla="*/ 4291251 h 8079804"/>
              <a:gd name="connsiteX279" fmla="*/ 5037954 w 8386734"/>
              <a:gd name="connsiteY279" fmla="*/ 4274412 h 8079804"/>
              <a:gd name="connsiteX280" fmla="*/ 4987440 w 8386734"/>
              <a:gd name="connsiteY280" fmla="*/ 4345132 h 8079804"/>
              <a:gd name="connsiteX281" fmla="*/ 4947029 w 8386734"/>
              <a:gd name="connsiteY281" fmla="*/ 4432689 h 8079804"/>
              <a:gd name="connsiteX282" fmla="*/ 4970602 w 8386734"/>
              <a:gd name="connsiteY282" fmla="*/ 4638113 h 8079804"/>
              <a:gd name="connsiteX283" fmla="*/ 5011014 w 8386734"/>
              <a:gd name="connsiteY283" fmla="*/ 4779552 h 8079804"/>
              <a:gd name="connsiteX284" fmla="*/ 5226539 w 8386734"/>
              <a:gd name="connsiteY284" fmla="*/ 5042224 h 8079804"/>
              <a:gd name="connsiteX285" fmla="*/ 5122144 w 8386734"/>
              <a:gd name="connsiteY285" fmla="*/ 5011916 h 8079804"/>
              <a:gd name="connsiteX286" fmla="*/ 4943662 w 8386734"/>
              <a:gd name="connsiteY286" fmla="*/ 4766082 h 8079804"/>
              <a:gd name="connsiteX287" fmla="*/ 4893147 w 8386734"/>
              <a:gd name="connsiteY287" fmla="*/ 4513511 h 8079804"/>
              <a:gd name="connsiteX288" fmla="*/ 4856103 w 8386734"/>
              <a:gd name="connsiteY288" fmla="*/ 4537085 h 8079804"/>
              <a:gd name="connsiteX289" fmla="*/ 4859471 w 8386734"/>
              <a:gd name="connsiteY289" fmla="*/ 4755979 h 8079804"/>
              <a:gd name="connsiteX290" fmla="*/ 4940294 w 8386734"/>
              <a:gd name="connsiteY290" fmla="*/ 5018651 h 8079804"/>
              <a:gd name="connsiteX291" fmla="*/ 5199599 w 8386734"/>
              <a:gd name="connsiteY291" fmla="*/ 5345308 h 8079804"/>
              <a:gd name="connsiteX292" fmla="*/ 5318254 w 8386734"/>
              <a:gd name="connsiteY292" fmla="*/ 5439390 h 8079804"/>
              <a:gd name="connsiteX293" fmla="*/ 5408824 w 8386734"/>
              <a:gd name="connsiteY293" fmla="*/ 5501179 h 8079804"/>
              <a:gd name="connsiteX294" fmla="*/ 5458903 w 8386734"/>
              <a:gd name="connsiteY294" fmla="*/ 5517056 h 8079804"/>
              <a:gd name="connsiteX295" fmla="*/ 5637386 w 8386734"/>
              <a:gd name="connsiteY295" fmla="*/ 5466542 h 8079804"/>
              <a:gd name="connsiteX296" fmla="*/ 5738414 w 8386734"/>
              <a:gd name="connsiteY296" fmla="*/ 5291426 h 8079804"/>
              <a:gd name="connsiteX297" fmla="*/ 5684532 w 8386734"/>
              <a:gd name="connsiteY297" fmla="*/ 5136517 h 8079804"/>
              <a:gd name="connsiteX298" fmla="*/ 5600343 w 8386734"/>
              <a:gd name="connsiteY298" fmla="*/ 5079268 h 8079804"/>
              <a:gd name="connsiteX299" fmla="*/ 5526255 w 8386734"/>
              <a:gd name="connsiteY299" fmla="*/ 5126415 h 8079804"/>
              <a:gd name="connsiteX300" fmla="*/ 5590239 w 8386734"/>
              <a:gd name="connsiteY300" fmla="*/ 5203869 h 8079804"/>
              <a:gd name="connsiteX301" fmla="*/ 5593607 w 8386734"/>
              <a:gd name="connsiteY301" fmla="*/ 5321734 h 8079804"/>
              <a:gd name="connsiteX302" fmla="*/ 5509417 w 8386734"/>
              <a:gd name="connsiteY302" fmla="*/ 5352043 h 8079804"/>
              <a:gd name="connsiteX303" fmla="*/ 5405022 w 8386734"/>
              <a:gd name="connsiteY303" fmla="*/ 5274589 h 8079804"/>
              <a:gd name="connsiteX304" fmla="*/ 5388184 w 8386734"/>
              <a:gd name="connsiteY304" fmla="*/ 5156723 h 8079804"/>
              <a:gd name="connsiteX305" fmla="*/ 5431963 w 8386734"/>
              <a:gd name="connsiteY305" fmla="*/ 4998445 h 8079804"/>
              <a:gd name="connsiteX306" fmla="*/ 5543093 w 8386734"/>
              <a:gd name="connsiteY306" fmla="*/ 4968137 h 8079804"/>
              <a:gd name="connsiteX307" fmla="*/ 5694635 w 8386734"/>
              <a:gd name="connsiteY307" fmla="*/ 4964769 h 8079804"/>
              <a:gd name="connsiteX308" fmla="*/ 5829339 w 8386734"/>
              <a:gd name="connsiteY308" fmla="*/ 5032121 h 8079804"/>
              <a:gd name="connsiteX309" fmla="*/ 5916897 w 8386734"/>
              <a:gd name="connsiteY309" fmla="*/ 5139885 h 8079804"/>
              <a:gd name="connsiteX310" fmla="*/ 5933735 w 8386734"/>
              <a:gd name="connsiteY310" fmla="*/ 5311632 h 8079804"/>
              <a:gd name="connsiteX311" fmla="*/ 5856280 w 8386734"/>
              <a:gd name="connsiteY311" fmla="*/ 5429498 h 8079804"/>
              <a:gd name="connsiteX312" fmla="*/ 5900058 w 8386734"/>
              <a:gd name="connsiteY312" fmla="*/ 5459806 h 8079804"/>
              <a:gd name="connsiteX313" fmla="*/ 5998140 w 8386734"/>
              <a:gd name="connsiteY313" fmla="*/ 5351622 h 8079804"/>
              <a:gd name="connsiteX314" fmla="*/ 6028347 w 8386734"/>
              <a:gd name="connsiteY314" fmla="*/ 5319816 h 8079804"/>
              <a:gd name="connsiteX315" fmla="*/ 6037052 w 8386734"/>
              <a:gd name="connsiteY315" fmla="*/ 5308133 h 8079804"/>
              <a:gd name="connsiteX316" fmla="*/ 6054968 w 8386734"/>
              <a:gd name="connsiteY316" fmla="*/ 5271221 h 8079804"/>
              <a:gd name="connsiteX317" fmla="*/ 6048233 w 8386734"/>
              <a:gd name="connsiteY317" fmla="*/ 5116312 h 8079804"/>
              <a:gd name="connsiteX318" fmla="*/ 5967410 w 8386734"/>
              <a:gd name="connsiteY318" fmla="*/ 5001814 h 8079804"/>
              <a:gd name="connsiteX319" fmla="*/ 5829339 w 8386734"/>
              <a:gd name="connsiteY319" fmla="*/ 4789654 h 8079804"/>
              <a:gd name="connsiteX320" fmla="*/ 5785561 w 8386734"/>
              <a:gd name="connsiteY320" fmla="*/ 4543820 h 8079804"/>
              <a:gd name="connsiteX321" fmla="*/ 5825971 w 8386734"/>
              <a:gd name="connsiteY321" fmla="*/ 4254207 h 8079804"/>
              <a:gd name="connsiteX322" fmla="*/ 5883221 w 8386734"/>
              <a:gd name="connsiteY322" fmla="*/ 4163282 h 8079804"/>
              <a:gd name="connsiteX323" fmla="*/ 6095379 w 8386734"/>
              <a:gd name="connsiteY323" fmla="*/ 3890507 h 8079804"/>
              <a:gd name="connsiteX324" fmla="*/ 6270493 w 8386734"/>
              <a:gd name="connsiteY324" fmla="*/ 3755804 h 8079804"/>
              <a:gd name="connsiteX325" fmla="*/ 6553371 w 8386734"/>
              <a:gd name="connsiteY325" fmla="*/ 3728863 h 8079804"/>
              <a:gd name="connsiteX326" fmla="*/ 6625143 w 8386734"/>
              <a:gd name="connsiteY326" fmla="*/ 3766959 h 8079804"/>
              <a:gd name="connsiteX327" fmla="*/ 6664502 w 8386734"/>
              <a:gd name="connsiteY327" fmla="*/ 3819788 h 8079804"/>
              <a:gd name="connsiteX328" fmla="*/ 6688076 w 8386734"/>
              <a:gd name="connsiteY328" fmla="*/ 3910713 h 8079804"/>
              <a:gd name="connsiteX329" fmla="*/ 6560108 w 8386734"/>
              <a:gd name="connsiteY329" fmla="*/ 4106033 h 8079804"/>
              <a:gd name="connsiteX330" fmla="*/ 6539902 w 8386734"/>
              <a:gd name="connsiteY330" fmla="*/ 4308088 h 8079804"/>
              <a:gd name="connsiteX331" fmla="*/ 6661136 w 8386734"/>
              <a:gd name="connsiteY331" fmla="*/ 4530350 h 8079804"/>
              <a:gd name="connsiteX332" fmla="*/ 6920440 w 8386734"/>
              <a:gd name="connsiteY332" fmla="*/ 4776184 h 8079804"/>
              <a:gd name="connsiteX333" fmla="*/ 7122496 w 8386734"/>
              <a:gd name="connsiteY333" fmla="*/ 5139885 h 8079804"/>
              <a:gd name="connsiteX334" fmla="*/ 7149437 w 8386734"/>
              <a:gd name="connsiteY334" fmla="*/ 5483380 h 8079804"/>
              <a:gd name="connsiteX335" fmla="*/ 7122496 w 8386734"/>
              <a:gd name="connsiteY335" fmla="*/ 5739317 h 8079804"/>
              <a:gd name="connsiteX336" fmla="*/ 6997894 w 8386734"/>
              <a:gd name="connsiteY336" fmla="*/ 5991887 h 8079804"/>
              <a:gd name="connsiteX337" fmla="*/ 6795839 w 8386734"/>
              <a:gd name="connsiteY337" fmla="*/ 6207413 h 8079804"/>
              <a:gd name="connsiteX338" fmla="*/ 6574288 w 8386734"/>
              <a:gd name="connsiteY338" fmla="*/ 6328726 h 8079804"/>
              <a:gd name="connsiteX339" fmla="*/ 6563855 w 8386734"/>
              <a:gd name="connsiteY339" fmla="*/ 6331810 h 8079804"/>
              <a:gd name="connsiteX340" fmla="*/ 6549373 w 8386734"/>
              <a:gd name="connsiteY340" fmla="*/ 6339380 h 8079804"/>
              <a:gd name="connsiteX341" fmla="*/ 6425403 w 8386734"/>
              <a:gd name="connsiteY341" fmla="*/ 6375793 h 8079804"/>
              <a:gd name="connsiteX342" fmla="*/ 6223348 w 8386734"/>
              <a:gd name="connsiteY342" fmla="*/ 6422939 h 8079804"/>
              <a:gd name="connsiteX343" fmla="*/ 5990984 w 8386734"/>
              <a:gd name="connsiteY343" fmla="*/ 6426307 h 8079804"/>
              <a:gd name="connsiteX344" fmla="*/ 5755252 w 8386734"/>
              <a:gd name="connsiteY344" fmla="*/ 6365690 h 8079804"/>
              <a:gd name="connsiteX345" fmla="*/ 5677798 w 8386734"/>
              <a:gd name="connsiteY345" fmla="*/ 6389263 h 8079804"/>
              <a:gd name="connsiteX346" fmla="*/ 5701370 w 8386734"/>
              <a:gd name="connsiteY346" fmla="*/ 6480188 h 8079804"/>
              <a:gd name="connsiteX347" fmla="*/ 5859647 w 8386734"/>
              <a:gd name="connsiteY347" fmla="*/ 6995430 h 8079804"/>
              <a:gd name="connsiteX348" fmla="*/ 5937102 w 8386734"/>
              <a:gd name="connsiteY348" fmla="*/ 7551083 h 8079804"/>
              <a:gd name="connsiteX349" fmla="*/ 5896691 w 8386734"/>
              <a:gd name="connsiteY349" fmla="*/ 7732934 h 8079804"/>
              <a:gd name="connsiteX350" fmla="*/ 5829339 w 8386734"/>
              <a:gd name="connsiteY350" fmla="*/ 8029283 h 8079804"/>
              <a:gd name="connsiteX351" fmla="*/ 5765354 w 8386734"/>
              <a:gd name="connsiteY351" fmla="*/ 8073061 h 8079804"/>
              <a:gd name="connsiteX352" fmla="*/ 5640754 w 8386734"/>
              <a:gd name="connsiteY352" fmla="*/ 7955195 h 8079804"/>
              <a:gd name="connsiteX353" fmla="*/ 5600343 w 8386734"/>
              <a:gd name="connsiteY353" fmla="*/ 7854168 h 8079804"/>
              <a:gd name="connsiteX354" fmla="*/ 5576770 w 8386734"/>
              <a:gd name="connsiteY354" fmla="*/ 7743037 h 8079804"/>
              <a:gd name="connsiteX355" fmla="*/ 5650856 w 8386734"/>
              <a:gd name="connsiteY355" fmla="*/ 7702625 h 8079804"/>
              <a:gd name="connsiteX356" fmla="*/ 5708106 w 8386734"/>
              <a:gd name="connsiteY356" fmla="*/ 7611701 h 8079804"/>
              <a:gd name="connsiteX357" fmla="*/ 5724944 w 8386734"/>
              <a:gd name="connsiteY357" fmla="*/ 7433218 h 8079804"/>
              <a:gd name="connsiteX358" fmla="*/ 5677798 w 8386734"/>
              <a:gd name="connsiteY358" fmla="*/ 6995430 h 8079804"/>
              <a:gd name="connsiteX359" fmla="*/ 5516152 w 8386734"/>
              <a:gd name="connsiteY359" fmla="*/ 6544172 h 8079804"/>
              <a:gd name="connsiteX360" fmla="*/ 5344405 w 8386734"/>
              <a:gd name="connsiteY360" fmla="*/ 6298337 h 8079804"/>
              <a:gd name="connsiteX361" fmla="*/ 5341037 w 8386734"/>
              <a:gd name="connsiteY361" fmla="*/ 6140061 h 8079804"/>
              <a:gd name="connsiteX362" fmla="*/ 5222119 w 8386734"/>
              <a:gd name="connsiteY362" fmla="*/ 6067868 h 8079804"/>
              <a:gd name="connsiteX363" fmla="*/ 5150110 w 8386734"/>
              <a:gd name="connsiteY363" fmla="*/ 6030946 h 8079804"/>
              <a:gd name="connsiteX364" fmla="*/ 5123617 w 8386734"/>
              <a:gd name="connsiteY364" fmla="*/ 6019196 h 8079804"/>
              <a:gd name="connsiteX365" fmla="*/ 5064894 w 8386734"/>
              <a:gd name="connsiteY365" fmla="*/ 5985151 h 8079804"/>
              <a:gd name="connsiteX366" fmla="*/ 4718032 w 8386734"/>
              <a:gd name="connsiteY366" fmla="*/ 5705641 h 8079804"/>
              <a:gd name="connsiteX367" fmla="*/ 4490166 w 8386734"/>
              <a:gd name="connsiteY367" fmla="*/ 5481722 h 8079804"/>
              <a:gd name="connsiteX368" fmla="*/ 4431104 w 8386734"/>
              <a:gd name="connsiteY368" fmla="*/ 5419080 h 8079804"/>
              <a:gd name="connsiteX369" fmla="*/ 4338336 w 8386734"/>
              <a:gd name="connsiteY369" fmla="*/ 5408398 h 8079804"/>
              <a:gd name="connsiteX370" fmla="*/ 4243202 w 8386734"/>
              <a:gd name="connsiteY370" fmla="*/ 5399190 h 8079804"/>
              <a:gd name="connsiteX371" fmla="*/ 4041146 w 8386734"/>
              <a:gd name="connsiteY371" fmla="*/ 5385719 h 8079804"/>
              <a:gd name="connsiteX372" fmla="*/ 4172482 w 8386734"/>
              <a:gd name="connsiteY372" fmla="*/ 5577673 h 8079804"/>
              <a:gd name="connsiteX373" fmla="*/ 4485669 w 8386734"/>
              <a:gd name="connsiteY373" fmla="*/ 5924535 h 8079804"/>
              <a:gd name="connsiteX374" fmla="*/ 4499139 w 8386734"/>
              <a:gd name="connsiteY374" fmla="*/ 6180472 h 8079804"/>
              <a:gd name="connsiteX375" fmla="*/ 4462095 w 8386734"/>
              <a:gd name="connsiteY375" fmla="*/ 6493658 h 8079804"/>
              <a:gd name="connsiteX376" fmla="*/ 4340862 w 8386734"/>
              <a:gd name="connsiteY376" fmla="*/ 6480188 h 8079804"/>
              <a:gd name="connsiteX377" fmla="*/ 4300450 w 8386734"/>
              <a:gd name="connsiteY377" fmla="*/ 6392631 h 8079804"/>
              <a:gd name="connsiteX378" fmla="*/ 4155643 w 8386734"/>
              <a:gd name="connsiteY378" fmla="*/ 6234354 h 8079804"/>
              <a:gd name="connsiteX379" fmla="*/ 4310553 w 8386734"/>
              <a:gd name="connsiteY379" fmla="*/ 6119855 h 8079804"/>
              <a:gd name="connsiteX380" fmla="*/ 4330759 w 8386734"/>
              <a:gd name="connsiteY380" fmla="*/ 6025563 h 8079804"/>
              <a:gd name="connsiteX381" fmla="*/ 4041146 w 8386734"/>
              <a:gd name="connsiteY381" fmla="*/ 5722479 h 8079804"/>
              <a:gd name="connsiteX382" fmla="*/ 3973794 w 8386734"/>
              <a:gd name="connsiteY382" fmla="*/ 5574305 h 8079804"/>
              <a:gd name="connsiteX383" fmla="*/ 3748165 w 8386734"/>
              <a:gd name="connsiteY383" fmla="*/ 5355411 h 8079804"/>
              <a:gd name="connsiteX384" fmla="*/ 3721224 w 8386734"/>
              <a:gd name="connsiteY384" fmla="*/ 5247648 h 8079804"/>
              <a:gd name="connsiteX385" fmla="*/ 3845825 w 8386734"/>
              <a:gd name="connsiteY385" fmla="*/ 5210604 h 8079804"/>
              <a:gd name="connsiteX386" fmla="*/ 4155644 w 8386734"/>
              <a:gd name="connsiteY386" fmla="*/ 5217339 h 8079804"/>
              <a:gd name="connsiteX387" fmla="*/ 4255605 w 8386734"/>
              <a:gd name="connsiteY387" fmla="*/ 5212298 h 8079804"/>
              <a:gd name="connsiteX388" fmla="*/ 4229731 w 8386734"/>
              <a:gd name="connsiteY388" fmla="*/ 5183663 h 8079804"/>
              <a:gd name="connsiteX389" fmla="*/ 4103235 w 8386734"/>
              <a:gd name="connsiteY389" fmla="*/ 5078216 h 8079804"/>
              <a:gd name="connsiteX390" fmla="*/ 4099934 w 8386734"/>
              <a:gd name="connsiteY390" fmla="*/ 5075358 h 8079804"/>
              <a:gd name="connsiteX391" fmla="*/ 4094649 w 8386734"/>
              <a:gd name="connsiteY391" fmla="*/ 5073411 h 8079804"/>
              <a:gd name="connsiteX392" fmla="*/ 3775105 w 8386734"/>
              <a:gd name="connsiteY392" fmla="*/ 4931093 h 8079804"/>
              <a:gd name="connsiteX393" fmla="*/ 3626931 w 8386734"/>
              <a:gd name="connsiteY393" fmla="*/ 4944564 h 8079804"/>
              <a:gd name="connsiteX394" fmla="*/ 3364259 w 8386734"/>
              <a:gd name="connsiteY394" fmla="*/ 4910888 h 8079804"/>
              <a:gd name="connsiteX395" fmla="*/ 3138630 w 8386734"/>
              <a:gd name="connsiteY395" fmla="*/ 4873845 h 8079804"/>
              <a:gd name="connsiteX396" fmla="*/ 3249760 w 8386734"/>
              <a:gd name="connsiteY396" fmla="*/ 5005181 h 8079804"/>
              <a:gd name="connsiteX397" fmla="*/ 3273333 w 8386734"/>
              <a:gd name="connsiteY397" fmla="*/ 5082636 h 8079804"/>
              <a:gd name="connsiteX398" fmla="*/ 3421507 w 8386734"/>
              <a:gd name="connsiteY398" fmla="*/ 5284691 h 8079804"/>
              <a:gd name="connsiteX399" fmla="*/ 3556211 w 8386734"/>
              <a:gd name="connsiteY399" fmla="*/ 5500218 h 8079804"/>
              <a:gd name="connsiteX400" fmla="*/ 3559579 w 8386734"/>
              <a:gd name="connsiteY400" fmla="*/ 5746052 h 8079804"/>
              <a:gd name="connsiteX401" fmla="*/ 3485492 w 8386734"/>
              <a:gd name="connsiteY401" fmla="*/ 5900962 h 8079804"/>
              <a:gd name="connsiteX402" fmla="*/ 3414772 w 8386734"/>
              <a:gd name="connsiteY402" fmla="*/ 6113120 h 8079804"/>
              <a:gd name="connsiteX403" fmla="*/ 3323848 w 8386734"/>
              <a:gd name="connsiteY403" fmla="*/ 6156899 h 8079804"/>
              <a:gd name="connsiteX404" fmla="*/ 3243025 w 8386734"/>
              <a:gd name="connsiteY404" fmla="*/ 6055871 h 8079804"/>
              <a:gd name="connsiteX405" fmla="*/ 3212717 w 8386734"/>
              <a:gd name="connsiteY405" fmla="*/ 5810036 h 8079804"/>
              <a:gd name="connsiteX406" fmla="*/ 3269966 w 8386734"/>
              <a:gd name="connsiteY406" fmla="*/ 5746052 h 8079804"/>
              <a:gd name="connsiteX407" fmla="*/ 3323848 w 8386734"/>
              <a:gd name="connsiteY407" fmla="*/ 5712376 h 8079804"/>
              <a:gd name="connsiteX408" fmla="*/ 3327215 w 8386734"/>
              <a:gd name="connsiteY408" fmla="*/ 5513688 h 8079804"/>
              <a:gd name="connsiteX409" fmla="*/ 3192511 w 8386734"/>
              <a:gd name="connsiteY409" fmla="*/ 5284691 h 8079804"/>
              <a:gd name="connsiteX410" fmla="*/ 3010661 w 8386734"/>
              <a:gd name="connsiteY410" fmla="*/ 5055695 h 8079804"/>
              <a:gd name="connsiteX411" fmla="*/ 2906266 w 8386734"/>
              <a:gd name="connsiteY411" fmla="*/ 4904153 h 8079804"/>
              <a:gd name="connsiteX412" fmla="*/ 2791767 w 8386734"/>
              <a:gd name="connsiteY412" fmla="*/ 4870477 h 8079804"/>
              <a:gd name="connsiteX413" fmla="*/ 2727783 w 8386734"/>
              <a:gd name="connsiteY413" fmla="*/ 4772817 h 8079804"/>
              <a:gd name="connsiteX414" fmla="*/ 2774930 w 8386734"/>
              <a:gd name="connsiteY414" fmla="*/ 4685259 h 8079804"/>
              <a:gd name="connsiteX415" fmla="*/ 2933206 w 8386734"/>
              <a:gd name="connsiteY415" fmla="*/ 4675157 h 8079804"/>
              <a:gd name="connsiteX416" fmla="*/ 3182408 w 8386734"/>
              <a:gd name="connsiteY416" fmla="*/ 4702097 h 8079804"/>
              <a:gd name="connsiteX417" fmla="*/ 3445081 w 8386734"/>
              <a:gd name="connsiteY417" fmla="*/ 4695362 h 8079804"/>
              <a:gd name="connsiteX418" fmla="*/ 3539374 w 8386734"/>
              <a:gd name="connsiteY418" fmla="*/ 4452895 h 8079804"/>
              <a:gd name="connsiteX419" fmla="*/ 3512433 w 8386734"/>
              <a:gd name="connsiteY419" fmla="*/ 4385543 h 8079804"/>
              <a:gd name="connsiteX420" fmla="*/ 3300274 w 8386734"/>
              <a:gd name="connsiteY420" fmla="*/ 4287883 h 8079804"/>
              <a:gd name="connsiteX421" fmla="*/ 3081381 w 8386734"/>
              <a:gd name="connsiteY421" fmla="*/ 4156546 h 8079804"/>
              <a:gd name="connsiteX422" fmla="*/ 2921551 w 8386734"/>
              <a:gd name="connsiteY422" fmla="*/ 4028288 h 8079804"/>
              <a:gd name="connsiteX423" fmla="*/ 2919925 w 8386734"/>
              <a:gd name="connsiteY423" fmla="*/ 4026450 h 8079804"/>
              <a:gd name="connsiteX424" fmla="*/ 2823929 w 8386734"/>
              <a:gd name="connsiteY424" fmla="*/ 4113217 h 8079804"/>
              <a:gd name="connsiteX425" fmla="*/ 507069 w 8386734"/>
              <a:gd name="connsiteY425" fmla="*/ 3994374 h 8079804"/>
              <a:gd name="connsiteX426" fmla="*/ 507068 w 8386734"/>
              <a:gd name="connsiteY426" fmla="*/ 1546027 h 8079804"/>
              <a:gd name="connsiteX427" fmla="*/ 2955414 w 8386734"/>
              <a:gd name="connsiteY427" fmla="*/ 1546028 h 8079804"/>
              <a:gd name="connsiteX428" fmla="*/ 3391177 w 8386734"/>
              <a:gd name="connsiteY428" fmla="*/ 3263108 h 8079804"/>
              <a:gd name="connsiteX429" fmla="*/ 3368415 w 8386734"/>
              <a:gd name="connsiteY429" fmla="*/ 3328182 h 8079804"/>
              <a:gd name="connsiteX430" fmla="*/ 3406775 w 8386734"/>
              <a:gd name="connsiteY430" fmla="*/ 3369371 h 8079804"/>
              <a:gd name="connsiteX431" fmla="*/ 3455184 w 8386734"/>
              <a:gd name="connsiteY431" fmla="*/ 3412308 h 8079804"/>
              <a:gd name="connsiteX432" fmla="*/ 3630298 w 8386734"/>
              <a:gd name="connsiteY432" fmla="*/ 3486395 h 8079804"/>
              <a:gd name="connsiteX433" fmla="*/ 3697978 w 8386734"/>
              <a:gd name="connsiteY433" fmla="*/ 3540413 h 8079804"/>
              <a:gd name="connsiteX434" fmla="*/ 3698581 w 8386734"/>
              <a:gd name="connsiteY434" fmla="*/ 3533287 h 8079804"/>
              <a:gd name="connsiteX435" fmla="*/ 3656293 w 8386734"/>
              <a:gd name="connsiteY435" fmla="*/ 3488027 h 8079804"/>
              <a:gd name="connsiteX436" fmla="*/ 3633666 w 8386734"/>
              <a:gd name="connsiteY436" fmla="*/ 3462822 h 8079804"/>
              <a:gd name="connsiteX437" fmla="*/ 3509066 w 8386734"/>
              <a:gd name="connsiteY437" fmla="*/ 3344956 h 8079804"/>
              <a:gd name="connsiteX438" fmla="*/ 3522536 w 8386734"/>
              <a:gd name="connsiteY438" fmla="*/ 3250663 h 8079804"/>
              <a:gd name="connsiteX439" fmla="*/ 3549476 w 8386734"/>
              <a:gd name="connsiteY439" fmla="*/ 3055343 h 8079804"/>
              <a:gd name="connsiteX440" fmla="*/ 3546111 w 8386734"/>
              <a:gd name="connsiteY440" fmla="*/ 2822981 h 8079804"/>
              <a:gd name="connsiteX441" fmla="*/ 3546111 w 8386734"/>
              <a:gd name="connsiteY441" fmla="*/ 2600719 h 8079804"/>
              <a:gd name="connsiteX442" fmla="*/ 3515801 w 8386734"/>
              <a:gd name="connsiteY442" fmla="*/ 2442442 h 8079804"/>
              <a:gd name="connsiteX443" fmla="*/ 3515802 w 8386734"/>
              <a:gd name="connsiteY443" fmla="*/ 2381825 h 8079804"/>
              <a:gd name="connsiteX444" fmla="*/ 3583154 w 8386734"/>
              <a:gd name="connsiteY444" fmla="*/ 2368355 h 8079804"/>
              <a:gd name="connsiteX445" fmla="*/ 3613462 w 8386734"/>
              <a:gd name="connsiteY445" fmla="*/ 2351517 h 8079804"/>
              <a:gd name="connsiteX446" fmla="*/ 3495597 w 8386734"/>
              <a:gd name="connsiteY446" fmla="*/ 2213446 h 8079804"/>
              <a:gd name="connsiteX447" fmla="*/ 3370996 w 8386734"/>
              <a:gd name="connsiteY447" fmla="*/ 2075374 h 8079804"/>
              <a:gd name="connsiteX448" fmla="*/ 3239660 w 8386734"/>
              <a:gd name="connsiteY448" fmla="*/ 1782393 h 8079804"/>
              <a:gd name="connsiteX449" fmla="*/ 3064545 w 8386734"/>
              <a:gd name="connsiteY449" fmla="*/ 1580338 h 8079804"/>
              <a:gd name="connsiteX450" fmla="*/ 2889428 w 8386734"/>
              <a:gd name="connsiteY450" fmla="*/ 1385016 h 8079804"/>
              <a:gd name="connsiteX451" fmla="*/ 3000560 w 8386734"/>
              <a:gd name="connsiteY451" fmla="*/ 1253681 h 8079804"/>
              <a:gd name="connsiteX452" fmla="*/ 3189145 w 8386734"/>
              <a:gd name="connsiteY452" fmla="*/ 1125711 h 8079804"/>
              <a:gd name="connsiteX453" fmla="*/ 3344054 w 8386734"/>
              <a:gd name="connsiteY453" fmla="*/ 1044890 h 8079804"/>
              <a:gd name="connsiteX454" fmla="*/ 3569682 w 8386734"/>
              <a:gd name="connsiteY454" fmla="*/ 1014582 h 8079804"/>
              <a:gd name="connsiteX455" fmla="*/ 3727959 w 8386734"/>
              <a:gd name="connsiteY455" fmla="*/ 1139183 h 8079804"/>
              <a:gd name="connsiteX456" fmla="*/ 3734695 w 8386734"/>
              <a:gd name="connsiteY456" fmla="*/ 991010 h 8079804"/>
              <a:gd name="connsiteX457" fmla="*/ 3785208 w 8386734"/>
              <a:gd name="connsiteY457" fmla="*/ 893349 h 8079804"/>
              <a:gd name="connsiteX458" fmla="*/ 3913178 w 8386734"/>
              <a:gd name="connsiteY458" fmla="*/ 906820 h 8079804"/>
              <a:gd name="connsiteX459" fmla="*/ 4014206 w 8386734"/>
              <a:gd name="connsiteY459" fmla="*/ 940495 h 8079804"/>
              <a:gd name="connsiteX460" fmla="*/ 4061352 w 8386734"/>
              <a:gd name="connsiteY460" fmla="*/ 1028052 h 8079804"/>
              <a:gd name="connsiteX461" fmla="*/ 4027676 w 8386734"/>
              <a:gd name="connsiteY461" fmla="*/ 1129081 h 8079804"/>
              <a:gd name="connsiteX462" fmla="*/ 4017573 w 8386734"/>
              <a:gd name="connsiteY462" fmla="*/ 1307563 h 8079804"/>
              <a:gd name="connsiteX463" fmla="*/ 3923280 w 8386734"/>
              <a:gd name="connsiteY463" fmla="*/ 1314299 h 8079804"/>
              <a:gd name="connsiteX464" fmla="*/ 3839091 w 8386734"/>
              <a:gd name="connsiteY464" fmla="*/ 1317666 h 8079804"/>
              <a:gd name="connsiteX465" fmla="*/ 3765002 w 8386734"/>
              <a:gd name="connsiteY465" fmla="*/ 1236843 h 8079804"/>
              <a:gd name="connsiteX466" fmla="*/ 3714490 w 8386734"/>
              <a:gd name="connsiteY466" fmla="*/ 1388385 h 8079804"/>
              <a:gd name="connsiteX467" fmla="*/ 3640403 w 8386734"/>
              <a:gd name="connsiteY467" fmla="*/ 1475942 h 8079804"/>
              <a:gd name="connsiteX468" fmla="*/ 3677447 w 8386734"/>
              <a:gd name="connsiteY468" fmla="*/ 1674630 h 8079804"/>
              <a:gd name="connsiteX469" fmla="*/ 3741431 w 8386734"/>
              <a:gd name="connsiteY469" fmla="*/ 1913730 h 8079804"/>
              <a:gd name="connsiteX470" fmla="*/ 3842459 w 8386734"/>
              <a:gd name="connsiteY470" fmla="*/ 2115785 h 8079804"/>
              <a:gd name="connsiteX471" fmla="*/ 3962511 w 8386734"/>
              <a:gd name="connsiteY471" fmla="*/ 2254715 h 8079804"/>
              <a:gd name="connsiteX472" fmla="*/ 3967649 w 8386734"/>
              <a:gd name="connsiteY472" fmla="*/ 2260031 h 8079804"/>
              <a:gd name="connsiteX473" fmla="*/ 3990634 w 8386734"/>
              <a:gd name="connsiteY473" fmla="*/ 2237018 h 8079804"/>
              <a:gd name="connsiteX474" fmla="*/ 4159013 w 8386734"/>
              <a:gd name="connsiteY474" fmla="*/ 2008023 h 8079804"/>
              <a:gd name="connsiteX475" fmla="*/ 4593432 w 8386734"/>
              <a:gd name="connsiteY475" fmla="*/ 1634220 h 8079804"/>
              <a:gd name="connsiteX476" fmla="*/ 4633895 w 8386734"/>
              <a:gd name="connsiteY476" fmla="*/ 1597966 h 8079804"/>
              <a:gd name="connsiteX477" fmla="*/ 4644277 w 8386734"/>
              <a:gd name="connsiteY477" fmla="*/ 1586782 h 8079804"/>
              <a:gd name="connsiteX478" fmla="*/ 4647313 w 8386734"/>
              <a:gd name="connsiteY478" fmla="*/ 1587074 h 8079804"/>
              <a:gd name="connsiteX479" fmla="*/ 4691092 w 8386734"/>
              <a:gd name="connsiteY479" fmla="*/ 1603911 h 8079804"/>
              <a:gd name="connsiteX480" fmla="*/ 4785383 w 8386734"/>
              <a:gd name="connsiteY480" fmla="*/ 1725143 h 8079804"/>
              <a:gd name="connsiteX481" fmla="*/ 4866205 w 8386734"/>
              <a:gd name="connsiteY481" fmla="*/ 1657791 h 8079804"/>
              <a:gd name="connsiteX482" fmla="*/ 4883045 w 8386734"/>
              <a:gd name="connsiteY482" fmla="*/ 1553398 h 8079804"/>
              <a:gd name="connsiteX483" fmla="*/ 4940294 w 8386734"/>
              <a:gd name="connsiteY483" fmla="*/ 1462472 h 8079804"/>
              <a:gd name="connsiteX484" fmla="*/ 4923456 w 8386734"/>
              <a:gd name="connsiteY484" fmla="*/ 1331136 h 8079804"/>
              <a:gd name="connsiteX485" fmla="*/ 4886412 w 8386734"/>
              <a:gd name="connsiteY485" fmla="*/ 1193065 h 8079804"/>
              <a:gd name="connsiteX486" fmla="*/ 5064896 w 8386734"/>
              <a:gd name="connsiteY486" fmla="*/ 1061728 h 8079804"/>
              <a:gd name="connsiteX487" fmla="*/ 5149086 w 8386734"/>
              <a:gd name="connsiteY487" fmla="*/ 1071832 h 8079804"/>
              <a:gd name="connsiteX488" fmla="*/ 5246746 w 8386734"/>
              <a:gd name="connsiteY488" fmla="*/ 1122345 h 8079804"/>
              <a:gd name="connsiteX489" fmla="*/ 5337040 w 8386734"/>
              <a:gd name="connsiteY489" fmla="*/ 194435 h 8079804"/>
              <a:gd name="connsiteX490" fmla="*/ 5399477 w 8386734"/>
              <a:gd name="connsiteY490" fmla="*/ 259250 h 8079804"/>
              <a:gd name="connsiteX491" fmla="*/ 5827358 w 8386734"/>
              <a:gd name="connsiteY491" fmla="*/ 744182 h 8079804"/>
              <a:gd name="connsiteX492" fmla="*/ 6221960 w 8386734"/>
              <a:gd name="connsiteY492" fmla="*/ 1290921 h 8079804"/>
              <a:gd name="connsiteX493" fmla="*/ 6516724 w 8386734"/>
              <a:gd name="connsiteY493" fmla="*/ 1861431 h 8079804"/>
              <a:gd name="connsiteX494" fmla="*/ 6616564 w 8386734"/>
              <a:gd name="connsiteY494" fmla="*/ 2018322 h 8079804"/>
              <a:gd name="connsiteX495" fmla="*/ 6583284 w 8386734"/>
              <a:gd name="connsiteY495" fmla="*/ 2099143 h 8079804"/>
              <a:gd name="connsiteX496" fmla="*/ 6583718 w 8386734"/>
              <a:gd name="connsiteY496" fmla="*/ 2101784 h 8079804"/>
              <a:gd name="connsiteX497" fmla="*/ 6549687 w 8386734"/>
              <a:gd name="connsiteY497" fmla="*/ 2111869 h 8079804"/>
              <a:gd name="connsiteX498" fmla="*/ 6521479 w 8386734"/>
              <a:gd name="connsiteY498" fmla="*/ 2084881 h 8079804"/>
              <a:gd name="connsiteX499" fmla="*/ 5732272 w 8386734"/>
              <a:gd name="connsiteY499" fmla="*/ 1267149 h 8079804"/>
              <a:gd name="connsiteX500" fmla="*/ 5317638 w 8386734"/>
              <a:gd name="connsiteY500" fmla="*/ 819225 h 8079804"/>
              <a:gd name="connsiteX501" fmla="*/ 5220713 w 8386734"/>
              <a:gd name="connsiteY501" fmla="*/ 713523 h 8079804"/>
              <a:gd name="connsiteX502" fmla="*/ 5156996 w 8386734"/>
              <a:gd name="connsiteY502" fmla="*/ 781516 h 8079804"/>
              <a:gd name="connsiteX503" fmla="*/ 4069680 w 8386734"/>
              <a:gd name="connsiteY503" fmla="*/ 1877089 h 8079804"/>
              <a:gd name="connsiteX504" fmla="*/ 4109797 w 8386734"/>
              <a:gd name="connsiteY504" fmla="*/ 1660476 h 8079804"/>
              <a:gd name="connsiteX505" fmla="*/ 5133698 w 8386734"/>
              <a:gd name="connsiteY505" fmla="*/ 635788 h 8079804"/>
              <a:gd name="connsiteX506" fmla="*/ 5142264 w 8386734"/>
              <a:gd name="connsiteY506" fmla="*/ 627866 h 8079804"/>
              <a:gd name="connsiteX507" fmla="*/ 5021899 w 8386734"/>
              <a:gd name="connsiteY507" fmla="*/ 496094 h 8079804"/>
              <a:gd name="connsiteX508" fmla="*/ 4695847 w 8386734"/>
              <a:gd name="connsiteY508" fmla="*/ 135639 h 8079804"/>
              <a:gd name="connsiteX509" fmla="*/ 4659743 w 8386734"/>
              <a:gd name="connsiteY509" fmla="*/ 95183 h 8079804"/>
              <a:gd name="connsiteX510" fmla="*/ 4670566 w 8386734"/>
              <a:gd name="connsiteY510" fmla="*/ 58667 h 8079804"/>
              <a:gd name="connsiteX511" fmla="*/ 4682624 w 8386734"/>
              <a:gd name="connsiteY511" fmla="*/ 50137 h 8079804"/>
              <a:gd name="connsiteX512" fmla="*/ 4790932 w 8386734"/>
              <a:gd name="connsiteY512" fmla="*/ 12028 h 8079804"/>
              <a:gd name="connsiteX513" fmla="*/ 5033399 w 8386734"/>
              <a:gd name="connsiteY513" fmla="*/ 7273 h 8079804"/>
              <a:gd name="connsiteX514" fmla="*/ 5218815 w 8386734"/>
              <a:gd name="connsiteY514" fmla="*/ 97605 h 8079804"/>
              <a:gd name="connsiteX515" fmla="*/ 5337040 w 8386734"/>
              <a:gd name="connsiteY515" fmla="*/ 194435 h 8079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</a:cxnLst>
            <a:rect l="l" t="t" r="r" b="b"/>
            <a:pathLst>
              <a:path w="8386734" h="8079804">
                <a:moveTo>
                  <a:pt x="1393359" y="2836146"/>
                </a:moveTo>
                <a:lnTo>
                  <a:pt x="272785" y="2836146"/>
                </a:lnTo>
                <a:lnTo>
                  <a:pt x="274843" y="2888963"/>
                </a:lnTo>
                <a:cubicBezTo>
                  <a:pt x="298092" y="3175785"/>
                  <a:pt x="405714" y="3457052"/>
                  <a:pt x="597708" y="3692450"/>
                </a:cubicBezTo>
                <a:lnTo>
                  <a:pt x="652049" y="3752571"/>
                </a:lnTo>
                <a:lnTo>
                  <a:pt x="1445172" y="2959449"/>
                </a:lnTo>
                <a:lnTo>
                  <a:pt x="1438672" y="2951492"/>
                </a:lnTo>
                <a:cubicBezTo>
                  <a:pt x="1422594" y="2927140"/>
                  <a:pt x="1410033" y="2901150"/>
                  <a:pt x="1400989" y="2874238"/>
                </a:cubicBezTo>
                <a:close/>
                <a:moveTo>
                  <a:pt x="1665295" y="3096916"/>
                </a:moveTo>
                <a:lnTo>
                  <a:pt x="1654235" y="3095855"/>
                </a:lnTo>
                <a:cubicBezTo>
                  <a:pt x="1622599" y="3089731"/>
                  <a:pt x="1591678" y="3079012"/>
                  <a:pt x="1562539" y="3063699"/>
                </a:cubicBezTo>
                <a:lnTo>
                  <a:pt x="1547520" y="3054306"/>
                </a:lnTo>
                <a:lnTo>
                  <a:pt x="750427" y="3851400"/>
                </a:lnTo>
                <a:lnTo>
                  <a:pt x="794700" y="3891926"/>
                </a:lnTo>
                <a:cubicBezTo>
                  <a:pt x="1027179" y="4086479"/>
                  <a:pt x="1305933" y="4197409"/>
                  <a:pt x="1591181" y="4224715"/>
                </a:cubicBezTo>
                <a:lnTo>
                  <a:pt x="1665294" y="4228253"/>
                </a:lnTo>
                <a:close/>
                <a:moveTo>
                  <a:pt x="1910281" y="3040292"/>
                </a:moveTo>
                <a:lnTo>
                  <a:pt x="1902246" y="3046855"/>
                </a:lnTo>
                <a:cubicBezTo>
                  <a:pt x="1883693" y="3059106"/>
                  <a:pt x="1864188" y="3069314"/>
                  <a:pt x="1844049" y="3077480"/>
                </a:cubicBezTo>
                <a:lnTo>
                  <a:pt x="1804741" y="3089129"/>
                </a:lnTo>
                <a:lnTo>
                  <a:pt x="1804741" y="4227893"/>
                </a:lnTo>
                <a:lnTo>
                  <a:pt x="1871300" y="4224715"/>
                </a:lnTo>
                <a:cubicBezTo>
                  <a:pt x="2150727" y="4197966"/>
                  <a:pt x="2423922" y="4090972"/>
                  <a:pt x="2653490" y="3903732"/>
                </a:cubicBezTo>
                <a:lnTo>
                  <a:pt x="2716642" y="3846652"/>
                </a:lnTo>
                <a:lnTo>
                  <a:pt x="2670837" y="3800847"/>
                </a:lnTo>
                <a:lnTo>
                  <a:pt x="2665693" y="3798372"/>
                </a:lnTo>
                <a:cubicBezTo>
                  <a:pt x="2653416" y="3791023"/>
                  <a:pt x="2643313" y="3782745"/>
                  <a:pt x="2636859" y="3772642"/>
                </a:cubicBezTo>
                <a:lnTo>
                  <a:pt x="2633693" y="3763703"/>
                </a:lnTo>
                <a:lnTo>
                  <a:pt x="2449063" y="3579073"/>
                </a:lnTo>
                <a:lnTo>
                  <a:pt x="2434803" y="3577321"/>
                </a:lnTo>
                <a:cubicBezTo>
                  <a:pt x="2361277" y="3556554"/>
                  <a:pt x="2316937" y="3477415"/>
                  <a:pt x="2269790" y="3419044"/>
                </a:cubicBezTo>
                <a:lnTo>
                  <a:pt x="2226895" y="3356905"/>
                </a:lnTo>
                <a:close/>
                <a:moveTo>
                  <a:pt x="654644" y="1784655"/>
                </a:moveTo>
                <a:lnTo>
                  <a:pt x="603585" y="1840790"/>
                </a:lnTo>
                <a:cubicBezTo>
                  <a:pt x="437549" y="2041757"/>
                  <a:pt x="333502" y="2276725"/>
                  <a:pt x="291442" y="2520306"/>
                </a:cubicBezTo>
                <a:lnTo>
                  <a:pt x="276069" y="2696700"/>
                </a:lnTo>
                <a:lnTo>
                  <a:pt x="1392329" y="2696700"/>
                </a:lnTo>
                <a:lnTo>
                  <a:pt x="1414554" y="2626498"/>
                </a:lnTo>
                <a:lnTo>
                  <a:pt x="1448291" y="2578301"/>
                </a:lnTo>
                <a:close/>
                <a:moveTo>
                  <a:pt x="2756329" y="3571190"/>
                </a:moveTo>
                <a:cubicBezTo>
                  <a:pt x="2742938" y="3558518"/>
                  <a:pt x="2727924" y="3548556"/>
                  <a:pt x="2710946" y="3543644"/>
                </a:cubicBezTo>
                <a:cubicBezTo>
                  <a:pt x="2693968" y="3538733"/>
                  <a:pt x="2672815" y="3539681"/>
                  <a:pt x="2649487" y="3543539"/>
                </a:cubicBezTo>
                <a:lnTo>
                  <a:pt x="2618060" y="3550864"/>
                </a:lnTo>
                <a:lnTo>
                  <a:pt x="2814864" y="3747667"/>
                </a:lnTo>
                <a:lnTo>
                  <a:pt x="2853049" y="3705420"/>
                </a:lnTo>
                <a:lnTo>
                  <a:pt x="2842281" y="3695186"/>
                </a:lnTo>
                <a:cubicBezTo>
                  <a:pt x="2822075" y="3671613"/>
                  <a:pt x="2796503" y="3609207"/>
                  <a:pt x="2756329" y="3571190"/>
                </a:cubicBezTo>
                <a:close/>
                <a:moveTo>
                  <a:pt x="2084979" y="2836146"/>
                </a:moveTo>
                <a:lnTo>
                  <a:pt x="2045171" y="2836146"/>
                </a:lnTo>
                <a:lnTo>
                  <a:pt x="2028600" y="2892062"/>
                </a:lnTo>
                <a:lnTo>
                  <a:pt x="2045004" y="2874335"/>
                </a:lnTo>
                <a:close/>
                <a:moveTo>
                  <a:pt x="3522536" y="3991534"/>
                </a:moveTo>
                <a:cubicBezTo>
                  <a:pt x="3493911" y="3959542"/>
                  <a:pt x="3293539" y="3917447"/>
                  <a:pt x="3293539" y="3917447"/>
                </a:cubicBezTo>
                <a:cubicBezTo>
                  <a:pt x="3225766" y="3895839"/>
                  <a:pt x="3129202" y="3897005"/>
                  <a:pt x="3077168" y="3861162"/>
                </a:cubicBezTo>
                <a:lnTo>
                  <a:pt x="3076189" y="3860262"/>
                </a:lnTo>
                <a:lnTo>
                  <a:pt x="3074258" y="3862888"/>
                </a:lnTo>
                <a:lnTo>
                  <a:pt x="3001706" y="3943157"/>
                </a:lnTo>
                <a:lnTo>
                  <a:pt x="3067068" y="3990114"/>
                </a:lnTo>
                <a:cubicBezTo>
                  <a:pt x="3093307" y="4008022"/>
                  <a:pt x="3118985" y="4024088"/>
                  <a:pt x="3141997" y="4035314"/>
                </a:cubicBezTo>
                <a:cubicBezTo>
                  <a:pt x="3234044" y="4080215"/>
                  <a:pt x="3370994" y="4117259"/>
                  <a:pt x="3424875" y="4129606"/>
                </a:cubicBezTo>
                <a:cubicBezTo>
                  <a:pt x="3478757" y="4141954"/>
                  <a:pt x="3449010" y="4132411"/>
                  <a:pt x="3465287" y="4109400"/>
                </a:cubicBezTo>
                <a:cubicBezTo>
                  <a:pt x="3481563" y="4086388"/>
                  <a:pt x="3551160" y="4023526"/>
                  <a:pt x="3522536" y="3991534"/>
                </a:cubicBezTo>
                <a:close/>
                <a:moveTo>
                  <a:pt x="2223247" y="2378580"/>
                </a:moveTo>
                <a:lnTo>
                  <a:pt x="2005559" y="2596268"/>
                </a:lnTo>
                <a:lnTo>
                  <a:pt x="2006414" y="2597370"/>
                </a:lnTo>
                <a:cubicBezTo>
                  <a:pt x="2016941" y="2615191"/>
                  <a:pt x="2025674" y="2633779"/>
                  <a:pt x="2032613" y="2652872"/>
                </a:cubicBezTo>
                <a:lnTo>
                  <a:pt x="2044168" y="2696700"/>
                </a:lnTo>
                <a:lnTo>
                  <a:pt x="2307021" y="2696700"/>
                </a:lnTo>
                <a:lnTo>
                  <a:pt x="2300753" y="2672530"/>
                </a:lnTo>
                <a:cubicBezTo>
                  <a:pt x="2283498" y="2614600"/>
                  <a:pt x="2255320" y="2534536"/>
                  <a:pt x="2237798" y="2462909"/>
                </a:cubicBezTo>
                <a:close/>
                <a:moveTo>
                  <a:pt x="3680813" y="3712024"/>
                </a:moveTo>
                <a:cubicBezTo>
                  <a:pt x="3641524" y="3679471"/>
                  <a:pt x="3506821" y="3655897"/>
                  <a:pt x="3438346" y="3597525"/>
                </a:cubicBezTo>
                <a:cubicBezTo>
                  <a:pt x="3412668" y="3575636"/>
                  <a:pt x="3386359" y="3545380"/>
                  <a:pt x="3362081" y="3512974"/>
                </a:cubicBezTo>
                <a:lnTo>
                  <a:pt x="3321786" y="3451681"/>
                </a:lnTo>
                <a:lnTo>
                  <a:pt x="3264409" y="3575305"/>
                </a:lnTo>
                <a:lnTo>
                  <a:pt x="3227705" y="3637418"/>
                </a:lnTo>
                <a:lnTo>
                  <a:pt x="3286804" y="3661510"/>
                </a:lnTo>
                <a:cubicBezTo>
                  <a:pt x="3372117" y="3692941"/>
                  <a:pt x="3481563" y="3757486"/>
                  <a:pt x="3546109" y="3779376"/>
                </a:cubicBezTo>
                <a:cubicBezTo>
                  <a:pt x="3610655" y="3801265"/>
                  <a:pt x="3651627" y="3804071"/>
                  <a:pt x="3674078" y="3792846"/>
                </a:cubicBezTo>
                <a:cubicBezTo>
                  <a:pt x="3696528" y="3781620"/>
                  <a:pt x="3720101" y="3744578"/>
                  <a:pt x="3680813" y="3712024"/>
                </a:cubicBezTo>
                <a:close/>
                <a:moveTo>
                  <a:pt x="3189148" y="2836146"/>
                </a:moveTo>
                <a:lnTo>
                  <a:pt x="3146498" y="2836146"/>
                </a:lnTo>
                <a:lnTo>
                  <a:pt x="3146445" y="2837423"/>
                </a:lnTo>
                <a:cubicBezTo>
                  <a:pt x="3141683" y="2888752"/>
                  <a:pt x="3130212" y="2932426"/>
                  <a:pt x="3118425" y="2994727"/>
                </a:cubicBezTo>
                <a:cubicBezTo>
                  <a:pt x="3116461" y="3005110"/>
                  <a:pt x="3114707" y="3018247"/>
                  <a:pt x="3113052" y="3033178"/>
                </a:cubicBezTo>
                <a:lnTo>
                  <a:pt x="3110670" y="3057694"/>
                </a:lnTo>
                <a:lnTo>
                  <a:pt x="3112380" y="3061237"/>
                </a:lnTo>
                <a:cubicBezTo>
                  <a:pt x="3117223" y="3068806"/>
                  <a:pt x="3122564" y="3074778"/>
                  <a:pt x="3128528" y="3078917"/>
                </a:cubicBezTo>
                <a:cubicBezTo>
                  <a:pt x="3134491" y="3083056"/>
                  <a:pt x="3141516" y="3083539"/>
                  <a:pt x="3149312" y="3081285"/>
                </a:cubicBezTo>
                <a:lnTo>
                  <a:pt x="3159217" y="3075809"/>
                </a:lnTo>
                <a:lnTo>
                  <a:pt x="3165694" y="3049280"/>
                </a:lnTo>
                <a:cubicBezTo>
                  <a:pt x="3176839" y="2991716"/>
                  <a:pt x="3184502" y="2933610"/>
                  <a:pt x="3188681" y="2875301"/>
                </a:cubicBezTo>
                <a:close/>
                <a:moveTo>
                  <a:pt x="1665295" y="1312146"/>
                </a:moveTo>
                <a:lnTo>
                  <a:pt x="1591181" y="1315684"/>
                </a:lnTo>
                <a:cubicBezTo>
                  <a:pt x="1305933" y="1342990"/>
                  <a:pt x="1027179" y="1453920"/>
                  <a:pt x="794699" y="1648473"/>
                </a:cubicBezTo>
                <a:lnTo>
                  <a:pt x="753438" y="1686242"/>
                </a:lnTo>
                <a:lnTo>
                  <a:pt x="1548570" y="2481374"/>
                </a:lnTo>
                <a:lnTo>
                  <a:pt x="1562539" y="2471074"/>
                </a:lnTo>
                <a:cubicBezTo>
                  <a:pt x="1591678" y="2455761"/>
                  <a:pt x="1622600" y="2445043"/>
                  <a:pt x="1654235" y="2438918"/>
                </a:cubicBezTo>
                <a:lnTo>
                  <a:pt x="1665295" y="2437858"/>
                </a:lnTo>
                <a:close/>
                <a:moveTo>
                  <a:pt x="3102481" y="2269043"/>
                </a:moveTo>
                <a:lnTo>
                  <a:pt x="3085591" y="2283743"/>
                </a:lnTo>
                <a:cubicBezTo>
                  <a:pt x="3078856" y="2294547"/>
                  <a:pt x="3074085" y="2309982"/>
                  <a:pt x="3074646" y="2331310"/>
                </a:cubicBezTo>
                <a:cubicBezTo>
                  <a:pt x="3075768" y="2373966"/>
                  <a:pt x="3102709" y="2444685"/>
                  <a:pt x="3115057" y="2519895"/>
                </a:cubicBezTo>
                <a:cubicBezTo>
                  <a:pt x="3121232" y="2557500"/>
                  <a:pt x="3129510" y="2603384"/>
                  <a:pt x="3136316" y="2649759"/>
                </a:cubicBezTo>
                <a:lnTo>
                  <a:pt x="3142208" y="2696700"/>
                </a:lnTo>
                <a:lnTo>
                  <a:pt x="3190404" y="2696700"/>
                </a:lnTo>
                <a:lnTo>
                  <a:pt x="3171964" y="2525720"/>
                </a:lnTo>
                <a:cubicBezTo>
                  <a:pt x="3162212" y="2467952"/>
                  <a:pt x="3148977" y="2410658"/>
                  <a:pt x="3132259" y="2354176"/>
                </a:cubicBezTo>
                <a:close/>
                <a:moveTo>
                  <a:pt x="2908020" y="2043465"/>
                </a:moveTo>
                <a:lnTo>
                  <a:pt x="2818709" y="1954982"/>
                </a:lnTo>
                <a:cubicBezTo>
                  <a:pt x="2791909" y="1927059"/>
                  <a:pt x="2767353" y="1902223"/>
                  <a:pt x="2741254" y="1883420"/>
                </a:cubicBezTo>
                <a:lnTo>
                  <a:pt x="2726210" y="1875616"/>
                </a:lnTo>
                <a:lnTo>
                  <a:pt x="2662899" y="1938928"/>
                </a:lnTo>
                <a:lnTo>
                  <a:pt x="2687058" y="1946615"/>
                </a:lnTo>
                <a:cubicBezTo>
                  <a:pt x="2699581" y="1952245"/>
                  <a:pt x="2712911" y="1960033"/>
                  <a:pt x="2727784" y="1970978"/>
                </a:cubicBezTo>
                <a:cubicBezTo>
                  <a:pt x="2757531" y="1992867"/>
                  <a:pt x="2795837" y="2015177"/>
                  <a:pt x="2833232" y="2048222"/>
                </a:cubicBezTo>
                <a:lnTo>
                  <a:pt x="2858444" y="2075611"/>
                </a:lnTo>
                <a:lnTo>
                  <a:pt x="2878273" y="2058745"/>
                </a:lnTo>
                <a:close/>
                <a:moveTo>
                  <a:pt x="2631475" y="1620482"/>
                </a:moveTo>
                <a:lnTo>
                  <a:pt x="2535244" y="1549734"/>
                </a:lnTo>
                <a:cubicBezTo>
                  <a:pt x="2332684" y="1415992"/>
                  <a:pt x="2104156" y="1337975"/>
                  <a:pt x="1871300" y="1315684"/>
                </a:cubicBezTo>
                <a:lnTo>
                  <a:pt x="1804741" y="1312507"/>
                </a:lnTo>
                <a:lnTo>
                  <a:pt x="1804741" y="2445644"/>
                </a:lnTo>
                <a:lnTo>
                  <a:pt x="1844049" y="2457293"/>
                </a:lnTo>
                <a:cubicBezTo>
                  <a:pt x="1864188" y="2465459"/>
                  <a:pt x="1883692" y="2475668"/>
                  <a:pt x="1902246" y="2487918"/>
                </a:cubicBezTo>
                <a:lnTo>
                  <a:pt x="1910203" y="2494418"/>
                </a:lnTo>
                <a:lnTo>
                  <a:pt x="2260546" y="2144074"/>
                </a:lnTo>
                <a:lnTo>
                  <a:pt x="2273158" y="2102314"/>
                </a:lnTo>
                <a:cubicBezTo>
                  <a:pt x="2300099" y="2028228"/>
                  <a:pt x="2333775" y="1959752"/>
                  <a:pt x="2384289" y="1930566"/>
                </a:cubicBezTo>
                <a:cubicBezTo>
                  <a:pt x="2409546" y="1915974"/>
                  <a:pt x="2443221" y="1913448"/>
                  <a:pt x="2477739" y="1915412"/>
                </a:cubicBezTo>
                <a:lnTo>
                  <a:pt x="2487982" y="1916638"/>
                </a:lnTo>
                <a:lnTo>
                  <a:pt x="2593222" y="1811398"/>
                </a:lnTo>
                <a:lnTo>
                  <a:pt x="2585371" y="1791838"/>
                </a:lnTo>
                <a:cubicBezTo>
                  <a:pt x="2580241" y="1760924"/>
                  <a:pt x="2590976" y="1722196"/>
                  <a:pt x="2599815" y="1694835"/>
                </a:cubicBezTo>
                <a:cubicBezTo>
                  <a:pt x="2605709" y="1676594"/>
                  <a:pt x="2608656" y="1656529"/>
                  <a:pt x="2617074" y="1639270"/>
                </a:cubicBezTo>
                <a:close/>
                <a:moveTo>
                  <a:pt x="8039114" y="6196678"/>
                </a:moveTo>
                <a:cubicBezTo>
                  <a:pt x="8082401" y="6238983"/>
                  <a:pt x="8123795" y="6282061"/>
                  <a:pt x="8152980" y="6318543"/>
                </a:cubicBezTo>
                <a:cubicBezTo>
                  <a:pt x="8211352" y="6391508"/>
                  <a:pt x="8226506" y="6462789"/>
                  <a:pt x="8264111" y="6517232"/>
                </a:cubicBezTo>
                <a:cubicBezTo>
                  <a:pt x="8301715" y="6571674"/>
                  <a:pt x="8363455" y="6588512"/>
                  <a:pt x="8378609" y="6645200"/>
                </a:cubicBezTo>
                <a:cubicBezTo>
                  <a:pt x="8393763" y="6701888"/>
                  <a:pt x="8388712" y="6807968"/>
                  <a:pt x="8355036" y="6857359"/>
                </a:cubicBezTo>
                <a:cubicBezTo>
                  <a:pt x="8321360" y="6906749"/>
                  <a:pt x="8224261" y="6976909"/>
                  <a:pt x="8176553" y="6941549"/>
                </a:cubicBezTo>
                <a:cubicBezTo>
                  <a:pt x="8128846" y="6906189"/>
                  <a:pt x="8068790" y="6645200"/>
                  <a:pt x="8068790" y="6645200"/>
                </a:cubicBezTo>
                <a:cubicBezTo>
                  <a:pt x="8038482" y="6561011"/>
                  <a:pt x="8041289" y="6498710"/>
                  <a:pt x="7994703" y="6436410"/>
                </a:cubicBezTo>
                <a:cubicBezTo>
                  <a:pt x="7948117" y="6374109"/>
                  <a:pt x="7849335" y="6314615"/>
                  <a:pt x="7789280" y="6271398"/>
                </a:cubicBezTo>
                <a:cubicBezTo>
                  <a:pt x="7729224" y="6228180"/>
                  <a:pt x="7700600" y="6177104"/>
                  <a:pt x="7634371" y="6177104"/>
                </a:cubicBezTo>
                <a:cubicBezTo>
                  <a:pt x="7568142" y="6177104"/>
                  <a:pt x="7478338" y="6227618"/>
                  <a:pt x="7391904" y="6271397"/>
                </a:cubicBezTo>
                <a:cubicBezTo>
                  <a:pt x="7305469" y="6315176"/>
                  <a:pt x="7200512" y="6399927"/>
                  <a:pt x="7115761" y="6439777"/>
                </a:cubicBezTo>
                <a:cubicBezTo>
                  <a:pt x="7031010" y="6479626"/>
                  <a:pt x="6945697" y="6504323"/>
                  <a:pt x="6883396" y="6510496"/>
                </a:cubicBezTo>
                <a:cubicBezTo>
                  <a:pt x="6821095" y="6516670"/>
                  <a:pt x="6778440" y="6495342"/>
                  <a:pt x="6741957" y="6476820"/>
                </a:cubicBezTo>
                <a:cubicBezTo>
                  <a:pt x="6705475" y="6458298"/>
                  <a:pt x="6671238" y="6422939"/>
                  <a:pt x="6664503" y="6399366"/>
                </a:cubicBezTo>
                <a:cubicBezTo>
                  <a:pt x="6657768" y="6375793"/>
                  <a:pt x="6679096" y="6353342"/>
                  <a:pt x="6701547" y="6335381"/>
                </a:cubicBezTo>
                <a:cubicBezTo>
                  <a:pt x="6723998" y="6317421"/>
                  <a:pt x="6756551" y="6323034"/>
                  <a:pt x="6799207" y="6291603"/>
                </a:cubicBezTo>
                <a:cubicBezTo>
                  <a:pt x="6841862" y="6260172"/>
                  <a:pt x="6916512" y="6188891"/>
                  <a:pt x="6957484" y="6146796"/>
                </a:cubicBezTo>
                <a:cubicBezTo>
                  <a:pt x="6998456" y="6104701"/>
                  <a:pt x="7013610" y="6089547"/>
                  <a:pt x="7045041" y="6039033"/>
                </a:cubicBezTo>
                <a:cubicBezTo>
                  <a:pt x="7076472" y="5988519"/>
                  <a:pt x="7123057" y="5889175"/>
                  <a:pt x="7146069" y="5843713"/>
                </a:cubicBezTo>
                <a:cubicBezTo>
                  <a:pt x="7169081" y="5798250"/>
                  <a:pt x="7212299" y="5744930"/>
                  <a:pt x="7226892" y="5756155"/>
                </a:cubicBezTo>
                <a:cubicBezTo>
                  <a:pt x="7241484" y="5767380"/>
                  <a:pt x="7238678" y="5858867"/>
                  <a:pt x="7233627" y="5911064"/>
                </a:cubicBezTo>
                <a:cubicBezTo>
                  <a:pt x="7228576" y="5963262"/>
                  <a:pt x="7188164" y="6037349"/>
                  <a:pt x="7196583" y="6069342"/>
                </a:cubicBezTo>
                <a:cubicBezTo>
                  <a:pt x="7205002" y="6101334"/>
                  <a:pt x="7228014" y="6123223"/>
                  <a:pt x="7284141" y="6103018"/>
                </a:cubicBezTo>
                <a:cubicBezTo>
                  <a:pt x="7340267" y="6082812"/>
                  <a:pt x="7462062" y="5978978"/>
                  <a:pt x="7533343" y="5948108"/>
                </a:cubicBezTo>
                <a:cubicBezTo>
                  <a:pt x="7604623" y="5917239"/>
                  <a:pt x="7648402" y="5895910"/>
                  <a:pt x="7711826" y="5917800"/>
                </a:cubicBezTo>
                <a:cubicBezTo>
                  <a:pt x="7775249" y="5939689"/>
                  <a:pt x="7840356" y="6012653"/>
                  <a:pt x="7913881" y="6079444"/>
                </a:cubicBezTo>
                <a:cubicBezTo>
                  <a:pt x="7950645" y="6112840"/>
                  <a:pt x="7995826" y="6154374"/>
                  <a:pt x="8039114" y="6196678"/>
                </a:cubicBezTo>
                <a:close/>
                <a:moveTo>
                  <a:pt x="4644788" y="1586231"/>
                </a:moveTo>
                <a:lnTo>
                  <a:pt x="4644277" y="1586782"/>
                </a:lnTo>
                <a:lnTo>
                  <a:pt x="4643472" y="1586705"/>
                </a:lnTo>
                <a:cubicBezTo>
                  <a:pt x="4644016" y="1585881"/>
                  <a:pt x="4645419" y="1585039"/>
                  <a:pt x="4644788" y="1586231"/>
                </a:cubicBezTo>
                <a:close/>
                <a:moveTo>
                  <a:pt x="7237826" y="4138878"/>
                </a:moveTo>
                <a:cubicBezTo>
                  <a:pt x="7220156" y="4121209"/>
                  <a:pt x="7192179" y="4120540"/>
                  <a:pt x="7175336" y="4137383"/>
                </a:cubicBezTo>
                <a:cubicBezTo>
                  <a:pt x="7158492" y="4154227"/>
                  <a:pt x="7159161" y="4182204"/>
                  <a:pt x="7176831" y="4199873"/>
                </a:cubicBezTo>
                <a:cubicBezTo>
                  <a:pt x="7194500" y="4217542"/>
                  <a:pt x="7222477" y="4218211"/>
                  <a:pt x="7239321" y="4201368"/>
                </a:cubicBezTo>
                <a:cubicBezTo>
                  <a:pt x="7256164" y="4184524"/>
                  <a:pt x="7255495" y="4156547"/>
                  <a:pt x="7237826" y="4138878"/>
                </a:cubicBezTo>
                <a:close/>
                <a:moveTo>
                  <a:pt x="7355913" y="3990483"/>
                </a:moveTo>
                <a:cubicBezTo>
                  <a:pt x="7375346" y="4008654"/>
                  <a:pt x="7389938" y="4026054"/>
                  <a:pt x="7405373" y="4048784"/>
                </a:cubicBezTo>
                <a:cubicBezTo>
                  <a:pt x="7436243" y="4094247"/>
                  <a:pt x="7432876" y="4159354"/>
                  <a:pt x="7462623" y="4200326"/>
                </a:cubicBezTo>
                <a:cubicBezTo>
                  <a:pt x="7492370" y="4241298"/>
                  <a:pt x="7543445" y="4254208"/>
                  <a:pt x="7583856" y="4294619"/>
                </a:cubicBezTo>
                <a:cubicBezTo>
                  <a:pt x="7624267" y="4335030"/>
                  <a:pt x="7687690" y="4386106"/>
                  <a:pt x="7705090" y="4442793"/>
                </a:cubicBezTo>
                <a:cubicBezTo>
                  <a:pt x="7722489" y="4499481"/>
                  <a:pt x="7717437" y="4622398"/>
                  <a:pt x="7688251" y="4634747"/>
                </a:cubicBezTo>
                <a:cubicBezTo>
                  <a:pt x="7659065" y="4647095"/>
                  <a:pt x="7574314" y="4543260"/>
                  <a:pt x="7529974" y="4516880"/>
                </a:cubicBezTo>
                <a:cubicBezTo>
                  <a:pt x="7485634" y="4490501"/>
                  <a:pt x="7449712" y="4471418"/>
                  <a:pt x="7422211" y="4476469"/>
                </a:cubicBezTo>
                <a:cubicBezTo>
                  <a:pt x="7394709" y="4481520"/>
                  <a:pt x="7362155" y="4515197"/>
                  <a:pt x="7364962" y="4547188"/>
                </a:cubicBezTo>
                <a:cubicBezTo>
                  <a:pt x="7367768" y="4579181"/>
                  <a:pt x="7413231" y="4632502"/>
                  <a:pt x="7439049" y="4668423"/>
                </a:cubicBezTo>
                <a:cubicBezTo>
                  <a:pt x="7464867" y="4704344"/>
                  <a:pt x="7513697" y="4739703"/>
                  <a:pt x="7519871" y="4762715"/>
                </a:cubicBezTo>
                <a:cubicBezTo>
                  <a:pt x="7526046" y="4785727"/>
                  <a:pt x="7500227" y="4800320"/>
                  <a:pt x="7476093" y="4806494"/>
                </a:cubicBezTo>
                <a:cubicBezTo>
                  <a:pt x="7451959" y="4812667"/>
                  <a:pt x="7408180" y="4840731"/>
                  <a:pt x="7375065" y="4799759"/>
                </a:cubicBezTo>
                <a:cubicBezTo>
                  <a:pt x="7341950" y="4758786"/>
                  <a:pt x="7325674" y="4626889"/>
                  <a:pt x="7277404" y="4560660"/>
                </a:cubicBezTo>
                <a:cubicBezTo>
                  <a:pt x="7229135" y="4494430"/>
                  <a:pt x="7147752" y="4423149"/>
                  <a:pt x="7085452" y="4402382"/>
                </a:cubicBezTo>
                <a:cubicBezTo>
                  <a:pt x="7023151" y="4381616"/>
                  <a:pt x="6963657" y="4435498"/>
                  <a:pt x="6903602" y="4436057"/>
                </a:cubicBezTo>
                <a:cubicBezTo>
                  <a:pt x="6843547" y="4436618"/>
                  <a:pt x="6780123" y="4440548"/>
                  <a:pt x="6725120" y="4405749"/>
                </a:cubicBezTo>
                <a:cubicBezTo>
                  <a:pt x="6670115" y="4370950"/>
                  <a:pt x="6580313" y="4289006"/>
                  <a:pt x="6573578" y="4227266"/>
                </a:cubicBezTo>
                <a:cubicBezTo>
                  <a:pt x="6566843" y="4165527"/>
                  <a:pt x="6657205" y="4089758"/>
                  <a:pt x="6684708" y="4035314"/>
                </a:cubicBezTo>
                <a:cubicBezTo>
                  <a:pt x="6712210" y="3980872"/>
                  <a:pt x="6736905" y="3947196"/>
                  <a:pt x="6738589" y="3900610"/>
                </a:cubicBezTo>
                <a:cubicBezTo>
                  <a:pt x="6740273" y="3854026"/>
                  <a:pt x="6694810" y="3789479"/>
                  <a:pt x="6694811" y="3755804"/>
                </a:cubicBezTo>
                <a:cubicBezTo>
                  <a:pt x="6694811" y="3722128"/>
                  <a:pt x="6696494" y="3694625"/>
                  <a:pt x="6745324" y="3691820"/>
                </a:cubicBezTo>
                <a:cubicBezTo>
                  <a:pt x="6794154" y="3689014"/>
                  <a:pt x="6899111" y="3699677"/>
                  <a:pt x="6987791" y="3738965"/>
                </a:cubicBezTo>
                <a:cubicBezTo>
                  <a:pt x="7076471" y="3778253"/>
                  <a:pt x="7207807" y="3875915"/>
                  <a:pt x="7277404" y="3927551"/>
                </a:cubicBezTo>
                <a:cubicBezTo>
                  <a:pt x="7312203" y="3953370"/>
                  <a:pt x="7336478" y="3972313"/>
                  <a:pt x="7355913" y="3990483"/>
                </a:cubicBezTo>
                <a:close/>
                <a:moveTo>
                  <a:pt x="4053986" y="670035"/>
                </a:moveTo>
                <a:cubicBezTo>
                  <a:pt x="4074682" y="693117"/>
                  <a:pt x="4093906" y="719356"/>
                  <a:pt x="4105131" y="735071"/>
                </a:cubicBezTo>
                <a:cubicBezTo>
                  <a:pt x="4127581" y="766502"/>
                  <a:pt x="4138808" y="791199"/>
                  <a:pt x="4128704" y="812526"/>
                </a:cubicBezTo>
                <a:cubicBezTo>
                  <a:pt x="4118602" y="833855"/>
                  <a:pt x="4091099" y="861356"/>
                  <a:pt x="4044514" y="863040"/>
                </a:cubicBezTo>
                <a:cubicBezTo>
                  <a:pt x="3997929" y="864723"/>
                  <a:pt x="3886237" y="845080"/>
                  <a:pt x="3849194" y="822630"/>
                </a:cubicBezTo>
                <a:cubicBezTo>
                  <a:pt x="3812149" y="800179"/>
                  <a:pt x="3817201" y="751349"/>
                  <a:pt x="3822253" y="728337"/>
                </a:cubicBezTo>
                <a:cubicBezTo>
                  <a:pt x="3827304" y="705325"/>
                  <a:pt x="3871082" y="715427"/>
                  <a:pt x="3899707" y="698028"/>
                </a:cubicBezTo>
                <a:cubicBezTo>
                  <a:pt x="3928332" y="680629"/>
                  <a:pt x="3959763" y="617767"/>
                  <a:pt x="3994001" y="623941"/>
                </a:cubicBezTo>
                <a:cubicBezTo>
                  <a:pt x="4011119" y="627028"/>
                  <a:pt x="4033289" y="646953"/>
                  <a:pt x="4053986" y="670035"/>
                </a:cubicBezTo>
                <a:close/>
                <a:moveTo>
                  <a:pt x="5246746" y="1122345"/>
                </a:moveTo>
                <a:cubicBezTo>
                  <a:pt x="5276492" y="1153214"/>
                  <a:pt x="5316903" y="1198115"/>
                  <a:pt x="5327567" y="1257047"/>
                </a:cubicBezTo>
                <a:cubicBezTo>
                  <a:pt x="5338230" y="1315980"/>
                  <a:pt x="5310728" y="1475941"/>
                  <a:pt x="5310728" y="1475941"/>
                </a:cubicBezTo>
                <a:cubicBezTo>
                  <a:pt x="5305677" y="1544978"/>
                  <a:pt x="5311850" y="1616258"/>
                  <a:pt x="5297258" y="1671261"/>
                </a:cubicBezTo>
                <a:cubicBezTo>
                  <a:pt x="5282665" y="1726266"/>
                  <a:pt x="5261337" y="1766677"/>
                  <a:pt x="5223171" y="1805966"/>
                </a:cubicBezTo>
                <a:cubicBezTo>
                  <a:pt x="5185004" y="1845255"/>
                  <a:pt x="5109795" y="1902503"/>
                  <a:pt x="5068261" y="1906994"/>
                </a:cubicBezTo>
                <a:cubicBezTo>
                  <a:pt x="5026727" y="1911484"/>
                  <a:pt x="4997542" y="1846377"/>
                  <a:pt x="4973969" y="1832906"/>
                </a:cubicBezTo>
                <a:cubicBezTo>
                  <a:pt x="4950395" y="1819436"/>
                  <a:pt x="4929629" y="1802037"/>
                  <a:pt x="4926822" y="1826171"/>
                </a:cubicBezTo>
                <a:cubicBezTo>
                  <a:pt x="4924016" y="1850305"/>
                  <a:pt x="4959937" y="1915413"/>
                  <a:pt x="4957131" y="1977713"/>
                </a:cubicBezTo>
                <a:cubicBezTo>
                  <a:pt x="4954324" y="2040014"/>
                  <a:pt x="4922894" y="2126449"/>
                  <a:pt x="4909985" y="2199974"/>
                </a:cubicBezTo>
                <a:cubicBezTo>
                  <a:pt x="4897075" y="2273500"/>
                  <a:pt x="4866205" y="2361620"/>
                  <a:pt x="4879677" y="2418868"/>
                </a:cubicBezTo>
                <a:cubicBezTo>
                  <a:pt x="4893147" y="2476116"/>
                  <a:pt x="4951519" y="2495200"/>
                  <a:pt x="4990807" y="2543468"/>
                </a:cubicBezTo>
                <a:cubicBezTo>
                  <a:pt x="5030096" y="2591737"/>
                  <a:pt x="5085100" y="2674805"/>
                  <a:pt x="5115409" y="2708481"/>
                </a:cubicBezTo>
                <a:cubicBezTo>
                  <a:pt x="5145717" y="2742157"/>
                  <a:pt x="5146839" y="2747769"/>
                  <a:pt x="5172658" y="2745524"/>
                </a:cubicBezTo>
                <a:cubicBezTo>
                  <a:pt x="5198477" y="2743279"/>
                  <a:pt x="5226538" y="2700624"/>
                  <a:pt x="5270317" y="2695011"/>
                </a:cubicBezTo>
                <a:cubicBezTo>
                  <a:pt x="5314096" y="2689399"/>
                  <a:pt x="5391551" y="2688276"/>
                  <a:pt x="5435329" y="2711849"/>
                </a:cubicBezTo>
                <a:cubicBezTo>
                  <a:pt x="5479108" y="2735423"/>
                  <a:pt x="5521203" y="2799968"/>
                  <a:pt x="5532989" y="2836450"/>
                </a:cubicBezTo>
                <a:cubicBezTo>
                  <a:pt x="5544776" y="2872932"/>
                  <a:pt x="5536918" y="2917833"/>
                  <a:pt x="5506048" y="2930743"/>
                </a:cubicBezTo>
                <a:cubicBezTo>
                  <a:pt x="5475179" y="2943652"/>
                  <a:pt x="5399969" y="2915588"/>
                  <a:pt x="5347772" y="2913904"/>
                </a:cubicBezTo>
                <a:cubicBezTo>
                  <a:pt x="5295575" y="2912220"/>
                  <a:pt x="5229906" y="2909414"/>
                  <a:pt x="5192863" y="2920639"/>
                </a:cubicBezTo>
                <a:cubicBezTo>
                  <a:pt x="5155820" y="2931864"/>
                  <a:pt x="5143472" y="2950948"/>
                  <a:pt x="5125512" y="2981256"/>
                </a:cubicBezTo>
                <a:cubicBezTo>
                  <a:pt x="5107551" y="3011564"/>
                  <a:pt x="5078365" y="3066569"/>
                  <a:pt x="5085100" y="3102489"/>
                </a:cubicBezTo>
                <a:cubicBezTo>
                  <a:pt x="5091836" y="3138409"/>
                  <a:pt x="5154136" y="3150197"/>
                  <a:pt x="5165923" y="3196782"/>
                </a:cubicBezTo>
                <a:cubicBezTo>
                  <a:pt x="5177710" y="3243367"/>
                  <a:pt x="5169290" y="3322506"/>
                  <a:pt x="5155820" y="3382000"/>
                </a:cubicBezTo>
                <a:cubicBezTo>
                  <a:pt x="5142349" y="3441495"/>
                  <a:pt x="5100815" y="3495376"/>
                  <a:pt x="5085100" y="3553747"/>
                </a:cubicBezTo>
                <a:cubicBezTo>
                  <a:pt x="5069385" y="3612118"/>
                  <a:pt x="5089029" y="3677787"/>
                  <a:pt x="5061527" y="3732230"/>
                </a:cubicBezTo>
                <a:cubicBezTo>
                  <a:pt x="5034025" y="3786673"/>
                  <a:pt x="4963306" y="3883210"/>
                  <a:pt x="4920088" y="3880403"/>
                </a:cubicBezTo>
                <a:lnTo>
                  <a:pt x="4901567" y="3869884"/>
                </a:lnTo>
                <a:lnTo>
                  <a:pt x="4896515" y="3870301"/>
                </a:lnTo>
                <a:cubicBezTo>
                  <a:pt x="4842634" y="3862444"/>
                  <a:pt x="4712420" y="3768151"/>
                  <a:pt x="4647313" y="3674980"/>
                </a:cubicBezTo>
                <a:cubicBezTo>
                  <a:pt x="4614760" y="3628395"/>
                  <a:pt x="4578277" y="3558798"/>
                  <a:pt x="4550494" y="3490183"/>
                </a:cubicBezTo>
                <a:lnTo>
                  <a:pt x="4535319" y="3445348"/>
                </a:lnTo>
                <a:lnTo>
                  <a:pt x="4504032" y="3414676"/>
                </a:lnTo>
                <a:cubicBezTo>
                  <a:pt x="4471005" y="3382421"/>
                  <a:pt x="4442170" y="3354498"/>
                  <a:pt x="4421684" y="3334854"/>
                </a:cubicBezTo>
                <a:cubicBezTo>
                  <a:pt x="4339739" y="3256276"/>
                  <a:pt x="4379589" y="3312964"/>
                  <a:pt x="4310553" y="3243928"/>
                </a:cubicBezTo>
                <a:lnTo>
                  <a:pt x="4293971" y="3228223"/>
                </a:lnTo>
                <a:lnTo>
                  <a:pt x="4287717" y="3228405"/>
                </a:lnTo>
                <a:cubicBezTo>
                  <a:pt x="4272913" y="3227476"/>
                  <a:pt x="4258776" y="3224985"/>
                  <a:pt x="4246569" y="3220355"/>
                </a:cubicBezTo>
                <a:cubicBezTo>
                  <a:pt x="4197739" y="3201833"/>
                  <a:pt x="4151153" y="3106978"/>
                  <a:pt x="4111865" y="3099121"/>
                </a:cubicBezTo>
                <a:cubicBezTo>
                  <a:pt x="4072577" y="3091264"/>
                  <a:pt x="4028236" y="3140093"/>
                  <a:pt x="4010837" y="3173208"/>
                </a:cubicBezTo>
                <a:cubicBezTo>
                  <a:pt x="3993437" y="3206323"/>
                  <a:pt x="4024868" y="3261327"/>
                  <a:pt x="4007469" y="3297810"/>
                </a:cubicBezTo>
                <a:cubicBezTo>
                  <a:pt x="3990070" y="3334292"/>
                  <a:pt x="3911494" y="3373580"/>
                  <a:pt x="3906442" y="3392102"/>
                </a:cubicBezTo>
                <a:cubicBezTo>
                  <a:pt x="3901390" y="3410624"/>
                  <a:pt x="3959201" y="3397715"/>
                  <a:pt x="3977161" y="3408940"/>
                </a:cubicBezTo>
                <a:cubicBezTo>
                  <a:pt x="3995121" y="3420165"/>
                  <a:pt x="4026553" y="3431391"/>
                  <a:pt x="4014205" y="3459454"/>
                </a:cubicBezTo>
                <a:cubicBezTo>
                  <a:pt x="4004944" y="3480501"/>
                  <a:pt x="3965375" y="3519229"/>
                  <a:pt x="3932435" y="3550063"/>
                </a:cubicBezTo>
                <a:lnTo>
                  <a:pt x="3905232" y="3575316"/>
                </a:lnTo>
                <a:lnTo>
                  <a:pt x="3913812" y="3587158"/>
                </a:lnTo>
                <a:cubicBezTo>
                  <a:pt x="3929667" y="3606223"/>
                  <a:pt x="3946295" y="3622219"/>
                  <a:pt x="3963694" y="3631199"/>
                </a:cubicBezTo>
                <a:cubicBezTo>
                  <a:pt x="4007191" y="3653650"/>
                  <a:pt x="4100019" y="3632032"/>
                  <a:pt x="4158728" y="3628421"/>
                </a:cubicBezTo>
                <a:lnTo>
                  <a:pt x="4162629" y="3628483"/>
                </a:lnTo>
                <a:lnTo>
                  <a:pt x="4183532" y="3626098"/>
                </a:lnTo>
                <a:cubicBezTo>
                  <a:pt x="4233835" y="3626046"/>
                  <a:pt x="4295820" y="3637516"/>
                  <a:pt x="4324023" y="3627834"/>
                </a:cubicBezTo>
                <a:cubicBezTo>
                  <a:pt x="4361629" y="3614925"/>
                  <a:pt x="4377344" y="3594720"/>
                  <a:pt x="4364435" y="3553747"/>
                </a:cubicBezTo>
                <a:cubicBezTo>
                  <a:pt x="4351526" y="3512775"/>
                  <a:pt x="4278560" y="3407256"/>
                  <a:pt x="4246569" y="3381999"/>
                </a:cubicBezTo>
                <a:cubicBezTo>
                  <a:pt x="4214577" y="3356742"/>
                  <a:pt x="4202791" y="3408940"/>
                  <a:pt x="4172482" y="3402205"/>
                </a:cubicBezTo>
                <a:cubicBezTo>
                  <a:pt x="4142173" y="3395470"/>
                  <a:pt x="4078189" y="3366284"/>
                  <a:pt x="4064719" y="3341589"/>
                </a:cubicBezTo>
                <a:cubicBezTo>
                  <a:pt x="4051248" y="3316894"/>
                  <a:pt x="4111304" y="3238877"/>
                  <a:pt x="4135439" y="3230458"/>
                </a:cubicBezTo>
                <a:cubicBezTo>
                  <a:pt x="4159573" y="3222038"/>
                  <a:pt x="4182023" y="3278166"/>
                  <a:pt x="4209526" y="3291074"/>
                </a:cubicBezTo>
                <a:cubicBezTo>
                  <a:pt x="4237028" y="3303983"/>
                  <a:pt x="4263407" y="3287707"/>
                  <a:pt x="4300450" y="3307913"/>
                </a:cubicBezTo>
                <a:cubicBezTo>
                  <a:pt x="4337494" y="3328118"/>
                  <a:pt x="4395304" y="3373581"/>
                  <a:pt x="4431786" y="3412308"/>
                </a:cubicBezTo>
                <a:cubicBezTo>
                  <a:pt x="4468269" y="3451035"/>
                  <a:pt x="4491281" y="3488640"/>
                  <a:pt x="4519344" y="3540277"/>
                </a:cubicBezTo>
                <a:cubicBezTo>
                  <a:pt x="4547407" y="3591913"/>
                  <a:pt x="4517661" y="3627273"/>
                  <a:pt x="4600167" y="3722127"/>
                </a:cubicBezTo>
                <a:cubicBezTo>
                  <a:pt x="4682673" y="3816980"/>
                  <a:pt x="4921772" y="4021281"/>
                  <a:pt x="5014381" y="4109400"/>
                </a:cubicBezTo>
                <a:cubicBezTo>
                  <a:pt x="5106990" y="4197519"/>
                  <a:pt x="5155820" y="4250839"/>
                  <a:pt x="5155820" y="4250839"/>
                </a:cubicBezTo>
                <a:cubicBezTo>
                  <a:pt x="5174341" y="4282832"/>
                  <a:pt x="5135054" y="4265994"/>
                  <a:pt x="5125512" y="4301353"/>
                </a:cubicBezTo>
                <a:cubicBezTo>
                  <a:pt x="5115970" y="4336713"/>
                  <a:pt x="5086784" y="4399575"/>
                  <a:pt x="5098571" y="4462998"/>
                </a:cubicBezTo>
                <a:cubicBezTo>
                  <a:pt x="5110358" y="4526420"/>
                  <a:pt x="5167045" y="4625765"/>
                  <a:pt x="5196231" y="4681891"/>
                </a:cubicBezTo>
                <a:cubicBezTo>
                  <a:pt x="5225417" y="4738018"/>
                  <a:pt x="5270318" y="4780675"/>
                  <a:pt x="5273686" y="4799757"/>
                </a:cubicBezTo>
                <a:cubicBezTo>
                  <a:pt x="5277053" y="4818841"/>
                  <a:pt x="5245062" y="4827259"/>
                  <a:pt x="5216437" y="4796390"/>
                </a:cubicBezTo>
                <a:cubicBezTo>
                  <a:pt x="5187811" y="4765520"/>
                  <a:pt x="5131686" y="4675718"/>
                  <a:pt x="5101938" y="4614539"/>
                </a:cubicBezTo>
                <a:cubicBezTo>
                  <a:pt x="5072191" y="4553361"/>
                  <a:pt x="5045812" y="4483203"/>
                  <a:pt x="5037954" y="4429322"/>
                </a:cubicBezTo>
                <a:cubicBezTo>
                  <a:pt x="5030097" y="4375440"/>
                  <a:pt x="5054792" y="4317069"/>
                  <a:pt x="5054792" y="4291251"/>
                </a:cubicBezTo>
                <a:cubicBezTo>
                  <a:pt x="5054792" y="4265433"/>
                  <a:pt x="5049178" y="4265432"/>
                  <a:pt x="5037954" y="4274412"/>
                </a:cubicBezTo>
                <a:cubicBezTo>
                  <a:pt x="5026729" y="4283393"/>
                  <a:pt x="5002595" y="4318753"/>
                  <a:pt x="4987440" y="4345132"/>
                </a:cubicBezTo>
                <a:cubicBezTo>
                  <a:pt x="4972286" y="4371512"/>
                  <a:pt x="4949835" y="4383859"/>
                  <a:pt x="4947029" y="4432689"/>
                </a:cubicBezTo>
                <a:cubicBezTo>
                  <a:pt x="4944223" y="4481519"/>
                  <a:pt x="4959937" y="4580303"/>
                  <a:pt x="4970602" y="4638113"/>
                </a:cubicBezTo>
                <a:cubicBezTo>
                  <a:pt x="4981266" y="4695923"/>
                  <a:pt x="4968357" y="4712201"/>
                  <a:pt x="5011014" y="4779552"/>
                </a:cubicBezTo>
                <a:cubicBezTo>
                  <a:pt x="5053670" y="4846903"/>
                  <a:pt x="5208017" y="5003498"/>
                  <a:pt x="5226539" y="5042224"/>
                </a:cubicBezTo>
                <a:cubicBezTo>
                  <a:pt x="5245061" y="5080951"/>
                  <a:pt x="5169290" y="5057939"/>
                  <a:pt x="5122144" y="5011916"/>
                </a:cubicBezTo>
                <a:cubicBezTo>
                  <a:pt x="5074998" y="4965892"/>
                  <a:pt x="4981828" y="4849149"/>
                  <a:pt x="4943662" y="4766082"/>
                </a:cubicBezTo>
                <a:cubicBezTo>
                  <a:pt x="4905496" y="4683014"/>
                  <a:pt x="4907740" y="4551678"/>
                  <a:pt x="4893147" y="4513511"/>
                </a:cubicBezTo>
                <a:cubicBezTo>
                  <a:pt x="4878555" y="4475345"/>
                  <a:pt x="4861716" y="4496674"/>
                  <a:pt x="4856103" y="4537085"/>
                </a:cubicBezTo>
                <a:cubicBezTo>
                  <a:pt x="4850490" y="4577496"/>
                  <a:pt x="4845440" y="4675718"/>
                  <a:pt x="4859471" y="4755979"/>
                </a:cubicBezTo>
                <a:cubicBezTo>
                  <a:pt x="4873503" y="4836240"/>
                  <a:pt x="4883606" y="4920429"/>
                  <a:pt x="4940294" y="5018651"/>
                </a:cubicBezTo>
                <a:cubicBezTo>
                  <a:pt x="4996981" y="5116872"/>
                  <a:pt x="5081172" y="5226881"/>
                  <a:pt x="5199599" y="5345308"/>
                </a:cubicBezTo>
                <a:cubicBezTo>
                  <a:pt x="5229206" y="5374915"/>
                  <a:pt x="5271406" y="5406662"/>
                  <a:pt x="5318254" y="5439390"/>
                </a:cubicBezTo>
                <a:lnTo>
                  <a:pt x="5408824" y="5501179"/>
                </a:lnTo>
                <a:lnTo>
                  <a:pt x="5458903" y="5517056"/>
                </a:lnTo>
                <a:cubicBezTo>
                  <a:pt x="5533552" y="5528843"/>
                  <a:pt x="5590801" y="5504146"/>
                  <a:pt x="5637386" y="5466542"/>
                </a:cubicBezTo>
                <a:cubicBezTo>
                  <a:pt x="5683971" y="5428937"/>
                  <a:pt x="5730556" y="5346430"/>
                  <a:pt x="5738414" y="5291426"/>
                </a:cubicBezTo>
                <a:cubicBezTo>
                  <a:pt x="5746272" y="5236423"/>
                  <a:pt x="5707544" y="5171877"/>
                  <a:pt x="5684532" y="5136517"/>
                </a:cubicBezTo>
                <a:cubicBezTo>
                  <a:pt x="5661520" y="5101157"/>
                  <a:pt x="5626722" y="5080953"/>
                  <a:pt x="5600343" y="5079268"/>
                </a:cubicBezTo>
                <a:cubicBezTo>
                  <a:pt x="5573963" y="5077584"/>
                  <a:pt x="5527939" y="5105648"/>
                  <a:pt x="5526255" y="5126415"/>
                </a:cubicBezTo>
                <a:cubicBezTo>
                  <a:pt x="5524572" y="5147182"/>
                  <a:pt x="5579014" y="5171316"/>
                  <a:pt x="5590239" y="5203869"/>
                </a:cubicBezTo>
                <a:cubicBezTo>
                  <a:pt x="5601465" y="5236422"/>
                  <a:pt x="5607078" y="5297040"/>
                  <a:pt x="5593607" y="5321734"/>
                </a:cubicBezTo>
                <a:cubicBezTo>
                  <a:pt x="5580137" y="5346429"/>
                  <a:pt x="5540848" y="5359901"/>
                  <a:pt x="5509417" y="5352043"/>
                </a:cubicBezTo>
                <a:cubicBezTo>
                  <a:pt x="5477986" y="5344186"/>
                  <a:pt x="5425228" y="5307142"/>
                  <a:pt x="5405022" y="5274589"/>
                </a:cubicBezTo>
                <a:cubicBezTo>
                  <a:pt x="5384816" y="5242036"/>
                  <a:pt x="5383694" y="5202747"/>
                  <a:pt x="5388184" y="5156723"/>
                </a:cubicBezTo>
                <a:cubicBezTo>
                  <a:pt x="5392674" y="5110698"/>
                  <a:pt x="5406145" y="5029876"/>
                  <a:pt x="5431963" y="4998445"/>
                </a:cubicBezTo>
                <a:cubicBezTo>
                  <a:pt x="5457781" y="4967014"/>
                  <a:pt x="5499314" y="4973750"/>
                  <a:pt x="5543093" y="4968137"/>
                </a:cubicBezTo>
                <a:cubicBezTo>
                  <a:pt x="5586871" y="4962524"/>
                  <a:pt x="5646927" y="4954105"/>
                  <a:pt x="5694635" y="4964769"/>
                </a:cubicBezTo>
                <a:cubicBezTo>
                  <a:pt x="5742343" y="4975433"/>
                  <a:pt x="5792296" y="5002935"/>
                  <a:pt x="5829339" y="5032121"/>
                </a:cubicBezTo>
                <a:cubicBezTo>
                  <a:pt x="5866382" y="5061307"/>
                  <a:pt x="5899498" y="5093299"/>
                  <a:pt x="5916897" y="5139885"/>
                </a:cubicBezTo>
                <a:cubicBezTo>
                  <a:pt x="5934296" y="5186471"/>
                  <a:pt x="5943838" y="5263364"/>
                  <a:pt x="5933735" y="5311632"/>
                </a:cubicBezTo>
                <a:cubicBezTo>
                  <a:pt x="5923632" y="5359901"/>
                  <a:pt x="5861892" y="5404803"/>
                  <a:pt x="5856280" y="5429498"/>
                </a:cubicBezTo>
                <a:cubicBezTo>
                  <a:pt x="5850668" y="5454194"/>
                  <a:pt x="5856841" y="5485064"/>
                  <a:pt x="5900058" y="5459806"/>
                </a:cubicBezTo>
                <a:cubicBezTo>
                  <a:pt x="5921667" y="5447178"/>
                  <a:pt x="5958290" y="5396524"/>
                  <a:pt x="5998140" y="5351622"/>
                </a:cubicBezTo>
                <a:lnTo>
                  <a:pt x="6028347" y="5319816"/>
                </a:lnTo>
                <a:lnTo>
                  <a:pt x="6037052" y="5308133"/>
                </a:lnTo>
                <a:cubicBezTo>
                  <a:pt x="6045006" y="5295987"/>
                  <a:pt x="6051461" y="5283709"/>
                  <a:pt x="6054968" y="5271221"/>
                </a:cubicBezTo>
                <a:cubicBezTo>
                  <a:pt x="6069000" y="5221268"/>
                  <a:pt x="6062826" y="5161213"/>
                  <a:pt x="6048233" y="5116312"/>
                </a:cubicBezTo>
                <a:cubicBezTo>
                  <a:pt x="6033640" y="5071410"/>
                  <a:pt x="6003893" y="5056256"/>
                  <a:pt x="5967410" y="5001814"/>
                </a:cubicBezTo>
                <a:cubicBezTo>
                  <a:pt x="5930928" y="4947370"/>
                  <a:pt x="5859647" y="4865987"/>
                  <a:pt x="5829339" y="4789654"/>
                </a:cubicBezTo>
                <a:cubicBezTo>
                  <a:pt x="5799031" y="4713322"/>
                  <a:pt x="5786122" y="4633061"/>
                  <a:pt x="5785561" y="4543820"/>
                </a:cubicBezTo>
                <a:cubicBezTo>
                  <a:pt x="5784999" y="4454579"/>
                  <a:pt x="5809694" y="4318752"/>
                  <a:pt x="5825971" y="4254207"/>
                </a:cubicBezTo>
                <a:cubicBezTo>
                  <a:pt x="5842248" y="4189662"/>
                  <a:pt x="5838319" y="4223898"/>
                  <a:pt x="5883221" y="4163282"/>
                </a:cubicBezTo>
                <a:cubicBezTo>
                  <a:pt x="5928122" y="4102666"/>
                  <a:pt x="6030833" y="3958419"/>
                  <a:pt x="6095379" y="3890507"/>
                </a:cubicBezTo>
                <a:cubicBezTo>
                  <a:pt x="6159924" y="3822594"/>
                  <a:pt x="6194162" y="3782744"/>
                  <a:pt x="6270493" y="3755804"/>
                </a:cubicBezTo>
                <a:cubicBezTo>
                  <a:pt x="6346825" y="3728863"/>
                  <a:pt x="6487703" y="3718199"/>
                  <a:pt x="6553371" y="3728863"/>
                </a:cubicBezTo>
                <a:cubicBezTo>
                  <a:pt x="6586205" y="3734195"/>
                  <a:pt x="6608375" y="3749349"/>
                  <a:pt x="6625143" y="3766959"/>
                </a:cubicBezTo>
                <a:cubicBezTo>
                  <a:pt x="6641911" y="3784568"/>
                  <a:pt x="6653277" y="3804634"/>
                  <a:pt x="6664502" y="3819788"/>
                </a:cubicBezTo>
                <a:cubicBezTo>
                  <a:pt x="6686953" y="3850096"/>
                  <a:pt x="6705475" y="3863005"/>
                  <a:pt x="6688076" y="3910713"/>
                </a:cubicBezTo>
                <a:cubicBezTo>
                  <a:pt x="6670676" y="3958420"/>
                  <a:pt x="6584803" y="4039804"/>
                  <a:pt x="6560108" y="4106033"/>
                </a:cubicBezTo>
                <a:cubicBezTo>
                  <a:pt x="6535412" y="4172263"/>
                  <a:pt x="6523063" y="4237369"/>
                  <a:pt x="6539902" y="4308088"/>
                </a:cubicBezTo>
                <a:cubicBezTo>
                  <a:pt x="6556740" y="4378808"/>
                  <a:pt x="6597713" y="4452334"/>
                  <a:pt x="6661136" y="4530350"/>
                </a:cubicBezTo>
                <a:cubicBezTo>
                  <a:pt x="6724559" y="4608366"/>
                  <a:pt x="6843547" y="4674595"/>
                  <a:pt x="6920440" y="4776184"/>
                </a:cubicBezTo>
                <a:cubicBezTo>
                  <a:pt x="6997333" y="4877773"/>
                  <a:pt x="7084330" y="5022019"/>
                  <a:pt x="7122496" y="5139885"/>
                </a:cubicBezTo>
                <a:cubicBezTo>
                  <a:pt x="7160662" y="5257750"/>
                  <a:pt x="7149437" y="5383474"/>
                  <a:pt x="7149437" y="5483380"/>
                </a:cubicBezTo>
                <a:cubicBezTo>
                  <a:pt x="7149437" y="5583286"/>
                  <a:pt x="7147752" y="5654566"/>
                  <a:pt x="7122496" y="5739317"/>
                </a:cubicBezTo>
                <a:cubicBezTo>
                  <a:pt x="7097239" y="5824069"/>
                  <a:pt x="7052337" y="5913871"/>
                  <a:pt x="6997894" y="5991887"/>
                </a:cubicBezTo>
                <a:cubicBezTo>
                  <a:pt x="6943452" y="6069902"/>
                  <a:pt x="6877783" y="6147919"/>
                  <a:pt x="6795839" y="6207413"/>
                </a:cubicBezTo>
                <a:cubicBezTo>
                  <a:pt x="6734381" y="6252033"/>
                  <a:pt x="6647980" y="6300758"/>
                  <a:pt x="6574288" y="6328726"/>
                </a:cubicBezTo>
                <a:lnTo>
                  <a:pt x="6563855" y="6331810"/>
                </a:lnTo>
                <a:lnTo>
                  <a:pt x="6549373" y="6339380"/>
                </a:lnTo>
                <a:cubicBezTo>
                  <a:pt x="6507348" y="6354464"/>
                  <a:pt x="6460482" y="6362041"/>
                  <a:pt x="6425403" y="6375793"/>
                </a:cubicBezTo>
                <a:cubicBezTo>
                  <a:pt x="6355246" y="6403295"/>
                  <a:pt x="6295752" y="6414520"/>
                  <a:pt x="6223348" y="6422939"/>
                </a:cubicBezTo>
                <a:cubicBezTo>
                  <a:pt x="6150945" y="6431358"/>
                  <a:pt x="6069000" y="6435848"/>
                  <a:pt x="5990984" y="6426307"/>
                </a:cubicBezTo>
                <a:cubicBezTo>
                  <a:pt x="5912968" y="6416766"/>
                  <a:pt x="5807450" y="6371864"/>
                  <a:pt x="5755252" y="6365690"/>
                </a:cubicBezTo>
                <a:cubicBezTo>
                  <a:pt x="5703054" y="6359516"/>
                  <a:pt x="5686778" y="6370180"/>
                  <a:pt x="5677798" y="6389263"/>
                </a:cubicBezTo>
                <a:cubicBezTo>
                  <a:pt x="5668817" y="6408346"/>
                  <a:pt x="5671062" y="6379160"/>
                  <a:pt x="5701370" y="6480188"/>
                </a:cubicBezTo>
                <a:cubicBezTo>
                  <a:pt x="5731679" y="6581216"/>
                  <a:pt x="5820359" y="6816948"/>
                  <a:pt x="5859647" y="6995430"/>
                </a:cubicBezTo>
                <a:cubicBezTo>
                  <a:pt x="5898935" y="7173912"/>
                  <a:pt x="5930928" y="7428166"/>
                  <a:pt x="5937102" y="7551083"/>
                </a:cubicBezTo>
                <a:cubicBezTo>
                  <a:pt x="5943276" y="7674000"/>
                  <a:pt x="5914652" y="7653235"/>
                  <a:pt x="5896691" y="7732934"/>
                </a:cubicBezTo>
                <a:cubicBezTo>
                  <a:pt x="5878731" y="7812634"/>
                  <a:pt x="5851228" y="7972595"/>
                  <a:pt x="5829339" y="8029283"/>
                </a:cubicBezTo>
                <a:cubicBezTo>
                  <a:pt x="5807450" y="8085970"/>
                  <a:pt x="5796785" y="8085408"/>
                  <a:pt x="5765354" y="8073061"/>
                </a:cubicBezTo>
                <a:cubicBezTo>
                  <a:pt x="5733923" y="8060713"/>
                  <a:pt x="5668256" y="7991677"/>
                  <a:pt x="5640754" y="7955195"/>
                </a:cubicBezTo>
                <a:cubicBezTo>
                  <a:pt x="5613251" y="7918712"/>
                  <a:pt x="5611006" y="7889528"/>
                  <a:pt x="5600343" y="7854168"/>
                </a:cubicBezTo>
                <a:cubicBezTo>
                  <a:pt x="5589678" y="7818808"/>
                  <a:pt x="5568351" y="7768293"/>
                  <a:pt x="5576770" y="7743037"/>
                </a:cubicBezTo>
                <a:cubicBezTo>
                  <a:pt x="5585189" y="7717780"/>
                  <a:pt x="5628967" y="7724515"/>
                  <a:pt x="5650856" y="7702625"/>
                </a:cubicBezTo>
                <a:cubicBezTo>
                  <a:pt x="5672745" y="7680736"/>
                  <a:pt x="5695758" y="7656602"/>
                  <a:pt x="5708106" y="7611701"/>
                </a:cubicBezTo>
                <a:cubicBezTo>
                  <a:pt x="5720453" y="7566799"/>
                  <a:pt x="5729995" y="7535929"/>
                  <a:pt x="5724944" y="7433218"/>
                </a:cubicBezTo>
                <a:cubicBezTo>
                  <a:pt x="5719892" y="7330506"/>
                  <a:pt x="5712596" y="7143604"/>
                  <a:pt x="5677798" y="6995430"/>
                </a:cubicBezTo>
                <a:cubicBezTo>
                  <a:pt x="5642999" y="6847256"/>
                  <a:pt x="5571717" y="6660355"/>
                  <a:pt x="5516152" y="6544172"/>
                </a:cubicBezTo>
                <a:cubicBezTo>
                  <a:pt x="5460587" y="6427990"/>
                  <a:pt x="5373591" y="6365690"/>
                  <a:pt x="5344405" y="6298337"/>
                </a:cubicBezTo>
                <a:cubicBezTo>
                  <a:pt x="5315219" y="6230985"/>
                  <a:pt x="5384816" y="6192820"/>
                  <a:pt x="5341037" y="6140061"/>
                </a:cubicBezTo>
                <a:cubicBezTo>
                  <a:pt x="5319148" y="6113681"/>
                  <a:pt x="5272422" y="6091932"/>
                  <a:pt x="5222119" y="6067868"/>
                </a:cubicBezTo>
                <a:lnTo>
                  <a:pt x="5150110" y="6030946"/>
                </a:lnTo>
                <a:lnTo>
                  <a:pt x="5123617" y="6019196"/>
                </a:lnTo>
                <a:cubicBezTo>
                  <a:pt x="5106989" y="6009917"/>
                  <a:pt x="5088187" y="5998341"/>
                  <a:pt x="5064894" y="5985151"/>
                </a:cubicBezTo>
                <a:cubicBezTo>
                  <a:pt x="4971725" y="5932393"/>
                  <a:pt x="4824673" y="5801057"/>
                  <a:pt x="4718032" y="5705641"/>
                </a:cubicBezTo>
                <a:cubicBezTo>
                  <a:pt x="4638053" y="5634080"/>
                  <a:pt x="4559018" y="5553994"/>
                  <a:pt x="4490166" y="5481722"/>
                </a:cubicBezTo>
                <a:lnTo>
                  <a:pt x="4431104" y="5419080"/>
                </a:lnTo>
                <a:lnTo>
                  <a:pt x="4338336" y="5408398"/>
                </a:lnTo>
                <a:cubicBezTo>
                  <a:pt x="4301047" y="5403785"/>
                  <a:pt x="4267476" y="5399891"/>
                  <a:pt x="4243202" y="5399190"/>
                </a:cubicBezTo>
                <a:cubicBezTo>
                  <a:pt x="4146102" y="5396383"/>
                  <a:pt x="4052933" y="5355972"/>
                  <a:pt x="4041146" y="5385719"/>
                </a:cubicBezTo>
                <a:cubicBezTo>
                  <a:pt x="4029359" y="5415467"/>
                  <a:pt x="4098395" y="5487871"/>
                  <a:pt x="4172482" y="5577673"/>
                </a:cubicBezTo>
                <a:cubicBezTo>
                  <a:pt x="4246569" y="5667476"/>
                  <a:pt x="4431226" y="5824068"/>
                  <a:pt x="4485669" y="5924535"/>
                </a:cubicBezTo>
                <a:cubicBezTo>
                  <a:pt x="4540112" y="6025002"/>
                  <a:pt x="4503068" y="6085618"/>
                  <a:pt x="4499139" y="6180472"/>
                </a:cubicBezTo>
                <a:cubicBezTo>
                  <a:pt x="4495210" y="6275326"/>
                  <a:pt x="4488474" y="6443705"/>
                  <a:pt x="4462095" y="6493658"/>
                </a:cubicBezTo>
                <a:cubicBezTo>
                  <a:pt x="4435716" y="6543611"/>
                  <a:pt x="4367802" y="6497025"/>
                  <a:pt x="4340862" y="6480188"/>
                </a:cubicBezTo>
                <a:cubicBezTo>
                  <a:pt x="4313921" y="6463350"/>
                  <a:pt x="4331320" y="6433603"/>
                  <a:pt x="4300450" y="6392631"/>
                </a:cubicBezTo>
                <a:cubicBezTo>
                  <a:pt x="4269581" y="6351658"/>
                  <a:pt x="4153960" y="6279816"/>
                  <a:pt x="4155643" y="6234354"/>
                </a:cubicBezTo>
                <a:cubicBezTo>
                  <a:pt x="4157327" y="6188891"/>
                  <a:pt x="4281367" y="6154654"/>
                  <a:pt x="4310553" y="6119855"/>
                </a:cubicBezTo>
                <a:cubicBezTo>
                  <a:pt x="4339739" y="6085056"/>
                  <a:pt x="4375660" y="6091792"/>
                  <a:pt x="4330759" y="6025563"/>
                </a:cubicBezTo>
                <a:cubicBezTo>
                  <a:pt x="4285858" y="5959334"/>
                  <a:pt x="4100640" y="5797688"/>
                  <a:pt x="4041146" y="5722479"/>
                </a:cubicBezTo>
                <a:cubicBezTo>
                  <a:pt x="3981651" y="5647270"/>
                  <a:pt x="4022624" y="5635482"/>
                  <a:pt x="3973794" y="5574305"/>
                </a:cubicBezTo>
                <a:cubicBezTo>
                  <a:pt x="3924964" y="5513127"/>
                  <a:pt x="3790259" y="5409854"/>
                  <a:pt x="3748165" y="5355411"/>
                </a:cubicBezTo>
                <a:cubicBezTo>
                  <a:pt x="3706070" y="5300969"/>
                  <a:pt x="3704947" y="5271782"/>
                  <a:pt x="3721224" y="5247648"/>
                </a:cubicBezTo>
                <a:cubicBezTo>
                  <a:pt x="3737501" y="5223514"/>
                  <a:pt x="3773421" y="5215656"/>
                  <a:pt x="3845825" y="5210604"/>
                </a:cubicBezTo>
                <a:cubicBezTo>
                  <a:pt x="3918228" y="5205553"/>
                  <a:pt x="4068087" y="5220707"/>
                  <a:pt x="4155644" y="5217339"/>
                </a:cubicBezTo>
                <a:lnTo>
                  <a:pt x="4255605" y="5212298"/>
                </a:lnTo>
                <a:lnTo>
                  <a:pt x="4229731" y="5183663"/>
                </a:lnTo>
                <a:cubicBezTo>
                  <a:pt x="4192126" y="5144936"/>
                  <a:pt x="4147926" y="5113646"/>
                  <a:pt x="4103235" y="5078216"/>
                </a:cubicBezTo>
                <a:lnTo>
                  <a:pt x="4099934" y="5075358"/>
                </a:lnTo>
                <a:lnTo>
                  <a:pt x="4094649" y="5073411"/>
                </a:lnTo>
                <a:cubicBezTo>
                  <a:pt x="3976241" y="5024711"/>
                  <a:pt x="3842457" y="4948633"/>
                  <a:pt x="3775105" y="4931093"/>
                </a:cubicBezTo>
                <a:cubicBezTo>
                  <a:pt x="3667342" y="4903030"/>
                  <a:pt x="3695405" y="4947932"/>
                  <a:pt x="3626931" y="4944564"/>
                </a:cubicBezTo>
                <a:cubicBezTo>
                  <a:pt x="3558456" y="4941196"/>
                  <a:pt x="3445642" y="4922675"/>
                  <a:pt x="3364259" y="4910888"/>
                </a:cubicBezTo>
                <a:cubicBezTo>
                  <a:pt x="3282876" y="4899101"/>
                  <a:pt x="3157713" y="4858129"/>
                  <a:pt x="3138630" y="4873845"/>
                </a:cubicBezTo>
                <a:cubicBezTo>
                  <a:pt x="3119547" y="4889560"/>
                  <a:pt x="3227310" y="4970383"/>
                  <a:pt x="3249760" y="5005181"/>
                </a:cubicBezTo>
                <a:cubicBezTo>
                  <a:pt x="3272211" y="5039979"/>
                  <a:pt x="3244709" y="5036051"/>
                  <a:pt x="3273333" y="5082636"/>
                </a:cubicBezTo>
                <a:cubicBezTo>
                  <a:pt x="3301958" y="5129220"/>
                  <a:pt x="3374361" y="5215094"/>
                  <a:pt x="3421507" y="5284691"/>
                </a:cubicBezTo>
                <a:cubicBezTo>
                  <a:pt x="3468654" y="5354288"/>
                  <a:pt x="3533199" y="5423324"/>
                  <a:pt x="3556211" y="5500218"/>
                </a:cubicBezTo>
                <a:cubicBezTo>
                  <a:pt x="3579223" y="5577111"/>
                  <a:pt x="3571365" y="5679262"/>
                  <a:pt x="3559579" y="5746052"/>
                </a:cubicBezTo>
                <a:cubicBezTo>
                  <a:pt x="3547793" y="5812843"/>
                  <a:pt x="3509626" y="5839784"/>
                  <a:pt x="3485492" y="5900962"/>
                </a:cubicBezTo>
                <a:cubicBezTo>
                  <a:pt x="3461358" y="5962140"/>
                  <a:pt x="3441713" y="6070465"/>
                  <a:pt x="3414772" y="6113120"/>
                </a:cubicBezTo>
                <a:cubicBezTo>
                  <a:pt x="3387831" y="6155776"/>
                  <a:pt x="3352472" y="6166440"/>
                  <a:pt x="3323848" y="6156899"/>
                </a:cubicBezTo>
                <a:cubicBezTo>
                  <a:pt x="3295223" y="6147358"/>
                  <a:pt x="3261547" y="6113681"/>
                  <a:pt x="3243025" y="6055871"/>
                </a:cubicBezTo>
                <a:cubicBezTo>
                  <a:pt x="3224503" y="5998060"/>
                  <a:pt x="3208227" y="5861672"/>
                  <a:pt x="3212717" y="5810036"/>
                </a:cubicBezTo>
                <a:cubicBezTo>
                  <a:pt x="3217207" y="5758401"/>
                  <a:pt x="3251445" y="5762329"/>
                  <a:pt x="3269966" y="5746052"/>
                </a:cubicBezTo>
                <a:cubicBezTo>
                  <a:pt x="3288487" y="5729775"/>
                  <a:pt x="3314306" y="5751103"/>
                  <a:pt x="3323848" y="5712376"/>
                </a:cubicBezTo>
                <a:cubicBezTo>
                  <a:pt x="3333389" y="5673650"/>
                  <a:pt x="3349104" y="5584969"/>
                  <a:pt x="3327215" y="5513688"/>
                </a:cubicBezTo>
                <a:cubicBezTo>
                  <a:pt x="3305326" y="5442407"/>
                  <a:pt x="3245270" y="5361023"/>
                  <a:pt x="3192511" y="5284691"/>
                </a:cubicBezTo>
                <a:cubicBezTo>
                  <a:pt x="3139752" y="5208359"/>
                  <a:pt x="3058369" y="5119117"/>
                  <a:pt x="3010661" y="5055695"/>
                </a:cubicBezTo>
                <a:cubicBezTo>
                  <a:pt x="2962954" y="4992272"/>
                  <a:pt x="2942748" y="4935023"/>
                  <a:pt x="2906266" y="4904153"/>
                </a:cubicBezTo>
                <a:cubicBezTo>
                  <a:pt x="2869783" y="4873284"/>
                  <a:pt x="2821514" y="4892367"/>
                  <a:pt x="2791767" y="4870477"/>
                </a:cubicBezTo>
                <a:cubicBezTo>
                  <a:pt x="2762021" y="4848588"/>
                  <a:pt x="2730590" y="4803687"/>
                  <a:pt x="2727783" y="4772817"/>
                </a:cubicBezTo>
                <a:cubicBezTo>
                  <a:pt x="2724977" y="4741947"/>
                  <a:pt x="2740692" y="4701536"/>
                  <a:pt x="2774930" y="4685259"/>
                </a:cubicBezTo>
                <a:cubicBezTo>
                  <a:pt x="2809167" y="4668982"/>
                  <a:pt x="2865294" y="4672350"/>
                  <a:pt x="2933206" y="4675157"/>
                </a:cubicBezTo>
                <a:cubicBezTo>
                  <a:pt x="3001119" y="4677963"/>
                  <a:pt x="3097096" y="4698730"/>
                  <a:pt x="3182408" y="4702097"/>
                </a:cubicBezTo>
                <a:cubicBezTo>
                  <a:pt x="3267721" y="4705464"/>
                  <a:pt x="3385587" y="4736895"/>
                  <a:pt x="3445081" y="4695362"/>
                </a:cubicBezTo>
                <a:cubicBezTo>
                  <a:pt x="3504575" y="4653828"/>
                  <a:pt x="3528148" y="4504531"/>
                  <a:pt x="3539374" y="4452895"/>
                </a:cubicBezTo>
                <a:cubicBezTo>
                  <a:pt x="3550599" y="4401258"/>
                  <a:pt x="3552283" y="4413045"/>
                  <a:pt x="3512433" y="4385543"/>
                </a:cubicBezTo>
                <a:cubicBezTo>
                  <a:pt x="3472583" y="4358041"/>
                  <a:pt x="3372117" y="4326049"/>
                  <a:pt x="3300274" y="4287883"/>
                </a:cubicBezTo>
                <a:cubicBezTo>
                  <a:pt x="3228431" y="4249717"/>
                  <a:pt x="3150417" y="4206499"/>
                  <a:pt x="3081381" y="4156546"/>
                </a:cubicBezTo>
                <a:cubicBezTo>
                  <a:pt x="3029603" y="4119082"/>
                  <a:pt x="2965198" y="4070883"/>
                  <a:pt x="2921551" y="4028288"/>
                </a:cubicBezTo>
                <a:lnTo>
                  <a:pt x="2919925" y="4026450"/>
                </a:lnTo>
                <a:lnTo>
                  <a:pt x="2823929" y="4113217"/>
                </a:lnTo>
                <a:cubicBezTo>
                  <a:pt x="2143942" y="4667824"/>
                  <a:pt x="1140905" y="4628210"/>
                  <a:pt x="507069" y="3994374"/>
                </a:cubicBezTo>
                <a:cubicBezTo>
                  <a:pt x="-169024" y="3318281"/>
                  <a:pt x="-169024" y="2222120"/>
                  <a:pt x="507068" y="1546027"/>
                </a:cubicBezTo>
                <a:cubicBezTo>
                  <a:pt x="1183161" y="869935"/>
                  <a:pt x="2279322" y="869935"/>
                  <a:pt x="2955414" y="1546028"/>
                </a:cubicBezTo>
                <a:cubicBezTo>
                  <a:pt x="3420228" y="2010841"/>
                  <a:pt x="3565482" y="2674203"/>
                  <a:pt x="3391177" y="3263108"/>
                </a:cubicBezTo>
                <a:lnTo>
                  <a:pt x="3368415" y="3328182"/>
                </a:lnTo>
                <a:lnTo>
                  <a:pt x="3406775" y="3369371"/>
                </a:lnTo>
                <a:cubicBezTo>
                  <a:pt x="3423859" y="3386735"/>
                  <a:pt x="3440451" y="3402065"/>
                  <a:pt x="3455184" y="3412308"/>
                </a:cubicBezTo>
                <a:cubicBezTo>
                  <a:pt x="3514117" y="3453280"/>
                  <a:pt x="3529271" y="3402205"/>
                  <a:pt x="3630298" y="3486395"/>
                </a:cubicBezTo>
                <a:lnTo>
                  <a:pt x="3697978" y="3540413"/>
                </a:lnTo>
                <a:lnTo>
                  <a:pt x="3698581" y="3533287"/>
                </a:lnTo>
                <a:lnTo>
                  <a:pt x="3656293" y="3488027"/>
                </a:lnTo>
                <a:cubicBezTo>
                  <a:pt x="3642436" y="3472785"/>
                  <a:pt x="3633666" y="3462822"/>
                  <a:pt x="3633666" y="3462822"/>
                </a:cubicBezTo>
                <a:cubicBezTo>
                  <a:pt x="3582029" y="3413431"/>
                  <a:pt x="3527588" y="3380316"/>
                  <a:pt x="3509066" y="3344956"/>
                </a:cubicBezTo>
                <a:cubicBezTo>
                  <a:pt x="3490544" y="3309596"/>
                  <a:pt x="3522536" y="3250663"/>
                  <a:pt x="3522536" y="3250663"/>
                </a:cubicBezTo>
                <a:cubicBezTo>
                  <a:pt x="3529271" y="3202394"/>
                  <a:pt x="3545547" y="3126623"/>
                  <a:pt x="3549476" y="3055343"/>
                </a:cubicBezTo>
                <a:cubicBezTo>
                  <a:pt x="3553405" y="2984062"/>
                  <a:pt x="3546672" y="2898751"/>
                  <a:pt x="3546111" y="2822981"/>
                </a:cubicBezTo>
                <a:cubicBezTo>
                  <a:pt x="3545549" y="2747210"/>
                  <a:pt x="3551162" y="2664142"/>
                  <a:pt x="3546111" y="2600719"/>
                </a:cubicBezTo>
                <a:cubicBezTo>
                  <a:pt x="3541059" y="2537295"/>
                  <a:pt x="3520853" y="2478925"/>
                  <a:pt x="3515801" y="2442442"/>
                </a:cubicBezTo>
                <a:cubicBezTo>
                  <a:pt x="3510750" y="2405960"/>
                  <a:pt x="3504577" y="2394173"/>
                  <a:pt x="3515802" y="2381825"/>
                </a:cubicBezTo>
                <a:cubicBezTo>
                  <a:pt x="3527028" y="2369477"/>
                  <a:pt x="3566878" y="2373406"/>
                  <a:pt x="3583154" y="2368355"/>
                </a:cubicBezTo>
                <a:cubicBezTo>
                  <a:pt x="3599431" y="2363303"/>
                  <a:pt x="3628055" y="2377336"/>
                  <a:pt x="3613462" y="2351517"/>
                </a:cubicBezTo>
                <a:cubicBezTo>
                  <a:pt x="3598870" y="2325699"/>
                  <a:pt x="3536008" y="2259470"/>
                  <a:pt x="3495597" y="2213446"/>
                </a:cubicBezTo>
                <a:cubicBezTo>
                  <a:pt x="3455186" y="2167421"/>
                  <a:pt x="3413652" y="2147215"/>
                  <a:pt x="3370996" y="2075374"/>
                </a:cubicBezTo>
                <a:cubicBezTo>
                  <a:pt x="3328339" y="2003532"/>
                  <a:pt x="3290734" y="1864899"/>
                  <a:pt x="3239660" y="1782393"/>
                </a:cubicBezTo>
                <a:cubicBezTo>
                  <a:pt x="3188585" y="1699887"/>
                  <a:pt x="3064545" y="1580338"/>
                  <a:pt x="3064545" y="1580338"/>
                </a:cubicBezTo>
                <a:lnTo>
                  <a:pt x="2889428" y="1385016"/>
                </a:lnTo>
                <a:cubicBezTo>
                  <a:pt x="2878764" y="1330574"/>
                  <a:pt x="2950607" y="1296898"/>
                  <a:pt x="3000560" y="1253681"/>
                </a:cubicBezTo>
                <a:cubicBezTo>
                  <a:pt x="3050512" y="1210463"/>
                  <a:pt x="3131896" y="1160509"/>
                  <a:pt x="3189145" y="1125711"/>
                </a:cubicBezTo>
                <a:cubicBezTo>
                  <a:pt x="3246394" y="1090913"/>
                  <a:pt x="3280631" y="1063412"/>
                  <a:pt x="3344054" y="1044890"/>
                </a:cubicBezTo>
                <a:cubicBezTo>
                  <a:pt x="3407478" y="1026368"/>
                  <a:pt x="3505698" y="998867"/>
                  <a:pt x="3569682" y="1014582"/>
                </a:cubicBezTo>
                <a:cubicBezTo>
                  <a:pt x="3633666" y="1030298"/>
                  <a:pt x="3700457" y="1143112"/>
                  <a:pt x="3727959" y="1139183"/>
                </a:cubicBezTo>
                <a:cubicBezTo>
                  <a:pt x="3755462" y="1135254"/>
                  <a:pt x="3725153" y="1031982"/>
                  <a:pt x="3734695" y="991010"/>
                </a:cubicBezTo>
                <a:cubicBezTo>
                  <a:pt x="3744236" y="950037"/>
                  <a:pt x="3755462" y="907381"/>
                  <a:pt x="3785208" y="893349"/>
                </a:cubicBezTo>
                <a:cubicBezTo>
                  <a:pt x="3814956" y="879317"/>
                  <a:pt x="3875012" y="898961"/>
                  <a:pt x="3913178" y="906820"/>
                </a:cubicBezTo>
                <a:cubicBezTo>
                  <a:pt x="3951344" y="914677"/>
                  <a:pt x="3989510" y="920290"/>
                  <a:pt x="4014206" y="940495"/>
                </a:cubicBezTo>
                <a:cubicBezTo>
                  <a:pt x="4038901" y="960700"/>
                  <a:pt x="4059107" y="996622"/>
                  <a:pt x="4061352" y="1028052"/>
                </a:cubicBezTo>
                <a:cubicBezTo>
                  <a:pt x="4063597" y="1059483"/>
                  <a:pt x="4034973" y="1082496"/>
                  <a:pt x="4027676" y="1129081"/>
                </a:cubicBezTo>
                <a:cubicBezTo>
                  <a:pt x="4020379" y="1175665"/>
                  <a:pt x="4034972" y="1276693"/>
                  <a:pt x="4017573" y="1307563"/>
                </a:cubicBezTo>
                <a:cubicBezTo>
                  <a:pt x="4000173" y="1338431"/>
                  <a:pt x="3953027" y="1312615"/>
                  <a:pt x="3923280" y="1314299"/>
                </a:cubicBezTo>
                <a:cubicBezTo>
                  <a:pt x="3893533" y="1315982"/>
                  <a:pt x="3865470" y="1330575"/>
                  <a:pt x="3839091" y="1317666"/>
                </a:cubicBezTo>
                <a:cubicBezTo>
                  <a:pt x="3812712" y="1304757"/>
                  <a:pt x="3785770" y="1225057"/>
                  <a:pt x="3765002" y="1236843"/>
                </a:cubicBezTo>
                <a:cubicBezTo>
                  <a:pt x="3744235" y="1248630"/>
                  <a:pt x="3735257" y="1348534"/>
                  <a:pt x="3714490" y="1388385"/>
                </a:cubicBezTo>
                <a:cubicBezTo>
                  <a:pt x="3693724" y="1428235"/>
                  <a:pt x="3646577" y="1428234"/>
                  <a:pt x="3640403" y="1475942"/>
                </a:cubicBezTo>
                <a:cubicBezTo>
                  <a:pt x="3634229" y="1523650"/>
                  <a:pt x="3660608" y="1601666"/>
                  <a:pt x="3677447" y="1674630"/>
                </a:cubicBezTo>
                <a:cubicBezTo>
                  <a:pt x="3694285" y="1747595"/>
                  <a:pt x="3713930" y="1840204"/>
                  <a:pt x="3741431" y="1913730"/>
                </a:cubicBezTo>
                <a:cubicBezTo>
                  <a:pt x="3768932" y="1987255"/>
                  <a:pt x="3799241" y="2052362"/>
                  <a:pt x="3842459" y="2115785"/>
                </a:cubicBezTo>
                <a:cubicBezTo>
                  <a:pt x="3880274" y="2171280"/>
                  <a:pt x="3884572" y="2174350"/>
                  <a:pt x="3962511" y="2254715"/>
                </a:cubicBezTo>
                <a:lnTo>
                  <a:pt x="3967649" y="2260031"/>
                </a:lnTo>
                <a:lnTo>
                  <a:pt x="3990634" y="2237018"/>
                </a:lnTo>
                <a:cubicBezTo>
                  <a:pt x="4041708" y="2166860"/>
                  <a:pt x="4058547" y="2108489"/>
                  <a:pt x="4159013" y="2008023"/>
                </a:cubicBezTo>
                <a:cubicBezTo>
                  <a:pt x="4259479" y="1907556"/>
                  <a:pt x="4512048" y="1704378"/>
                  <a:pt x="4593432" y="1634220"/>
                </a:cubicBezTo>
                <a:cubicBezTo>
                  <a:pt x="4613777" y="1616680"/>
                  <a:pt x="4626301" y="1605280"/>
                  <a:pt x="4633895" y="1597966"/>
                </a:cubicBezTo>
                <a:lnTo>
                  <a:pt x="4644277" y="1586782"/>
                </a:lnTo>
                <a:lnTo>
                  <a:pt x="4647313" y="1587074"/>
                </a:lnTo>
                <a:cubicBezTo>
                  <a:pt x="4663591" y="1582023"/>
                  <a:pt x="4668080" y="1580899"/>
                  <a:pt x="4691092" y="1603911"/>
                </a:cubicBezTo>
                <a:cubicBezTo>
                  <a:pt x="4714104" y="1626923"/>
                  <a:pt x="4756199" y="1716165"/>
                  <a:pt x="4785383" y="1725143"/>
                </a:cubicBezTo>
                <a:cubicBezTo>
                  <a:pt x="4814569" y="1734124"/>
                  <a:pt x="4849928" y="1686416"/>
                  <a:pt x="4866205" y="1657791"/>
                </a:cubicBezTo>
                <a:cubicBezTo>
                  <a:pt x="4882482" y="1629167"/>
                  <a:pt x="4870698" y="1585951"/>
                  <a:pt x="4883045" y="1553398"/>
                </a:cubicBezTo>
                <a:cubicBezTo>
                  <a:pt x="4895394" y="1520844"/>
                  <a:pt x="4933559" y="1499515"/>
                  <a:pt x="4940294" y="1462472"/>
                </a:cubicBezTo>
                <a:cubicBezTo>
                  <a:pt x="4947029" y="1425429"/>
                  <a:pt x="4932436" y="1376038"/>
                  <a:pt x="4923456" y="1331136"/>
                </a:cubicBezTo>
                <a:cubicBezTo>
                  <a:pt x="4914475" y="1286235"/>
                  <a:pt x="4866769" y="1239649"/>
                  <a:pt x="4886412" y="1193065"/>
                </a:cubicBezTo>
                <a:cubicBezTo>
                  <a:pt x="4906057" y="1146480"/>
                  <a:pt x="5021116" y="1081934"/>
                  <a:pt x="5064896" y="1061728"/>
                </a:cubicBezTo>
                <a:cubicBezTo>
                  <a:pt x="5108675" y="1041523"/>
                  <a:pt x="5118777" y="1061729"/>
                  <a:pt x="5149086" y="1071832"/>
                </a:cubicBezTo>
                <a:cubicBezTo>
                  <a:pt x="5179393" y="1081935"/>
                  <a:pt x="5217000" y="1091476"/>
                  <a:pt x="5246746" y="1122345"/>
                </a:cubicBezTo>
                <a:close/>
                <a:moveTo>
                  <a:pt x="5337040" y="194435"/>
                </a:moveTo>
                <a:cubicBezTo>
                  <a:pt x="5353965" y="211360"/>
                  <a:pt x="5374120" y="232309"/>
                  <a:pt x="5399477" y="259250"/>
                </a:cubicBezTo>
                <a:cubicBezTo>
                  <a:pt x="5500901" y="367013"/>
                  <a:pt x="5690278" y="572238"/>
                  <a:pt x="5827358" y="744182"/>
                </a:cubicBezTo>
                <a:cubicBezTo>
                  <a:pt x="5964439" y="916127"/>
                  <a:pt x="6107065" y="1104713"/>
                  <a:pt x="6221960" y="1290921"/>
                </a:cubicBezTo>
                <a:cubicBezTo>
                  <a:pt x="6336855" y="1477129"/>
                  <a:pt x="6450957" y="1740198"/>
                  <a:pt x="6516724" y="1861431"/>
                </a:cubicBezTo>
                <a:cubicBezTo>
                  <a:pt x="6582492" y="1982664"/>
                  <a:pt x="6605470" y="1978703"/>
                  <a:pt x="6616564" y="2018322"/>
                </a:cubicBezTo>
                <a:cubicBezTo>
                  <a:pt x="6627658" y="2057940"/>
                  <a:pt x="6599132" y="2088050"/>
                  <a:pt x="6583284" y="2099143"/>
                </a:cubicBezTo>
                <a:lnTo>
                  <a:pt x="6583718" y="2101784"/>
                </a:lnTo>
                <a:lnTo>
                  <a:pt x="6549687" y="2111869"/>
                </a:lnTo>
                <a:lnTo>
                  <a:pt x="6521479" y="2084881"/>
                </a:lnTo>
                <a:cubicBezTo>
                  <a:pt x="6521479" y="2084881"/>
                  <a:pt x="6036544" y="1592023"/>
                  <a:pt x="5732272" y="1267149"/>
                </a:cubicBezTo>
                <a:cubicBezTo>
                  <a:pt x="5618170" y="1145321"/>
                  <a:pt x="5468970" y="983939"/>
                  <a:pt x="5317638" y="819225"/>
                </a:cubicBezTo>
                <a:lnTo>
                  <a:pt x="5220713" y="713523"/>
                </a:lnTo>
                <a:lnTo>
                  <a:pt x="5156996" y="781516"/>
                </a:lnTo>
                <a:cubicBezTo>
                  <a:pt x="4834150" y="1123790"/>
                  <a:pt x="4234583" y="1732969"/>
                  <a:pt x="4069680" y="1877089"/>
                </a:cubicBezTo>
                <a:cubicBezTo>
                  <a:pt x="3866720" y="2054469"/>
                  <a:pt x="3916263" y="1882148"/>
                  <a:pt x="4109797" y="1660476"/>
                </a:cubicBezTo>
                <a:cubicBezTo>
                  <a:pt x="4279138" y="1466516"/>
                  <a:pt x="4858595" y="892793"/>
                  <a:pt x="5133698" y="635788"/>
                </a:cubicBezTo>
                <a:lnTo>
                  <a:pt x="5142264" y="627866"/>
                </a:lnTo>
                <a:lnTo>
                  <a:pt x="5021899" y="496094"/>
                </a:lnTo>
                <a:cubicBezTo>
                  <a:pt x="4882378" y="343043"/>
                  <a:pt x="4762704" y="210815"/>
                  <a:pt x="4695847" y="135639"/>
                </a:cubicBezTo>
                <a:lnTo>
                  <a:pt x="4659743" y="95183"/>
                </a:lnTo>
                <a:lnTo>
                  <a:pt x="4670566" y="58667"/>
                </a:lnTo>
                <a:lnTo>
                  <a:pt x="4682624" y="50137"/>
                </a:lnTo>
                <a:cubicBezTo>
                  <a:pt x="4707139" y="35206"/>
                  <a:pt x="4744578" y="19160"/>
                  <a:pt x="4790932" y="12028"/>
                </a:cubicBezTo>
                <a:cubicBezTo>
                  <a:pt x="4852738" y="2519"/>
                  <a:pt x="4962085" y="-6990"/>
                  <a:pt x="5033399" y="7273"/>
                </a:cubicBezTo>
                <a:cubicBezTo>
                  <a:pt x="5104713" y="21536"/>
                  <a:pt x="5157802" y="55609"/>
                  <a:pt x="5218815" y="97605"/>
                </a:cubicBezTo>
                <a:cubicBezTo>
                  <a:pt x="5264575" y="129103"/>
                  <a:pt x="5286266" y="143662"/>
                  <a:pt x="5337040" y="1944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180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5213805" y="892900"/>
            <a:ext cx="2026636" cy="3439949"/>
            <a:chOff x="8117058" y="892900"/>
            <a:chExt cx="2026636" cy="3439949"/>
          </a:xfrm>
        </p:grpSpPr>
        <p:sp>
          <p:nvSpPr>
            <p:cNvPr id="3" name="文本框 2"/>
            <p:cNvSpPr txBox="1"/>
            <p:nvPr/>
          </p:nvSpPr>
          <p:spPr>
            <a:xfrm>
              <a:off x="8117058" y="956601"/>
              <a:ext cx="1522621" cy="16881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9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STXingkai" charset="-122"/>
                  <a:ea typeface="STXingkai" charset="-122"/>
                  <a:cs typeface="STXingkai" charset="-122"/>
                </a:rPr>
                <a:t>罢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9042303" y="2090727"/>
              <a:ext cx="103105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6600">
                  <a:solidFill>
                    <a:schemeClr val="tx1">
                      <a:lumMod val="75000"/>
                      <a:lumOff val="25000"/>
                    </a:schemeClr>
                  </a:solidFill>
                  <a:latin typeface="STXingkai" charset="-122"/>
                  <a:ea typeface="STXingkai" charset="-122"/>
                  <a:cs typeface="STXingkai" charset="-122"/>
                </a:rPr>
                <a:t>黜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492569" y="2644725"/>
              <a:ext cx="983410" cy="1688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4800">
                  <a:solidFill>
                    <a:schemeClr val="tx1">
                      <a:lumMod val="75000"/>
                      <a:lumOff val="25000"/>
                    </a:schemeClr>
                  </a:solidFill>
                  <a:latin typeface="STXingkai" charset="-122"/>
                  <a:ea typeface="STXingkai" charset="-122"/>
                  <a:cs typeface="STXingkai" charset="-122"/>
                </a:rPr>
                <a:t>百家</a:t>
              </a:r>
              <a:endParaRPr kumimoji="1"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STXingkai" charset="-122"/>
                <a:ea typeface="STXingkai" charset="-122"/>
                <a:cs typeface="STXingkai" charset="-122"/>
              </a:endParaRPr>
            </a:p>
          </p:txBody>
        </p:sp>
        <p:sp>
          <p:nvSpPr>
            <p:cNvPr id="6" name="半闭框 5"/>
            <p:cNvSpPr/>
            <p:nvPr/>
          </p:nvSpPr>
          <p:spPr>
            <a:xfrm flipH="1">
              <a:off x="8755972" y="892900"/>
              <a:ext cx="801857" cy="907763"/>
            </a:xfrm>
            <a:prstGeom prst="halfFrame">
              <a:avLst>
                <a:gd name="adj1" fmla="val 10692"/>
                <a:gd name="adj2" fmla="val 8805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半闭框 6"/>
            <p:cNvSpPr/>
            <p:nvPr/>
          </p:nvSpPr>
          <p:spPr>
            <a:xfrm flipV="1">
              <a:off x="8355044" y="3425086"/>
              <a:ext cx="801857" cy="907763"/>
            </a:xfrm>
            <a:prstGeom prst="halfFrame">
              <a:avLst>
                <a:gd name="adj1" fmla="val 10692"/>
                <a:gd name="adj2" fmla="val 8805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356425" y="3297198"/>
              <a:ext cx="787269" cy="761669"/>
            </a:xfrm>
            <a:prstGeom prst="rect">
              <a:avLst/>
            </a:prstGeom>
          </p:spPr>
        </p:pic>
      </p:grpSp>
      <p:sp>
        <p:nvSpPr>
          <p:cNvPr id="9" name="任意形状 8"/>
          <p:cNvSpPr/>
          <p:nvPr/>
        </p:nvSpPr>
        <p:spPr>
          <a:xfrm rot="18900000">
            <a:off x="646222" y="3975339"/>
            <a:ext cx="3191755" cy="3074946"/>
          </a:xfrm>
          <a:custGeom>
            <a:avLst/>
            <a:gdLst>
              <a:gd name="connsiteX0" fmla="*/ 1393359 w 8386734"/>
              <a:gd name="connsiteY0" fmla="*/ 2836146 h 8079804"/>
              <a:gd name="connsiteX1" fmla="*/ 272785 w 8386734"/>
              <a:gd name="connsiteY1" fmla="*/ 2836146 h 8079804"/>
              <a:gd name="connsiteX2" fmla="*/ 274843 w 8386734"/>
              <a:gd name="connsiteY2" fmla="*/ 2888963 h 8079804"/>
              <a:gd name="connsiteX3" fmla="*/ 597708 w 8386734"/>
              <a:gd name="connsiteY3" fmla="*/ 3692450 h 8079804"/>
              <a:gd name="connsiteX4" fmla="*/ 652049 w 8386734"/>
              <a:gd name="connsiteY4" fmla="*/ 3752571 h 8079804"/>
              <a:gd name="connsiteX5" fmla="*/ 1445172 w 8386734"/>
              <a:gd name="connsiteY5" fmla="*/ 2959449 h 8079804"/>
              <a:gd name="connsiteX6" fmla="*/ 1438672 w 8386734"/>
              <a:gd name="connsiteY6" fmla="*/ 2951492 h 8079804"/>
              <a:gd name="connsiteX7" fmla="*/ 1400989 w 8386734"/>
              <a:gd name="connsiteY7" fmla="*/ 2874238 h 8079804"/>
              <a:gd name="connsiteX8" fmla="*/ 1665295 w 8386734"/>
              <a:gd name="connsiteY8" fmla="*/ 3096916 h 8079804"/>
              <a:gd name="connsiteX9" fmla="*/ 1654235 w 8386734"/>
              <a:gd name="connsiteY9" fmla="*/ 3095855 h 8079804"/>
              <a:gd name="connsiteX10" fmla="*/ 1562539 w 8386734"/>
              <a:gd name="connsiteY10" fmla="*/ 3063699 h 8079804"/>
              <a:gd name="connsiteX11" fmla="*/ 1547520 w 8386734"/>
              <a:gd name="connsiteY11" fmla="*/ 3054306 h 8079804"/>
              <a:gd name="connsiteX12" fmla="*/ 750427 w 8386734"/>
              <a:gd name="connsiteY12" fmla="*/ 3851400 h 8079804"/>
              <a:gd name="connsiteX13" fmla="*/ 794700 w 8386734"/>
              <a:gd name="connsiteY13" fmla="*/ 3891926 h 8079804"/>
              <a:gd name="connsiteX14" fmla="*/ 1591181 w 8386734"/>
              <a:gd name="connsiteY14" fmla="*/ 4224715 h 8079804"/>
              <a:gd name="connsiteX15" fmla="*/ 1665294 w 8386734"/>
              <a:gd name="connsiteY15" fmla="*/ 4228253 h 8079804"/>
              <a:gd name="connsiteX16" fmla="*/ 1910281 w 8386734"/>
              <a:gd name="connsiteY16" fmla="*/ 3040292 h 8079804"/>
              <a:gd name="connsiteX17" fmla="*/ 1902246 w 8386734"/>
              <a:gd name="connsiteY17" fmla="*/ 3046855 h 8079804"/>
              <a:gd name="connsiteX18" fmla="*/ 1844049 w 8386734"/>
              <a:gd name="connsiteY18" fmla="*/ 3077480 h 8079804"/>
              <a:gd name="connsiteX19" fmla="*/ 1804741 w 8386734"/>
              <a:gd name="connsiteY19" fmla="*/ 3089129 h 8079804"/>
              <a:gd name="connsiteX20" fmla="*/ 1804741 w 8386734"/>
              <a:gd name="connsiteY20" fmla="*/ 4227893 h 8079804"/>
              <a:gd name="connsiteX21" fmla="*/ 1871300 w 8386734"/>
              <a:gd name="connsiteY21" fmla="*/ 4224715 h 8079804"/>
              <a:gd name="connsiteX22" fmla="*/ 2653490 w 8386734"/>
              <a:gd name="connsiteY22" fmla="*/ 3903732 h 8079804"/>
              <a:gd name="connsiteX23" fmla="*/ 2716642 w 8386734"/>
              <a:gd name="connsiteY23" fmla="*/ 3846652 h 8079804"/>
              <a:gd name="connsiteX24" fmla="*/ 2670837 w 8386734"/>
              <a:gd name="connsiteY24" fmla="*/ 3800847 h 8079804"/>
              <a:gd name="connsiteX25" fmla="*/ 2665693 w 8386734"/>
              <a:gd name="connsiteY25" fmla="*/ 3798372 h 8079804"/>
              <a:gd name="connsiteX26" fmla="*/ 2636859 w 8386734"/>
              <a:gd name="connsiteY26" fmla="*/ 3772642 h 8079804"/>
              <a:gd name="connsiteX27" fmla="*/ 2633693 w 8386734"/>
              <a:gd name="connsiteY27" fmla="*/ 3763703 h 8079804"/>
              <a:gd name="connsiteX28" fmla="*/ 2449063 w 8386734"/>
              <a:gd name="connsiteY28" fmla="*/ 3579073 h 8079804"/>
              <a:gd name="connsiteX29" fmla="*/ 2434803 w 8386734"/>
              <a:gd name="connsiteY29" fmla="*/ 3577321 h 8079804"/>
              <a:gd name="connsiteX30" fmla="*/ 2269790 w 8386734"/>
              <a:gd name="connsiteY30" fmla="*/ 3419044 h 8079804"/>
              <a:gd name="connsiteX31" fmla="*/ 2226895 w 8386734"/>
              <a:gd name="connsiteY31" fmla="*/ 3356905 h 8079804"/>
              <a:gd name="connsiteX32" fmla="*/ 654644 w 8386734"/>
              <a:gd name="connsiteY32" fmla="*/ 1784655 h 8079804"/>
              <a:gd name="connsiteX33" fmla="*/ 603585 w 8386734"/>
              <a:gd name="connsiteY33" fmla="*/ 1840790 h 8079804"/>
              <a:gd name="connsiteX34" fmla="*/ 291442 w 8386734"/>
              <a:gd name="connsiteY34" fmla="*/ 2520306 h 8079804"/>
              <a:gd name="connsiteX35" fmla="*/ 276069 w 8386734"/>
              <a:gd name="connsiteY35" fmla="*/ 2696700 h 8079804"/>
              <a:gd name="connsiteX36" fmla="*/ 1392329 w 8386734"/>
              <a:gd name="connsiteY36" fmla="*/ 2696700 h 8079804"/>
              <a:gd name="connsiteX37" fmla="*/ 1414554 w 8386734"/>
              <a:gd name="connsiteY37" fmla="*/ 2626498 h 8079804"/>
              <a:gd name="connsiteX38" fmla="*/ 1448291 w 8386734"/>
              <a:gd name="connsiteY38" fmla="*/ 2578301 h 8079804"/>
              <a:gd name="connsiteX39" fmla="*/ 2756329 w 8386734"/>
              <a:gd name="connsiteY39" fmla="*/ 3571190 h 8079804"/>
              <a:gd name="connsiteX40" fmla="*/ 2710946 w 8386734"/>
              <a:gd name="connsiteY40" fmla="*/ 3543644 h 8079804"/>
              <a:gd name="connsiteX41" fmla="*/ 2649487 w 8386734"/>
              <a:gd name="connsiteY41" fmla="*/ 3543539 h 8079804"/>
              <a:gd name="connsiteX42" fmla="*/ 2618060 w 8386734"/>
              <a:gd name="connsiteY42" fmla="*/ 3550864 h 8079804"/>
              <a:gd name="connsiteX43" fmla="*/ 2814864 w 8386734"/>
              <a:gd name="connsiteY43" fmla="*/ 3747667 h 8079804"/>
              <a:gd name="connsiteX44" fmla="*/ 2853049 w 8386734"/>
              <a:gd name="connsiteY44" fmla="*/ 3705420 h 8079804"/>
              <a:gd name="connsiteX45" fmla="*/ 2842281 w 8386734"/>
              <a:gd name="connsiteY45" fmla="*/ 3695186 h 8079804"/>
              <a:gd name="connsiteX46" fmla="*/ 2756329 w 8386734"/>
              <a:gd name="connsiteY46" fmla="*/ 3571190 h 8079804"/>
              <a:gd name="connsiteX47" fmla="*/ 2084979 w 8386734"/>
              <a:gd name="connsiteY47" fmla="*/ 2836146 h 8079804"/>
              <a:gd name="connsiteX48" fmla="*/ 2045171 w 8386734"/>
              <a:gd name="connsiteY48" fmla="*/ 2836146 h 8079804"/>
              <a:gd name="connsiteX49" fmla="*/ 2028600 w 8386734"/>
              <a:gd name="connsiteY49" fmla="*/ 2892062 h 8079804"/>
              <a:gd name="connsiteX50" fmla="*/ 2045004 w 8386734"/>
              <a:gd name="connsiteY50" fmla="*/ 2874335 h 8079804"/>
              <a:gd name="connsiteX51" fmla="*/ 3522536 w 8386734"/>
              <a:gd name="connsiteY51" fmla="*/ 3991534 h 8079804"/>
              <a:gd name="connsiteX52" fmla="*/ 3293539 w 8386734"/>
              <a:gd name="connsiteY52" fmla="*/ 3917447 h 8079804"/>
              <a:gd name="connsiteX53" fmla="*/ 3077168 w 8386734"/>
              <a:gd name="connsiteY53" fmla="*/ 3861162 h 8079804"/>
              <a:gd name="connsiteX54" fmla="*/ 3076189 w 8386734"/>
              <a:gd name="connsiteY54" fmla="*/ 3860262 h 8079804"/>
              <a:gd name="connsiteX55" fmla="*/ 3074258 w 8386734"/>
              <a:gd name="connsiteY55" fmla="*/ 3862888 h 8079804"/>
              <a:gd name="connsiteX56" fmla="*/ 3001706 w 8386734"/>
              <a:gd name="connsiteY56" fmla="*/ 3943157 h 8079804"/>
              <a:gd name="connsiteX57" fmla="*/ 3067068 w 8386734"/>
              <a:gd name="connsiteY57" fmla="*/ 3990114 h 8079804"/>
              <a:gd name="connsiteX58" fmla="*/ 3141997 w 8386734"/>
              <a:gd name="connsiteY58" fmla="*/ 4035314 h 8079804"/>
              <a:gd name="connsiteX59" fmla="*/ 3424875 w 8386734"/>
              <a:gd name="connsiteY59" fmla="*/ 4129606 h 8079804"/>
              <a:gd name="connsiteX60" fmla="*/ 3465287 w 8386734"/>
              <a:gd name="connsiteY60" fmla="*/ 4109400 h 8079804"/>
              <a:gd name="connsiteX61" fmla="*/ 3522536 w 8386734"/>
              <a:gd name="connsiteY61" fmla="*/ 3991534 h 8079804"/>
              <a:gd name="connsiteX62" fmla="*/ 2223247 w 8386734"/>
              <a:gd name="connsiteY62" fmla="*/ 2378580 h 8079804"/>
              <a:gd name="connsiteX63" fmla="*/ 2005559 w 8386734"/>
              <a:gd name="connsiteY63" fmla="*/ 2596268 h 8079804"/>
              <a:gd name="connsiteX64" fmla="*/ 2006414 w 8386734"/>
              <a:gd name="connsiteY64" fmla="*/ 2597370 h 8079804"/>
              <a:gd name="connsiteX65" fmla="*/ 2032613 w 8386734"/>
              <a:gd name="connsiteY65" fmla="*/ 2652872 h 8079804"/>
              <a:gd name="connsiteX66" fmla="*/ 2044168 w 8386734"/>
              <a:gd name="connsiteY66" fmla="*/ 2696700 h 8079804"/>
              <a:gd name="connsiteX67" fmla="*/ 2307021 w 8386734"/>
              <a:gd name="connsiteY67" fmla="*/ 2696700 h 8079804"/>
              <a:gd name="connsiteX68" fmla="*/ 2300753 w 8386734"/>
              <a:gd name="connsiteY68" fmla="*/ 2672530 h 8079804"/>
              <a:gd name="connsiteX69" fmla="*/ 2237798 w 8386734"/>
              <a:gd name="connsiteY69" fmla="*/ 2462909 h 8079804"/>
              <a:gd name="connsiteX70" fmla="*/ 3680813 w 8386734"/>
              <a:gd name="connsiteY70" fmla="*/ 3712024 h 8079804"/>
              <a:gd name="connsiteX71" fmla="*/ 3438346 w 8386734"/>
              <a:gd name="connsiteY71" fmla="*/ 3597525 h 8079804"/>
              <a:gd name="connsiteX72" fmla="*/ 3362081 w 8386734"/>
              <a:gd name="connsiteY72" fmla="*/ 3512974 h 8079804"/>
              <a:gd name="connsiteX73" fmla="*/ 3321786 w 8386734"/>
              <a:gd name="connsiteY73" fmla="*/ 3451681 h 8079804"/>
              <a:gd name="connsiteX74" fmla="*/ 3264409 w 8386734"/>
              <a:gd name="connsiteY74" fmla="*/ 3575305 h 8079804"/>
              <a:gd name="connsiteX75" fmla="*/ 3227705 w 8386734"/>
              <a:gd name="connsiteY75" fmla="*/ 3637418 h 8079804"/>
              <a:gd name="connsiteX76" fmla="*/ 3286804 w 8386734"/>
              <a:gd name="connsiteY76" fmla="*/ 3661510 h 8079804"/>
              <a:gd name="connsiteX77" fmla="*/ 3546109 w 8386734"/>
              <a:gd name="connsiteY77" fmla="*/ 3779376 h 8079804"/>
              <a:gd name="connsiteX78" fmla="*/ 3674078 w 8386734"/>
              <a:gd name="connsiteY78" fmla="*/ 3792846 h 8079804"/>
              <a:gd name="connsiteX79" fmla="*/ 3680813 w 8386734"/>
              <a:gd name="connsiteY79" fmla="*/ 3712024 h 8079804"/>
              <a:gd name="connsiteX80" fmla="*/ 3189148 w 8386734"/>
              <a:gd name="connsiteY80" fmla="*/ 2836146 h 8079804"/>
              <a:gd name="connsiteX81" fmla="*/ 3146498 w 8386734"/>
              <a:gd name="connsiteY81" fmla="*/ 2836146 h 8079804"/>
              <a:gd name="connsiteX82" fmla="*/ 3146445 w 8386734"/>
              <a:gd name="connsiteY82" fmla="*/ 2837423 h 8079804"/>
              <a:gd name="connsiteX83" fmla="*/ 3118425 w 8386734"/>
              <a:gd name="connsiteY83" fmla="*/ 2994727 h 8079804"/>
              <a:gd name="connsiteX84" fmla="*/ 3113052 w 8386734"/>
              <a:gd name="connsiteY84" fmla="*/ 3033178 h 8079804"/>
              <a:gd name="connsiteX85" fmla="*/ 3110670 w 8386734"/>
              <a:gd name="connsiteY85" fmla="*/ 3057694 h 8079804"/>
              <a:gd name="connsiteX86" fmla="*/ 3112380 w 8386734"/>
              <a:gd name="connsiteY86" fmla="*/ 3061237 h 8079804"/>
              <a:gd name="connsiteX87" fmla="*/ 3128528 w 8386734"/>
              <a:gd name="connsiteY87" fmla="*/ 3078917 h 8079804"/>
              <a:gd name="connsiteX88" fmla="*/ 3149312 w 8386734"/>
              <a:gd name="connsiteY88" fmla="*/ 3081285 h 8079804"/>
              <a:gd name="connsiteX89" fmla="*/ 3159217 w 8386734"/>
              <a:gd name="connsiteY89" fmla="*/ 3075809 h 8079804"/>
              <a:gd name="connsiteX90" fmla="*/ 3165694 w 8386734"/>
              <a:gd name="connsiteY90" fmla="*/ 3049280 h 8079804"/>
              <a:gd name="connsiteX91" fmla="*/ 3188681 w 8386734"/>
              <a:gd name="connsiteY91" fmla="*/ 2875301 h 8079804"/>
              <a:gd name="connsiteX92" fmla="*/ 1665295 w 8386734"/>
              <a:gd name="connsiteY92" fmla="*/ 1312146 h 8079804"/>
              <a:gd name="connsiteX93" fmla="*/ 1591181 w 8386734"/>
              <a:gd name="connsiteY93" fmla="*/ 1315684 h 8079804"/>
              <a:gd name="connsiteX94" fmla="*/ 794699 w 8386734"/>
              <a:gd name="connsiteY94" fmla="*/ 1648473 h 8079804"/>
              <a:gd name="connsiteX95" fmla="*/ 753438 w 8386734"/>
              <a:gd name="connsiteY95" fmla="*/ 1686242 h 8079804"/>
              <a:gd name="connsiteX96" fmla="*/ 1548570 w 8386734"/>
              <a:gd name="connsiteY96" fmla="*/ 2481374 h 8079804"/>
              <a:gd name="connsiteX97" fmla="*/ 1562539 w 8386734"/>
              <a:gd name="connsiteY97" fmla="*/ 2471074 h 8079804"/>
              <a:gd name="connsiteX98" fmla="*/ 1654235 w 8386734"/>
              <a:gd name="connsiteY98" fmla="*/ 2438918 h 8079804"/>
              <a:gd name="connsiteX99" fmla="*/ 1665295 w 8386734"/>
              <a:gd name="connsiteY99" fmla="*/ 2437858 h 8079804"/>
              <a:gd name="connsiteX100" fmla="*/ 3102481 w 8386734"/>
              <a:gd name="connsiteY100" fmla="*/ 2269043 h 8079804"/>
              <a:gd name="connsiteX101" fmla="*/ 3085591 w 8386734"/>
              <a:gd name="connsiteY101" fmla="*/ 2283743 h 8079804"/>
              <a:gd name="connsiteX102" fmla="*/ 3074646 w 8386734"/>
              <a:gd name="connsiteY102" fmla="*/ 2331310 h 8079804"/>
              <a:gd name="connsiteX103" fmla="*/ 3115057 w 8386734"/>
              <a:gd name="connsiteY103" fmla="*/ 2519895 h 8079804"/>
              <a:gd name="connsiteX104" fmla="*/ 3136316 w 8386734"/>
              <a:gd name="connsiteY104" fmla="*/ 2649759 h 8079804"/>
              <a:gd name="connsiteX105" fmla="*/ 3142208 w 8386734"/>
              <a:gd name="connsiteY105" fmla="*/ 2696700 h 8079804"/>
              <a:gd name="connsiteX106" fmla="*/ 3190404 w 8386734"/>
              <a:gd name="connsiteY106" fmla="*/ 2696700 h 8079804"/>
              <a:gd name="connsiteX107" fmla="*/ 3171964 w 8386734"/>
              <a:gd name="connsiteY107" fmla="*/ 2525720 h 8079804"/>
              <a:gd name="connsiteX108" fmla="*/ 3132259 w 8386734"/>
              <a:gd name="connsiteY108" fmla="*/ 2354176 h 8079804"/>
              <a:gd name="connsiteX109" fmla="*/ 2908020 w 8386734"/>
              <a:gd name="connsiteY109" fmla="*/ 2043465 h 8079804"/>
              <a:gd name="connsiteX110" fmla="*/ 2818709 w 8386734"/>
              <a:gd name="connsiteY110" fmla="*/ 1954982 h 8079804"/>
              <a:gd name="connsiteX111" fmla="*/ 2741254 w 8386734"/>
              <a:gd name="connsiteY111" fmla="*/ 1883420 h 8079804"/>
              <a:gd name="connsiteX112" fmla="*/ 2726210 w 8386734"/>
              <a:gd name="connsiteY112" fmla="*/ 1875616 h 8079804"/>
              <a:gd name="connsiteX113" fmla="*/ 2662899 w 8386734"/>
              <a:gd name="connsiteY113" fmla="*/ 1938928 h 8079804"/>
              <a:gd name="connsiteX114" fmla="*/ 2687058 w 8386734"/>
              <a:gd name="connsiteY114" fmla="*/ 1946615 h 8079804"/>
              <a:gd name="connsiteX115" fmla="*/ 2727784 w 8386734"/>
              <a:gd name="connsiteY115" fmla="*/ 1970978 h 8079804"/>
              <a:gd name="connsiteX116" fmla="*/ 2833232 w 8386734"/>
              <a:gd name="connsiteY116" fmla="*/ 2048222 h 8079804"/>
              <a:gd name="connsiteX117" fmla="*/ 2858444 w 8386734"/>
              <a:gd name="connsiteY117" fmla="*/ 2075611 h 8079804"/>
              <a:gd name="connsiteX118" fmla="*/ 2878273 w 8386734"/>
              <a:gd name="connsiteY118" fmla="*/ 2058745 h 8079804"/>
              <a:gd name="connsiteX119" fmla="*/ 2631475 w 8386734"/>
              <a:gd name="connsiteY119" fmla="*/ 1620482 h 8079804"/>
              <a:gd name="connsiteX120" fmla="*/ 2535244 w 8386734"/>
              <a:gd name="connsiteY120" fmla="*/ 1549734 h 8079804"/>
              <a:gd name="connsiteX121" fmla="*/ 1871300 w 8386734"/>
              <a:gd name="connsiteY121" fmla="*/ 1315684 h 8079804"/>
              <a:gd name="connsiteX122" fmla="*/ 1804741 w 8386734"/>
              <a:gd name="connsiteY122" fmla="*/ 1312507 h 8079804"/>
              <a:gd name="connsiteX123" fmla="*/ 1804741 w 8386734"/>
              <a:gd name="connsiteY123" fmla="*/ 2445644 h 8079804"/>
              <a:gd name="connsiteX124" fmla="*/ 1844049 w 8386734"/>
              <a:gd name="connsiteY124" fmla="*/ 2457293 h 8079804"/>
              <a:gd name="connsiteX125" fmla="*/ 1902246 w 8386734"/>
              <a:gd name="connsiteY125" fmla="*/ 2487918 h 8079804"/>
              <a:gd name="connsiteX126" fmla="*/ 1910203 w 8386734"/>
              <a:gd name="connsiteY126" fmla="*/ 2494418 h 8079804"/>
              <a:gd name="connsiteX127" fmla="*/ 2260546 w 8386734"/>
              <a:gd name="connsiteY127" fmla="*/ 2144074 h 8079804"/>
              <a:gd name="connsiteX128" fmla="*/ 2273158 w 8386734"/>
              <a:gd name="connsiteY128" fmla="*/ 2102314 h 8079804"/>
              <a:gd name="connsiteX129" fmla="*/ 2384289 w 8386734"/>
              <a:gd name="connsiteY129" fmla="*/ 1930566 h 8079804"/>
              <a:gd name="connsiteX130" fmla="*/ 2477739 w 8386734"/>
              <a:gd name="connsiteY130" fmla="*/ 1915412 h 8079804"/>
              <a:gd name="connsiteX131" fmla="*/ 2487982 w 8386734"/>
              <a:gd name="connsiteY131" fmla="*/ 1916638 h 8079804"/>
              <a:gd name="connsiteX132" fmla="*/ 2593222 w 8386734"/>
              <a:gd name="connsiteY132" fmla="*/ 1811398 h 8079804"/>
              <a:gd name="connsiteX133" fmla="*/ 2585371 w 8386734"/>
              <a:gd name="connsiteY133" fmla="*/ 1791838 h 8079804"/>
              <a:gd name="connsiteX134" fmla="*/ 2599815 w 8386734"/>
              <a:gd name="connsiteY134" fmla="*/ 1694835 h 8079804"/>
              <a:gd name="connsiteX135" fmla="*/ 2617074 w 8386734"/>
              <a:gd name="connsiteY135" fmla="*/ 1639270 h 8079804"/>
              <a:gd name="connsiteX136" fmla="*/ 8039114 w 8386734"/>
              <a:gd name="connsiteY136" fmla="*/ 6196678 h 8079804"/>
              <a:gd name="connsiteX137" fmla="*/ 8152980 w 8386734"/>
              <a:gd name="connsiteY137" fmla="*/ 6318543 h 8079804"/>
              <a:gd name="connsiteX138" fmla="*/ 8264111 w 8386734"/>
              <a:gd name="connsiteY138" fmla="*/ 6517232 h 8079804"/>
              <a:gd name="connsiteX139" fmla="*/ 8378609 w 8386734"/>
              <a:gd name="connsiteY139" fmla="*/ 6645200 h 8079804"/>
              <a:gd name="connsiteX140" fmla="*/ 8355036 w 8386734"/>
              <a:gd name="connsiteY140" fmla="*/ 6857359 h 8079804"/>
              <a:gd name="connsiteX141" fmla="*/ 8176553 w 8386734"/>
              <a:gd name="connsiteY141" fmla="*/ 6941549 h 8079804"/>
              <a:gd name="connsiteX142" fmla="*/ 8068790 w 8386734"/>
              <a:gd name="connsiteY142" fmla="*/ 6645200 h 8079804"/>
              <a:gd name="connsiteX143" fmla="*/ 7994703 w 8386734"/>
              <a:gd name="connsiteY143" fmla="*/ 6436410 h 8079804"/>
              <a:gd name="connsiteX144" fmla="*/ 7789280 w 8386734"/>
              <a:gd name="connsiteY144" fmla="*/ 6271398 h 8079804"/>
              <a:gd name="connsiteX145" fmla="*/ 7634371 w 8386734"/>
              <a:gd name="connsiteY145" fmla="*/ 6177104 h 8079804"/>
              <a:gd name="connsiteX146" fmla="*/ 7391904 w 8386734"/>
              <a:gd name="connsiteY146" fmla="*/ 6271397 h 8079804"/>
              <a:gd name="connsiteX147" fmla="*/ 7115761 w 8386734"/>
              <a:gd name="connsiteY147" fmla="*/ 6439777 h 8079804"/>
              <a:gd name="connsiteX148" fmla="*/ 6883396 w 8386734"/>
              <a:gd name="connsiteY148" fmla="*/ 6510496 h 8079804"/>
              <a:gd name="connsiteX149" fmla="*/ 6741957 w 8386734"/>
              <a:gd name="connsiteY149" fmla="*/ 6476820 h 8079804"/>
              <a:gd name="connsiteX150" fmla="*/ 6664503 w 8386734"/>
              <a:gd name="connsiteY150" fmla="*/ 6399366 h 8079804"/>
              <a:gd name="connsiteX151" fmla="*/ 6701547 w 8386734"/>
              <a:gd name="connsiteY151" fmla="*/ 6335381 h 8079804"/>
              <a:gd name="connsiteX152" fmla="*/ 6799207 w 8386734"/>
              <a:gd name="connsiteY152" fmla="*/ 6291603 h 8079804"/>
              <a:gd name="connsiteX153" fmla="*/ 6957484 w 8386734"/>
              <a:gd name="connsiteY153" fmla="*/ 6146796 h 8079804"/>
              <a:gd name="connsiteX154" fmla="*/ 7045041 w 8386734"/>
              <a:gd name="connsiteY154" fmla="*/ 6039033 h 8079804"/>
              <a:gd name="connsiteX155" fmla="*/ 7146069 w 8386734"/>
              <a:gd name="connsiteY155" fmla="*/ 5843713 h 8079804"/>
              <a:gd name="connsiteX156" fmla="*/ 7226892 w 8386734"/>
              <a:gd name="connsiteY156" fmla="*/ 5756155 h 8079804"/>
              <a:gd name="connsiteX157" fmla="*/ 7233627 w 8386734"/>
              <a:gd name="connsiteY157" fmla="*/ 5911064 h 8079804"/>
              <a:gd name="connsiteX158" fmla="*/ 7196583 w 8386734"/>
              <a:gd name="connsiteY158" fmla="*/ 6069342 h 8079804"/>
              <a:gd name="connsiteX159" fmla="*/ 7284141 w 8386734"/>
              <a:gd name="connsiteY159" fmla="*/ 6103018 h 8079804"/>
              <a:gd name="connsiteX160" fmla="*/ 7533343 w 8386734"/>
              <a:gd name="connsiteY160" fmla="*/ 5948108 h 8079804"/>
              <a:gd name="connsiteX161" fmla="*/ 7711826 w 8386734"/>
              <a:gd name="connsiteY161" fmla="*/ 5917800 h 8079804"/>
              <a:gd name="connsiteX162" fmla="*/ 7913881 w 8386734"/>
              <a:gd name="connsiteY162" fmla="*/ 6079444 h 8079804"/>
              <a:gd name="connsiteX163" fmla="*/ 8039114 w 8386734"/>
              <a:gd name="connsiteY163" fmla="*/ 6196678 h 8079804"/>
              <a:gd name="connsiteX164" fmla="*/ 4644788 w 8386734"/>
              <a:gd name="connsiteY164" fmla="*/ 1586231 h 8079804"/>
              <a:gd name="connsiteX165" fmla="*/ 4644277 w 8386734"/>
              <a:gd name="connsiteY165" fmla="*/ 1586782 h 8079804"/>
              <a:gd name="connsiteX166" fmla="*/ 4643472 w 8386734"/>
              <a:gd name="connsiteY166" fmla="*/ 1586705 h 8079804"/>
              <a:gd name="connsiteX167" fmla="*/ 4644788 w 8386734"/>
              <a:gd name="connsiteY167" fmla="*/ 1586231 h 8079804"/>
              <a:gd name="connsiteX168" fmla="*/ 7237826 w 8386734"/>
              <a:gd name="connsiteY168" fmla="*/ 4138878 h 8079804"/>
              <a:gd name="connsiteX169" fmla="*/ 7175336 w 8386734"/>
              <a:gd name="connsiteY169" fmla="*/ 4137383 h 8079804"/>
              <a:gd name="connsiteX170" fmla="*/ 7176831 w 8386734"/>
              <a:gd name="connsiteY170" fmla="*/ 4199873 h 8079804"/>
              <a:gd name="connsiteX171" fmla="*/ 7239321 w 8386734"/>
              <a:gd name="connsiteY171" fmla="*/ 4201368 h 8079804"/>
              <a:gd name="connsiteX172" fmla="*/ 7237826 w 8386734"/>
              <a:gd name="connsiteY172" fmla="*/ 4138878 h 8079804"/>
              <a:gd name="connsiteX173" fmla="*/ 7355913 w 8386734"/>
              <a:gd name="connsiteY173" fmla="*/ 3990483 h 8079804"/>
              <a:gd name="connsiteX174" fmla="*/ 7405373 w 8386734"/>
              <a:gd name="connsiteY174" fmla="*/ 4048784 h 8079804"/>
              <a:gd name="connsiteX175" fmla="*/ 7462623 w 8386734"/>
              <a:gd name="connsiteY175" fmla="*/ 4200326 h 8079804"/>
              <a:gd name="connsiteX176" fmla="*/ 7583856 w 8386734"/>
              <a:gd name="connsiteY176" fmla="*/ 4294619 h 8079804"/>
              <a:gd name="connsiteX177" fmla="*/ 7705090 w 8386734"/>
              <a:gd name="connsiteY177" fmla="*/ 4442793 h 8079804"/>
              <a:gd name="connsiteX178" fmla="*/ 7688251 w 8386734"/>
              <a:gd name="connsiteY178" fmla="*/ 4634747 h 8079804"/>
              <a:gd name="connsiteX179" fmla="*/ 7529974 w 8386734"/>
              <a:gd name="connsiteY179" fmla="*/ 4516880 h 8079804"/>
              <a:gd name="connsiteX180" fmla="*/ 7422211 w 8386734"/>
              <a:gd name="connsiteY180" fmla="*/ 4476469 h 8079804"/>
              <a:gd name="connsiteX181" fmla="*/ 7364962 w 8386734"/>
              <a:gd name="connsiteY181" fmla="*/ 4547188 h 8079804"/>
              <a:gd name="connsiteX182" fmla="*/ 7439049 w 8386734"/>
              <a:gd name="connsiteY182" fmla="*/ 4668423 h 8079804"/>
              <a:gd name="connsiteX183" fmla="*/ 7519871 w 8386734"/>
              <a:gd name="connsiteY183" fmla="*/ 4762715 h 8079804"/>
              <a:gd name="connsiteX184" fmla="*/ 7476093 w 8386734"/>
              <a:gd name="connsiteY184" fmla="*/ 4806494 h 8079804"/>
              <a:gd name="connsiteX185" fmla="*/ 7375065 w 8386734"/>
              <a:gd name="connsiteY185" fmla="*/ 4799759 h 8079804"/>
              <a:gd name="connsiteX186" fmla="*/ 7277404 w 8386734"/>
              <a:gd name="connsiteY186" fmla="*/ 4560660 h 8079804"/>
              <a:gd name="connsiteX187" fmla="*/ 7085452 w 8386734"/>
              <a:gd name="connsiteY187" fmla="*/ 4402382 h 8079804"/>
              <a:gd name="connsiteX188" fmla="*/ 6903602 w 8386734"/>
              <a:gd name="connsiteY188" fmla="*/ 4436057 h 8079804"/>
              <a:gd name="connsiteX189" fmla="*/ 6725120 w 8386734"/>
              <a:gd name="connsiteY189" fmla="*/ 4405749 h 8079804"/>
              <a:gd name="connsiteX190" fmla="*/ 6573578 w 8386734"/>
              <a:gd name="connsiteY190" fmla="*/ 4227266 h 8079804"/>
              <a:gd name="connsiteX191" fmla="*/ 6684708 w 8386734"/>
              <a:gd name="connsiteY191" fmla="*/ 4035314 h 8079804"/>
              <a:gd name="connsiteX192" fmla="*/ 6738589 w 8386734"/>
              <a:gd name="connsiteY192" fmla="*/ 3900610 h 8079804"/>
              <a:gd name="connsiteX193" fmla="*/ 6694811 w 8386734"/>
              <a:gd name="connsiteY193" fmla="*/ 3755804 h 8079804"/>
              <a:gd name="connsiteX194" fmla="*/ 6745324 w 8386734"/>
              <a:gd name="connsiteY194" fmla="*/ 3691820 h 8079804"/>
              <a:gd name="connsiteX195" fmla="*/ 6987791 w 8386734"/>
              <a:gd name="connsiteY195" fmla="*/ 3738965 h 8079804"/>
              <a:gd name="connsiteX196" fmla="*/ 7277404 w 8386734"/>
              <a:gd name="connsiteY196" fmla="*/ 3927551 h 8079804"/>
              <a:gd name="connsiteX197" fmla="*/ 7355913 w 8386734"/>
              <a:gd name="connsiteY197" fmla="*/ 3990483 h 8079804"/>
              <a:gd name="connsiteX198" fmla="*/ 4053986 w 8386734"/>
              <a:gd name="connsiteY198" fmla="*/ 670035 h 8079804"/>
              <a:gd name="connsiteX199" fmla="*/ 4105131 w 8386734"/>
              <a:gd name="connsiteY199" fmla="*/ 735071 h 8079804"/>
              <a:gd name="connsiteX200" fmla="*/ 4128704 w 8386734"/>
              <a:gd name="connsiteY200" fmla="*/ 812526 h 8079804"/>
              <a:gd name="connsiteX201" fmla="*/ 4044514 w 8386734"/>
              <a:gd name="connsiteY201" fmla="*/ 863040 h 8079804"/>
              <a:gd name="connsiteX202" fmla="*/ 3849194 w 8386734"/>
              <a:gd name="connsiteY202" fmla="*/ 822630 h 8079804"/>
              <a:gd name="connsiteX203" fmla="*/ 3822253 w 8386734"/>
              <a:gd name="connsiteY203" fmla="*/ 728337 h 8079804"/>
              <a:gd name="connsiteX204" fmla="*/ 3899707 w 8386734"/>
              <a:gd name="connsiteY204" fmla="*/ 698028 h 8079804"/>
              <a:gd name="connsiteX205" fmla="*/ 3994001 w 8386734"/>
              <a:gd name="connsiteY205" fmla="*/ 623941 h 8079804"/>
              <a:gd name="connsiteX206" fmla="*/ 4053986 w 8386734"/>
              <a:gd name="connsiteY206" fmla="*/ 670035 h 8079804"/>
              <a:gd name="connsiteX207" fmla="*/ 5246746 w 8386734"/>
              <a:gd name="connsiteY207" fmla="*/ 1122345 h 8079804"/>
              <a:gd name="connsiteX208" fmla="*/ 5327567 w 8386734"/>
              <a:gd name="connsiteY208" fmla="*/ 1257047 h 8079804"/>
              <a:gd name="connsiteX209" fmla="*/ 5310728 w 8386734"/>
              <a:gd name="connsiteY209" fmla="*/ 1475941 h 8079804"/>
              <a:gd name="connsiteX210" fmla="*/ 5297258 w 8386734"/>
              <a:gd name="connsiteY210" fmla="*/ 1671261 h 8079804"/>
              <a:gd name="connsiteX211" fmla="*/ 5223171 w 8386734"/>
              <a:gd name="connsiteY211" fmla="*/ 1805966 h 8079804"/>
              <a:gd name="connsiteX212" fmla="*/ 5068261 w 8386734"/>
              <a:gd name="connsiteY212" fmla="*/ 1906994 h 8079804"/>
              <a:gd name="connsiteX213" fmla="*/ 4973969 w 8386734"/>
              <a:gd name="connsiteY213" fmla="*/ 1832906 h 8079804"/>
              <a:gd name="connsiteX214" fmla="*/ 4926822 w 8386734"/>
              <a:gd name="connsiteY214" fmla="*/ 1826171 h 8079804"/>
              <a:gd name="connsiteX215" fmla="*/ 4957131 w 8386734"/>
              <a:gd name="connsiteY215" fmla="*/ 1977713 h 8079804"/>
              <a:gd name="connsiteX216" fmla="*/ 4909985 w 8386734"/>
              <a:gd name="connsiteY216" fmla="*/ 2199974 h 8079804"/>
              <a:gd name="connsiteX217" fmla="*/ 4879677 w 8386734"/>
              <a:gd name="connsiteY217" fmla="*/ 2418868 h 8079804"/>
              <a:gd name="connsiteX218" fmla="*/ 4990807 w 8386734"/>
              <a:gd name="connsiteY218" fmla="*/ 2543468 h 8079804"/>
              <a:gd name="connsiteX219" fmla="*/ 5115409 w 8386734"/>
              <a:gd name="connsiteY219" fmla="*/ 2708481 h 8079804"/>
              <a:gd name="connsiteX220" fmla="*/ 5172658 w 8386734"/>
              <a:gd name="connsiteY220" fmla="*/ 2745524 h 8079804"/>
              <a:gd name="connsiteX221" fmla="*/ 5270317 w 8386734"/>
              <a:gd name="connsiteY221" fmla="*/ 2695011 h 8079804"/>
              <a:gd name="connsiteX222" fmla="*/ 5435329 w 8386734"/>
              <a:gd name="connsiteY222" fmla="*/ 2711849 h 8079804"/>
              <a:gd name="connsiteX223" fmla="*/ 5532989 w 8386734"/>
              <a:gd name="connsiteY223" fmla="*/ 2836450 h 8079804"/>
              <a:gd name="connsiteX224" fmla="*/ 5506048 w 8386734"/>
              <a:gd name="connsiteY224" fmla="*/ 2930743 h 8079804"/>
              <a:gd name="connsiteX225" fmla="*/ 5347772 w 8386734"/>
              <a:gd name="connsiteY225" fmla="*/ 2913904 h 8079804"/>
              <a:gd name="connsiteX226" fmla="*/ 5192863 w 8386734"/>
              <a:gd name="connsiteY226" fmla="*/ 2920639 h 8079804"/>
              <a:gd name="connsiteX227" fmla="*/ 5125512 w 8386734"/>
              <a:gd name="connsiteY227" fmla="*/ 2981256 h 8079804"/>
              <a:gd name="connsiteX228" fmla="*/ 5085100 w 8386734"/>
              <a:gd name="connsiteY228" fmla="*/ 3102489 h 8079804"/>
              <a:gd name="connsiteX229" fmla="*/ 5165923 w 8386734"/>
              <a:gd name="connsiteY229" fmla="*/ 3196782 h 8079804"/>
              <a:gd name="connsiteX230" fmla="*/ 5155820 w 8386734"/>
              <a:gd name="connsiteY230" fmla="*/ 3382000 h 8079804"/>
              <a:gd name="connsiteX231" fmla="*/ 5085100 w 8386734"/>
              <a:gd name="connsiteY231" fmla="*/ 3553747 h 8079804"/>
              <a:gd name="connsiteX232" fmla="*/ 5061527 w 8386734"/>
              <a:gd name="connsiteY232" fmla="*/ 3732230 h 8079804"/>
              <a:gd name="connsiteX233" fmla="*/ 4920088 w 8386734"/>
              <a:gd name="connsiteY233" fmla="*/ 3880403 h 8079804"/>
              <a:gd name="connsiteX234" fmla="*/ 4901567 w 8386734"/>
              <a:gd name="connsiteY234" fmla="*/ 3869884 h 8079804"/>
              <a:gd name="connsiteX235" fmla="*/ 4896515 w 8386734"/>
              <a:gd name="connsiteY235" fmla="*/ 3870301 h 8079804"/>
              <a:gd name="connsiteX236" fmla="*/ 4647313 w 8386734"/>
              <a:gd name="connsiteY236" fmla="*/ 3674980 h 8079804"/>
              <a:gd name="connsiteX237" fmla="*/ 4550494 w 8386734"/>
              <a:gd name="connsiteY237" fmla="*/ 3490183 h 8079804"/>
              <a:gd name="connsiteX238" fmla="*/ 4535319 w 8386734"/>
              <a:gd name="connsiteY238" fmla="*/ 3445348 h 8079804"/>
              <a:gd name="connsiteX239" fmla="*/ 4504032 w 8386734"/>
              <a:gd name="connsiteY239" fmla="*/ 3414676 h 8079804"/>
              <a:gd name="connsiteX240" fmla="*/ 4421684 w 8386734"/>
              <a:gd name="connsiteY240" fmla="*/ 3334854 h 8079804"/>
              <a:gd name="connsiteX241" fmla="*/ 4310553 w 8386734"/>
              <a:gd name="connsiteY241" fmla="*/ 3243928 h 8079804"/>
              <a:gd name="connsiteX242" fmla="*/ 4293971 w 8386734"/>
              <a:gd name="connsiteY242" fmla="*/ 3228223 h 8079804"/>
              <a:gd name="connsiteX243" fmla="*/ 4287717 w 8386734"/>
              <a:gd name="connsiteY243" fmla="*/ 3228405 h 8079804"/>
              <a:gd name="connsiteX244" fmla="*/ 4246569 w 8386734"/>
              <a:gd name="connsiteY244" fmla="*/ 3220355 h 8079804"/>
              <a:gd name="connsiteX245" fmla="*/ 4111865 w 8386734"/>
              <a:gd name="connsiteY245" fmla="*/ 3099121 h 8079804"/>
              <a:gd name="connsiteX246" fmla="*/ 4010837 w 8386734"/>
              <a:gd name="connsiteY246" fmla="*/ 3173208 h 8079804"/>
              <a:gd name="connsiteX247" fmla="*/ 4007469 w 8386734"/>
              <a:gd name="connsiteY247" fmla="*/ 3297810 h 8079804"/>
              <a:gd name="connsiteX248" fmla="*/ 3906442 w 8386734"/>
              <a:gd name="connsiteY248" fmla="*/ 3392102 h 8079804"/>
              <a:gd name="connsiteX249" fmla="*/ 3977161 w 8386734"/>
              <a:gd name="connsiteY249" fmla="*/ 3408940 h 8079804"/>
              <a:gd name="connsiteX250" fmla="*/ 4014205 w 8386734"/>
              <a:gd name="connsiteY250" fmla="*/ 3459454 h 8079804"/>
              <a:gd name="connsiteX251" fmla="*/ 3932435 w 8386734"/>
              <a:gd name="connsiteY251" fmla="*/ 3550063 h 8079804"/>
              <a:gd name="connsiteX252" fmla="*/ 3905232 w 8386734"/>
              <a:gd name="connsiteY252" fmla="*/ 3575316 h 8079804"/>
              <a:gd name="connsiteX253" fmla="*/ 3913812 w 8386734"/>
              <a:gd name="connsiteY253" fmla="*/ 3587158 h 8079804"/>
              <a:gd name="connsiteX254" fmla="*/ 3963694 w 8386734"/>
              <a:gd name="connsiteY254" fmla="*/ 3631199 h 8079804"/>
              <a:gd name="connsiteX255" fmla="*/ 4158728 w 8386734"/>
              <a:gd name="connsiteY255" fmla="*/ 3628421 h 8079804"/>
              <a:gd name="connsiteX256" fmla="*/ 4162629 w 8386734"/>
              <a:gd name="connsiteY256" fmla="*/ 3628483 h 8079804"/>
              <a:gd name="connsiteX257" fmla="*/ 4183532 w 8386734"/>
              <a:gd name="connsiteY257" fmla="*/ 3626098 h 8079804"/>
              <a:gd name="connsiteX258" fmla="*/ 4324023 w 8386734"/>
              <a:gd name="connsiteY258" fmla="*/ 3627834 h 8079804"/>
              <a:gd name="connsiteX259" fmla="*/ 4364435 w 8386734"/>
              <a:gd name="connsiteY259" fmla="*/ 3553747 h 8079804"/>
              <a:gd name="connsiteX260" fmla="*/ 4246569 w 8386734"/>
              <a:gd name="connsiteY260" fmla="*/ 3381999 h 8079804"/>
              <a:gd name="connsiteX261" fmla="*/ 4172482 w 8386734"/>
              <a:gd name="connsiteY261" fmla="*/ 3402205 h 8079804"/>
              <a:gd name="connsiteX262" fmla="*/ 4064719 w 8386734"/>
              <a:gd name="connsiteY262" fmla="*/ 3341589 h 8079804"/>
              <a:gd name="connsiteX263" fmla="*/ 4135439 w 8386734"/>
              <a:gd name="connsiteY263" fmla="*/ 3230458 h 8079804"/>
              <a:gd name="connsiteX264" fmla="*/ 4209526 w 8386734"/>
              <a:gd name="connsiteY264" fmla="*/ 3291074 h 8079804"/>
              <a:gd name="connsiteX265" fmla="*/ 4300450 w 8386734"/>
              <a:gd name="connsiteY265" fmla="*/ 3307913 h 8079804"/>
              <a:gd name="connsiteX266" fmla="*/ 4431786 w 8386734"/>
              <a:gd name="connsiteY266" fmla="*/ 3412308 h 8079804"/>
              <a:gd name="connsiteX267" fmla="*/ 4519344 w 8386734"/>
              <a:gd name="connsiteY267" fmla="*/ 3540277 h 8079804"/>
              <a:gd name="connsiteX268" fmla="*/ 4600167 w 8386734"/>
              <a:gd name="connsiteY268" fmla="*/ 3722127 h 8079804"/>
              <a:gd name="connsiteX269" fmla="*/ 5014381 w 8386734"/>
              <a:gd name="connsiteY269" fmla="*/ 4109400 h 8079804"/>
              <a:gd name="connsiteX270" fmla="*/ 5155820 w 8386734"/>
              <a:gd name="connsiteY270" fmla="*/ 4250839 h 8079804"/>
              <a:gd name="connsiteX271" fmla="*/ 5125512 w 8386734"/>
              <a:gd name="connsiteY271" fmla="*/ 4301353 h 8079804"/>
              <a:gd name="connsiteX272" fmla="*/ 5098571 w 8386734"/>
              <a:gd name="connsiteY272" fmla="*/ 4462998 h 8079804"/>
              <a:gd name="connsiteX273" fmla="*/ 5196231 w 8386734"/>
              <a:gd name="connsiteY273" fmla="*/ 4681891 h 8079804"/>
              <a:gd name="connsiteX274" fmla="*/ 5273686 w 8386734"/>
              <a:gd name="connsiteY274" fmla="*/ 4799757 h 8079804"/>
              <a:gd name="connsiteX275" fmla="*/ 5216437 w 8386734"/>
              <a:gd name="connsiteY275" fmla="*/ 4796390 h 8079804"/>
              <a:gd name="connsiteX276" fmla="*/ 5101938 w 8386734"/>
              <a:gd name="connsiteY276" fmla="*/ 4614539 h 8079804"/>
              <a:gd name="connsiteX277" fmla="*/ 5037954 w 8386734"/>
              <a:gd name="connsiteY277" fmla="*/ 4429322 h 8079804"/>
              <a:gd name="connsiteX278" fmla="*/ 5054792 w 8386734"/>
              <a:gd name="connsiteY278" fmla="*/ 4291251 h 8079804"/>
              <a:gd name="connsiteX279" fmla="*/ 5037954 w 8386734"/>
              <a:gd name="connsiteY279" fmla="*/ 4274412 h 8079804"/>
              <a:gd name="connsiteX280" fmla="*/ 4987440 w 8386734"/>
              <a:gd name="connsiteY280" fmla="*/ 4345132 h 8079804"/>
              <a:gd name="connsiteX281" fmla="*/ 4947029 w 8386734"/>
              <a:gd name="connsiteY281" fmla="*/ 4432689 h 8079804"/>
              <a:gd name="connsiteX282" fmla="*/ 4970602 w 8386734"/>
              <a:gd name="connsiteY282" fmla="*/ 4638113 h 8079804"/>
              <a:gd name="connsiteX283" fmla="*/ 5011014 w 8386734"/>
              <a:gd name="connsiteY283" fmla="*/ 4779552 h 8079804"/>
              <a:gd name="connsiteX284" fmla="*/ 5226539 w 8386734"/>
              <a:gd name="connsiteY284" fmla="*/ 5042224 h 8079804"/>
              <a:gd name="connsiteX285" fmla="*/ 5122144 w 8386734"/>
              <a:gd name="connsiteY285" fmla="*/ 5011916 h 8079804"/>
              <a:gd name="connsiteX286" fmla="*/ 4943662 w 8386734"/>
              <a:gd name="connsiteY286" fmla="*/ 4766082 h 8079804"/>
              <a:gd name="connsiteX287" fmla="*/ 4893147 w 8386734"/>
              <a:gd name="connsiteY287" fmla="*/ 4513511 h 8079804"/>
              <a:gd name="connsiteX288" fmla="*/ 4856103 w 8386734"/>
              <a:gd name="connsiteY288" fmla="*/ 4537085 h 8079804"/>
              <a:gd name="connsiteX289" fmla="*/ 4859471 w 8386734"/>
              <a:gd name="connsiteY289" fmla="*/ 4755979 h 8079804"/>
              <a:gd name="connsiteX290" fmla="*/ 4940294 w 8386734"/>
              <a:gd name="connsiteY290" fmla="*/ 5018651 h 8079804"/>
              <a:gd name="connsiteX291" fmla="*/ 5199599 w 8386734"/>
              <a:gd name="connsiteY291" fmla="*/ 5345308 h 8079804"/>
              <a:gd name="connsiteX292" fmla="*/ 5318254 w 8386734"/>
              <a:gd name="connsiteY292" fmla="*/ 5439390 h 8079804"/>
              <a:gd name="connsiteX293" fmla="*/ 5408824 w 8386734"/>
              <a:gd name="connsiteY293" fmla="*/ 5501179 h 8079804"/>
              <a:gd name="connsiteX294" fmla="*/ 5458903 w 8386734"/>
              <a:gd name="connsiteY294" fmla="*/ 5517056 h 8079804"/>
              <a:gd name="connsiteX295" fmla="*/ 5637386 w 8386734"/>
              <a:gd name="connsiteY295" fmla="*/ 5466542 h 8079804"/>
              <a:gd name="connsiteX296" fmla="*/ 5738414 w 8386734"/>
              <a:gd name="connsiteY296" fmla="*/ 5291426 h 8079804"/>
              <a:gd name="connsiteX297" fmla="*/ 5684532 w 8386734"/>
              <a:gd name="connsiteY297" fmla="*/ 5136517 h 8079804"/>
              <a:gd name="connsiteX298" fmla="*/ 5600343 w 8386734"/>
              <a:gd name="connsiteY298" fmla="*/ 5079268 h 8079804"/>
              <a:gd name="connsiteX299" fmla="*/ 5526255 w 8386734"/>
              <a:gd name="connsiteY299" fmla="*/ 5126415 h 8079804"/>
              <a:gd name="connsiteX300" fmla="*/ 5590239 w 8386734"/>
              <a:gd name="connsiteY300" fmla="*/ 5203869 h 8079804"/>
              <a:gd name="connsiteX301" fmla="*/ 5593607 w 8386734"/>
              <a:gd name="connsiteY301" fmla="*/ 5321734 h 8079804"/>
              <a:gd name="connsiteX302" fmla="*/ 5509417 w 8386734"/>
              <a:gd name="connsiteY302" fmla="*/ 5352043 h 8079804"/>
              <a:gd name="connsiteX303" fmla="*/ 5405022 w 8386734"/>
              <a:gd name="connsiteY303" fmla="*/ 5274589 h 8079804"/>
              <a:gd name="connsiteX304" fmla="*/ 5388184 w 8386734"/>
              <a:gd name="connsiteY304" fmla="*/ 5156723 h 8079804"/>
              <a:gd name="connsiteX305" fmla="*/ 5431963 w 8386734"/>
              <a:gd name="connsiteY305" fmla="*/ 4998445 h 8079804"/>
              <a:gd name="connsiteX306" fmla="*/ 5543093 w 8386734"/>
              <a:gd name="connsiteY306" fmla="*/ 4968137 h 8079804"/>
              <a:gd name="connsiteX307" fmla="*/ 5694635 w 8386734"/>
              <a:gd name="connsiteY307" fmla="*/ 4964769 h 8079804"/>
              <a:gd name="connsiteX308" fmla="*/ 5829339 w 8386734"/>
              <a:gd name="connsiteY308" fmla="*/ 5032121 h 8079804"/>
              <a:gd name="connsiteX309" fmla="*/ 5916897 w 8386734"/>
              <a:gd name="connsiteY309" fmla="*/ 5139885 h 8079804"/>
              <a:gd name="connsiteX310" fmla="*/ 5933735 w 8386734"/>
              <a:gd name="connsiteY310" fmla="*/ 5311632 h 8079804"/>
              <a:gd name="connsiteX311" fmla="*/ 5856280 w 8386734"/>
              <a:gd name="connsiteY311" fmla="*/ 5429498 h 8079804"/>
              <a:gd name="connsiteX312" fmla="*/ 5900058 w 8386734"/>
              <a:gd name="connsiteY312" fmla="*/ 5459806 h 8079804"/>
              <a:gd name="connsiteX313" fmla="*/ 5998140 w 8386734"/>
              <a:gd name="connsiteY313" fmla="*/ 5351622 h 8079804"/>
              <a:gd name="connsiteX314" fmla="*/ 6028347 w 8386734"/>
              <a:gd name="connsiteY314" fmla="*/ 5319816 h 8079804"/>
              <a:gd name="connsiteX315" fmla="*/ 6037052 w 8386734"/>
              <a:gd name="connsiteY315" fmla="*/ 5308133 h 8079804"/>
              <a:gd name="connsiteX316" fmla="*/ 6054968 w 8386734"/>
              <a:gd name="connsiteY316" fmla="*/ 5271221 h 8079804"/>
              <a:gd name="connsiteX317" fmla="*/ 6048233 w 8386734"/>
              <a:gd name="connsiteY317" fmla="*/ 5116312 h 8079804"/>
              <a:gd name="connsiteX318" fmla="*/ 5967410 w 8386734"/>
              <a:gd name="connsiteY318" fmla="*/ 5001814 h 8079804"/>
              <a:gd name="connsiteX319" fmla="*/ 5829339 w 8386734"/>
              <a:gd name="connsiteY319" fmla="*/ 4789654 h 8079804"/>
              <a:gd name="connsiteX320" fmla="*/ 5785561 w 8386734"/>
              <a:gd name="connsiteY320" fmla="*/ 4543820 h 8079804"/>
              <a:gd name="connsiteX321" fmla="*/ 5825971 w 8386734"/>
              <a:gd name="connsiteY321" fmla="*/ 4254207 h 8079804"/>
              <a:gd name="connsiteX322" fmla="*/ 5883221 w 8386734"/>
              <a:gd name="connsiteY322" fmla="*/ 4163282 h 8079804"/>
              <a:gd name="connsiteX323" fmla="*/ 6095379 w 8386734"/>
              <a:gd name="connsiteY323" fmla="*/ 3890507 h 8079804"/>
              <a:gd name="connsiteX324" fmla="*/ 6270493 w 8386734"/>
              <a:gd name="connsiteY324" fmla="*/ 3755804 h 8079804"/>
              <a:gd name="connsiteX325" fmla="*/ 6553371 w 8386734"/>
              <a:gd name="connsiteY325" fmla="*/ 3728863 h 8079804"/>
              <a:gd name="connsiteX326" fmla="*/ 6625143 w 8386734"/>
              <a:gd name="connsiteY326" fmla="*/ 3766959 h 8079804"/>
              <a:gd name="connsiteX327" fmla="*/ 6664502 w 8386734"/>
              <a:gd name="connsiteY327" fmla="*/ 3819788 h 8079804"/>
              <a:gd name="connsiteX328" fmla="*/ 6688076 w 8386734"/>
              <a:gd name="connsiteY328" fmla="*/ 3910713 h 8079804"/>
              <a:gd name="connsiteX329" fmla="*/ 6560108 w 8386734"/>
              <a:gd name="connsiteY329" fmla="*/ 4106033 h 8079804"/>
              <a:gd name="connsiteX330" fmla="*/ 6539902 w 8386734"/>
              <a:gd name="connsiteY330" fmla="*/ 4308088 h 8079804"/>
              <a:gd name="connsiteX331" fmla="*/ 6661136 w 8386734"/>
              <a:gd name="connsiteY331" fmla="*/ 4530350 h 8079804"/>
              <a:gd name="connsiteX332" fmla="*/ 6920440 w 8386734"/>
              <a:gd name="connsiteY332" fmla="*/ 4776184 h 8079804"/>
              <a:gd name="connsiteX333" fmla="*/ 7122496 w 8386734"/>
              <a:gd name="connsiteY333" fmla="*/ 5139885 h 8079804"/>
              <a:gd name="connsiteX334" fmla="*/ 7149437 w 8386734"/>
              <a:gd name="connsiteY334" fmla="*/ 5483380 h 8079804"/>
              <a:gd name="connsiteX335" fmla="*/ 7122496 w 8386734"/>
              <a:gd name="connsiteY335" fmla="*/ 5739317 h 8079804"/>
              <a:gd name="connsiteX336" fmla="*/ 6997894 w 8386734"/>
              <a:gd name="connsiteY336" fmla="*/ 5991887 h 8079804"/>
              <a:gd name="connsiteX337" fmla="*/ 6795839 w 8386734"/>
              <a:gd name="connsiteY337" fmla="*/ 6207413 h 8079804"/>
              <a:gd name="connsiteX338" fmla="*/ 6574288 w 8386734"/>
              <a:gd name="connsiteY338" fmla="*/ 6328726 h 8079804"/>
              <a:gd name="connsiteX339" fmla="*/ 6563855 w 8386734"/>
              <a:gd name="connsiteY339" fmla="*/ 6331810 h 8079804"/>
              <a:gd name="connsiteX340" fmla="*/ 6549373 w 8386734"/>
              <a:gd name="connsiteY340" fmla="*/ 6339380 h 8079804"/>
              <a:gd name="connsiteX341" fmla="*/ 6425403 w 8386734"/>
              <a:gd name="connsiteY341" fmla="*/ 6375793 h 8079804"/>
              <a:gd name="connsiteX342" fmla="*/ 6223348 w 8386734"/>
              <a:gd name="connsiteY342" fmla="*/ 6422939 h 8079804"/>
              <a:gd name="connsiteX343" fmla="*/ 5990984 w 8386734"/>
              <a:gd name="connsiteY343" fmla="*/ 6426307 h 8079804"/>
              <a:gd name="connsiteX344" fmla="*/ 5755252 w 8386734"/>
              <a:gd name="connsiteY344" fmla="*/ 6365690 h 8079804"/>
              <a:gd name="connsiteX345" fmla="*/ 5677798 w 8386734"/>
              <a:gd name="connsiteY345" fmla="*/ 6389263 h 8079804"/>
              <a:gd name="connsiteX346" fmla="*/ 5701370 w 8386734"/>
              <a:gd name="connsiteY346" fmla="*/ 6480188 h 8079804"/>
              <a:gd name="connsiteX347" fmla="*/ 5859647 w 8386734"/>
              <a:gd name="connsiteY347" fmla="*/ 6995430 h 8079804"/>
              <a:gd name="connsiteX348" fmla="*/ 5937102 w 8386734"/>
              <a:gd name="connsiteY348" fmla="*/ 7551083 h 8079804"/>
              <a:gd name="connsiteX349" fmla="*/ 5896691 w 8386734"/>
              <a:gd name="connsiteY349" fmla="*/ 7732934 h 8079804"/>
              <a:gd name="connsiteX350" fmla="*/ 5829339 w 8386734"/>
              <a:gd name="connsiteY350" fmla="*/ 8029283 h 8079804"/>
              <a:gd name="connsiteX351" fmla="*/ 5765354 w 8386734"/>
              <a:gd name="connsiteY351" fmla="*/ 8073061 h 8079804"/>
              <a:gd name="connsiteX352" fmla="*/ 5640754 w 8386734"/>
              <a:gd name="connsiteY352" fmla="*/ 7955195 h 8079804"/>
              <a:gd name="connsiteX353" fmla="*/ 5600343 w 8386734"/>
              <a:gd name="connsiteY353" fmla="*/ 7854168 h 8079804"/>
              <a:gd name="connsiteX354" fmla="*/ 5576770 w 8386734"/>
              <a:gd name="connsiteY354" fmla="*/ 7743037 h 8079804"/>
              <a:gd name="connsiteX355" fmla="*/ 5650856 w 8386734"/>
              <a:gd name="connsiteY355" fmla="*/ 7702625 h 8079804"/>
              <a:gd name="connsiteX356" fmla="*/ 5708106 w 8386734"/>
              <a:gd name="connsiteY356" fmla="*/ 7611701 h 8079804"/>
              <a:gd name="connsiteX357" fmla="*/ 5724944 w 8386734"/>
              <a:gd name="connsiteY357" fmla="*/ 7433218 h 8079804"/>
              <a:gd name="connsiteX358" fmla="*/ 5677798 w 8386734"/>
              <a:gd name="connsiteY358" fmla="*/ 6995430 h 8079804"/>
              <a:gd name="connsiteX359" fmla="*/ 5516152 w 8386734"/>
              <a:gd name="connsiteY359" fmla="*/ 6544172 h 8079804"/>
              <a:gd name="connsiteX360" fmla="*/ 5344405 w 8386734"/>
              <a:gd name="connsiteY360" fmla="*/ 6298337 h 8079804"/>
              <a:gd name="connsiteX361" fmla="*/ 5341037 w 8386734"/>
              <a:gd name="connsiteY361" fmla="*/ 6140061 h 8079804"/>
              <a:gd name="connsiteX362" fmla="*/ 5222119 w 8386734"/>
              <a:gd name="connsiteY362" fmla="*/ 6067868 h 8079804"/>
              <a:gd name="connsiteX363" fmla="*/ 5150110 w 8386734"/>
              <a:gd name="connsiteY363" fmla="*/ 6030946 h 8079804"/>
              <a:gd name="connsiteX364" fmla="*/ 5123617 w 8386734"/>
              <a:gd name="connsiteY364" fmla="*/ 6019196 h 8079804"/>
              <a:gd name="connsiteX365" fmla="*/ 5064894 w 8386734"/>
              <a:gd name="connsiteY365" fmla="*/ 5985151 h 8079804"/>
              <a:gd name="connsiteX366" fmla="*/ 4718032 w 8386734"/>
              <a:gd name="connsiteY366" fmla="*/ 5705641 h 8079804"/>
              <a:gd name="connsiteX367" fmla="*/ 4490166 w 8386734"/>
              <a:gd name="connsiteY367" fmla="*/ 5481722 h 8079804"/>
              <a:gd name="connsiteX368" fmla="*/ 4431104 w 8386734"/>
              <a:gd name="connsiteY368" fmla="*/ 5419080 h 8079804"/>
              <a:gd name="connsiteX369" fmla="*/ 4338336 w 8386734"/>
              <a:gd name="connsiteY369" fmla="*/ 5408398 h 8079804"/>
              <a:gd name="connsiteX370" fmla="*/ 4243202 w 8386734"/>
              <a:gd name="connsiteY370" fmla="*/ 5399190 h 8079804"/>
              <a:gd name="connsiteX371" fmla="*/ 4041146 w 8386734"/>
              <a:gd name="connsiteY371" fmla="*/ 5385719 h 8079804"/>
              <a:gd name="connsiteX372" fmla="*/ 4172482 w 8386734"/>
              <a:gd name="connsiteY372" fmla="*/ 5577673 h 8079804"/>
              <a:gd name="connsiteX373" fmla="*/ 4485669 w 8386734"/>
              <a:gd name="connsiteY373" fmla="*/ 5924535 h 8079804"/>
              <a:gd name="connsiteX374" fmla="*/ 4499139 w 8386734"/>
              <a:gd name="connsiteY374" fmla="*/ 6180472 h 8079804"/>
              <a:gd name="connsiteX375" fmla="*/ 4462095 w 8386734"/>
              <a:gd name="connsiteY375" fmla="*/ 6493658 h 8079804"/>
              <a:gd name="connsiteX376" fmla="*/ 4340862 w 8386734"/>
              <a:gd name="connsiteY376" fmla="*/ 6480188 h 8079804"/>
              <a:gd name="connsiteX377" fmla="*/ 4300450 w 8386734"/>
              <a:gd name="connsiteY377" fmla="*/ 6392631 h 8079804"/>
              <a:gd name="connsiteX378" fmla="*/ 4155643 w 8386734"/>
              <a:gd name="connsiteY378" fmla="*/ 6234354 h 8079804"/>
              <a:gd name="connsiteX379" fmla="*/ 4310553 w 8386734"/>
              <a:gd name="connsiteY379" fmla="*/ 6119855 h 8079804"/>
              <a:gd name="connsiteX380" fmla="*/ 4330759 w 8386734"/>
              <a:gd name="connsiteY380" fmla="*/ 6025563 h 8079804"/>
              <a:gd name="connsiteX381" fmla="*/ 4041146 w 8386734"/>
              <a:gd name="connsiteY381" fmla="*/ 5722479 h 8079804"/>
              <a:gd name="connsiteX382" fmla="*/ 3973794 w 8386734"/>
              <a:gd name="connsiteY382" fmla="*/ 5574305 h 8079804"/>
              <a:gd name="connsiteX383" fmla="*/ 3748165 w 8386734"/>
              <a:gd name="connsiteY383" fmla="*/ 5355411 h 8079804"/>
              <a:gd name="connsiteX384" fmla="*/ 3721224 w 8386734"/>
              <a:gd name="connsiteY384" fmla="*/ 5247648 h 8079804"/>
              <a:gd name="connsiteX385" fmla="*/ 3845825 w 8386734"/>
              <a:gd name="connsiteY385" fmla="*/ 5210604 h 8079804"/>
              <a:gd name="connsiteX386" fmla="*/ 4155644 w 8386734"/>
              <a:gd name="connsiteY386" fmla="*/ 5217339 h 8079804"/>
              <a:gd name="connsiteX387" fmla="*/ 4255605 w 8386734"/>
              <a:gd name="connsiteY387" fmla="*/ 5212298 h 8079804"/>
              <a:gd name="connsiteX388" fmla="*/ 4229731 w 8386734"/>
              <a:gd name="connsiteY388" fmla="*/ 5183663 h 8079804"/>
              <a:gd name="connsiteX389" fmla="*/ 4103235 w 8386734"/>
              <a:gd name="connsiteY389" fmla="*/ 5078216 h 8079804"/>
              <a:gd name="connsiteX390" fmla="*/ 4099934 w 8386734"/>
              <a:gd name="connsiteY390" fmla="*/ 5075358 h 8079804"/>
              <a:gd name="connsiteX391" fmla="*/ 4094649 w 8386734"/>
              <a:gd name="connsiteY391" fmla="*/ 5073411 h 8079804"/>
              <a:gd name="connsiteX392" fmla="*/ 3775105 w 8386734"/>
              <a:gd name="connsiteY392" fmla="*/ 4931093 h 8079804"/>
              <a:gd name="connsiteX393" fmla="*/ 3626931 w 8386734"/>
              <a:gd name="connsiteY393" fmla="*/ 4944564 h 8079804"/>
              <a:gd name="connsiteX394" fmla="*/ 3364259 w 8386734"/>
              <a:gd name="connsiteY394" fmla="*/ 4910888 h 8079804"/>
              <a:gd name="connsiteX395" fmla="*/ 3138630 w 8386734"/>
              <a:gd name="connsiteY395" fmla="*/ 4873845 h 8079804"/>
              <a:gd name="connsiteX396" fmla="*/ 3249760 w 8386734"/>
              <a:gd name="connsiteY396" fmla="*/ 5005181 h 8079804"/>
              <a:gd name="connsiteX397" fmla="*/ 3273333 w 8386734"/>
              <a:gd name="connsiteY397" fmla="*/ 5082636 h 8079804"/>
              <a:gd name="connsiteX398" fmla="*/ 3421507 w 8386734"/>
              <a:gd name="connsiteY398" fmla="*/ 5284691 h 8079804"/>
              <a:gd name="connsiteX399" fmla="*/ 3556211 w 8386734"/>
              <a:gd name="connsiteY399" fmla="*/ 5500218 h 8079804"/>
              <a:gd name="connsiteX400" fmla="*/ 3559579 w 8386734"/>
              <a:gd name="connsiteY400" fmla="*/ 5746052 h 8079804"/>
              <a:gd name="connsiteX401" fmla="*/ 3485492 w 8386734"/>
              <a:gd name="connsiteY401" fmla="*/ 5900962 h 8079804"/>
              <a:gd name="connsiteX402" fmla="*/ 3414772 w 8386734"/>
              <a:gd name="connsiteY402" fmla="*/ 6113120 h 8079804"/>
              <a:gd name="connsiteX403" fmla="*/ 3323848 w 8386734"/>
              <a:gd name="connsiteY403" fmla="*/ 6156899 h 8079804"/>
              <a:gd name="connsiteX404" fmla="*/ 3243025 w 8386734"/>
              <a:gd name="connsiteY404" fmla="*/ 6055871 h 8079804"/>
              <a:gd name="connsiteX405" fmla="*/ 3212717 w 8386734"/>
              <a:gd name="connsiteY405" fmla="*/ 5810036 h 8079804"/>
              <a:gd name="connsiteX406" fmla="*/ 3269966 w 8386734"/>
              <a:gd name="connsiteY406" fmla="*/ 5746052 h 8079804"/>
              <a:gd name="connsiteX407" fmla="*/ 3323848 w 8386734"/>
              <a:gd name="connsiteY407" fmla="*/ 5712376 h 8079804"/>
              <a:gd name="connsiteX408" fmla="*/ 3327215 w 8386734"/>
              <a:gd name="connsiteY408" fmla="*/ 5513688 h 8079804"/>
              <a:gd name="connsiteX409" fmla="*/ 3192511 w 8386734"/>
              <a:gd name="connsiteY409" fmla="*/ 5284691 h 8079804"/>
              <a:gd name="connsiteX410" fmla="*/ 3010661 w 8386734"/>
              <a:gd name="connsiteY410" fmla="*/ 5055695 h 8079804"/>
              <a:gd name="connsiteX411" fmla="*/ 2906266 w 8386734"/>
              <a:gd name="connsiteY411" fmla="*/ 4904153 h 8079804"/>
              <a:gd name="connsiteX412" fmla="*/ 2791767 w 8386734"/>
              <a:gd name="connsiteY412" fmla="*/ 4870477 h 8079804"/>
              <a:gd name="connsiteX413" fmla="*/ 2727783 w 8386734"/>
              <a:gd name="connsiteY413" fmla="*/ 4772817 h 8079804"/>
              <a:gd name="connsiteX414" fmla="*/ 2774930 w 8386734"/>
              <a:gd name="connsiteY414" fmla="*/ 4685259 h 8079804"/>
              <a:gd name="connsiteX415" fmla="*/ 2933206 w 8386734"/>
              <a:gd name="connsiteY415" fmla="*/ 4675157 h 8079804"/>
              <a:gd name="connsiteX416" fmla="*/ 3182408 w 8386734"/>
              <a:gd name="connsiteY416" fmla="*/ 4702097 h 8079804"/>
              <a:gd name="connsiteX417" fmla="*/ 3445081 w 8386734"/>
              <a:gd name="connsiteY417" fmla="*/ 4695362 h 8079804"/>
              <a:gd name="connsiteX418" fmla="*/ 3539374 w 8386734"/>
              <a:gd name="connsiteY418" fmla="*/ 4452895 h 8079804"/>
              <a:gd name="connsiteX419" fmla="*/ 3512433 w 8386734"/>
              <a:gd name="connsiteY419" fmla="*/ 4385543 h 8079804"/>
              <a:gd name="connsiteX420" fmla="*/ 3300274 w 8386734"/>
              <a:gd name="connsiteY420" fmla="*/ 4287883 h 8079804"/>
              <a:gd name="connsiteX421" fmla="*/ 3081381 w 8386734"/>
              <a:gd name="connsiteY421" fmla="*/ 4156546 h 8079804"/>
              <a:gd name="connsiteX422" fmla="*/ 2921551 w 8386734"/>
              <a:gd name="connsiteY422" fmla="*/ 4028288 h 8079804"/>
              <a:gd name="connsiteX423" fmla="*/ 2919925 w 8386734"/>
              <a:gd name="connsiteY423" fmla="*/ 4026450 h 8079804"/>
              <a:gd name="connsiteX424" fmla="*/ 2823929 w 8386734"/>
              <a:gd name="connsiteY424" fmla="*/ 4113217 h 8079804"/>
              <a:gd name="connsiteX425" fmla="*/ 507069 w 8386734"/>
              <a:gd name="connsiteY425" fmla="*/ 3994374 h 8079804"/>
              <a:gd name="connsiteX426" fmla="*/ 507068 w 8386734"/>
              <a:gd name="connsiteY426" fmla="*/ 1546027 h 8079804"/>
              <a:gd name="connsiteX427" fmla="*/ 2955414 w 8386734"/>
              <a:gd name="connsiteY427" fmla="*/ 1546028 h 8079804"/>
              <a:gd name="connsiteX428" fmla="*/ 3391177 w 8386734"/>
              <a:gd name="connsiteY428" fmla="*/ 3263108 h 8079804"/>
              <a:gd name="connsiteX429" fmla="*/ 3368415 w 8386734"/>
              <a:gd name="connsiteY429" fmla="*/ 3328182 h 8079804"/>
              <a:gd name="connsiteX430" fmla="*/ 3406775 w 8386734"/>
              <a:gd name="connsiteY430" fmla="*/ 3369371 h 8079804"/>
              <a:gd name="connsiteX431" fmla="*/ 3455184 w 8386734"/>
              <a:gd name="connsiteY431" fmla="*/ 3412308 h 8079804"/>
              <a:gd name="connsiteX432" fmla="*/ 3630298 w 8386734"/>
              <a:gd name="connsiteY432" fmla="*/ 3486395 h 8079804"/>
              <a:gd name="connsiteX433" fmla="*/ 3697978 w 8386734"/>
              <a:gd name="connsiteY433" fmla="*/ 3540413 h 8079804"/>
              <a:gd name="connsiteX434" fmla="*/ 3698581 w 8386734"/>
              <a:gd name="connsiteY434" fmla="*/ 3533287 h 8079804"/>
              <a:gd name="connsiteX435" fmla="*/ 3656293 w 8386734"/>
              <a:gd name="connsiteY435" fmla="*/ 3488027 h 8079804"/>
              <a:gd name="connsiteX436" fmla="*/ 3633666 w 8386734"/>
              <a:gd name="connsiteY436" fmla="*/ 3462822 h 8079804"/>
              <a:gd name="connsiteX437" fmla="*/ 3509066 w 8386734"/>
              <a:gd name="connsiteY437" fmla="*/ 3344956 h 8079804"/>
              <a:gd name="connsiteX438" fmla="*/ 3522536 w 8386734"/>
              <a:gd name="connsiteY438" fmla="*/ 3250663 h 8079804"/>
              <a:gd name="connsiteX439" fmla="*/ 3549476 w 8386734"/>
              <a:gd name="connsiteY439" fmla="*/ 3055343 h 8079804"/>
              <a:gd name="connsiteX440" fmla="*/ 3546111 w 8386734"/>
              <a:gd name="connsiteY440" fmla="*/ 2822981 h 8079804"/>
              <a:gd name="connsiteX441" fmla="*/ 3546111 w 8386734"/>
              <a:gd name="connsiteY441" fmla="*/ 2600719 h 8079804"/>
              <a:gd name="connsiteX442" fmla="*/ 3515801 w 8386734"/>
              <a:gd name="connsiteY442" fmla="*/ 2442442 h 8079804"/>
              <a:gd name="connsiteX443" fmla="*/ 3515802 w 8386734"/>
              <a:gd name="connsiteY443" fmla="*/ 2381825 h 8079804"/>
              <a:gd name="connsiteX444" fmla="*/ 3583154 w 8386734"/>
              <a:gd name="connsiteY444" fmla="*/ 2368355 h 8079804"/>
              <a:gd name="connsiteX445" fmla="*/ 3613462 w 8386734"/>
              <a:gd name="connsiteY445" fmla="*/ 2351517 h 8079804"/>
              <a:gd name="connsiteX446" fmla="*/ 3495597 w 8386734"/>
              <a:gd name="connsiteY446" fmla="*/ 2213446 h 8079804"/>
              <a:gd name="connsiteX447" fmla="*/ 3370996 w 8386734"/>
              <a:gd name="connsiteY447" fmla="*/ 2075374 h 8079804"/>
              <a:gd name="connsiteX448" fmla="*/ 3239660 w 8386734"/>
              <a:gd name="connsiteY448" fmla="*/ 1782393 h 8079804"/>
              <a:gd name="connsiteX449" fmla="*/ 3064545 w 8386734"/>
              <a:gd name="connsiteY449" fmla="*/ 1580338 h 8079804"/>
              <a:gd name="connsiteX450" fmla="*/ 2889428 w 8386734"/>
              <a:gd name="connsiteY450" fmla="*/ 1385016 h 8079804"/>
              <a:gd name="connsiteX451" fmla="*/ 3000560 w 8386734"/>
              <a:gd name="connsiteY451" fmla="*/ 1253681 h 8079804"/>
              <a:gd name="connsiteX452" fmla="*/ 3189145 w 8386734"/>
              <a:gd name="connsiteY452" fmla="*/ 1125711 h 8079804"/>
              <a:gd name="connsiteX453" fmla="*/ 3344054 w 8386734"/>
              <a:gd name="connsiteY453" fmla="*/ 1044890 h 8079804"/>
              <a:gd name="connsiteX454" fmla="*/ 3569682 w 8386734"/>
              <a:gd name="connsiteY454" fmla="*/ 1014582 h 8079804"/>
              <a:gd name="connsiteX455" fmla="*/ 3727959 w 8386734"/>
              <a:gd name="connsiteY455" fmla="*/ 1139183 h 8079804"/>
              <a:gd name="connsiteX456" fmla="*/ 3734695 w 8386734"/>
              <a:gd name="connsiteY456" fmla="*/ 991010 h 8079804"/>
              <a:gd name="connsiteX457" fmla="*/ 3785208 w 8386734"/>
              <a:gd name="connsiteY457" fmla="*/ 893349 h 8079804"/>
              <a:gd name="connsiteX458" fmla="*/ 3913178 w 8386734"/>
              <a:gd name="connsiteY458" fmla="*/ 906820 h 8079804"/>
              <a:gd name="connsiteX459" fmla="*/ 4014206 w 8386734"/>
              <a:gd name="connsiteY459" fmla="*/ 940495 h 8079804"/>
              <a:gd name="connsiteX460" fmla="*/ 4061352 w 8386734"/>
              <a:gd name="connsiteY460" fmla="*/ 1028052 h 8079804"/>
              <a:gd name="connsiteX461" fmla="*/ 4027676 w 8386734"/>
              <a:gd name="connsiteY461" fmla="*/ 1129081 h 8079804"/>
              <a:gd name="connsiteX462" fmla="*/ 4017573 w 8386734"/>
              <a:gd name="connsiteY462" fmla="*/ 1307563 h 8079804"/>
              <a:gd name="connsiteX463" fmla="*/ 3923280 w 8386734"/>
              <a:gd name="connsiteY463" fmla="*/ 1314299 h 8079804"/>
              <a:gd name="connsiteX464" fmla="*/ 3839091 w 8386734"/>
              <a:gd name="connsiteY464" fmla="*/ 1317666 h 8079804"/>
              <a:gd name="connsiteX465" fmla="*/ 3765002 w 8386734"/>
              <a:gd name="connsiteY465" fmla="*/ 1236843 h 8079804"/>
              <a:gd name="connsiteX466" fmla="*/ 3714490 w 8386734"/>
              <a:gd name="connsiteY466" fmla="*/ 1388385 h 8079804"/>
              <a:gd name="connsiteX467" fmla="*/ 3640403 w 8386734"/>
              <a:gd name="connsiteY467" fmla="*/ 1475942 h 8079804"/>
              <a:gd name="connsiteX468" fmla="*/ 3677447 w 8386734"/>
              <a:gd name="connsiteY468" fmla="*/ 1674630 h 8079804"/>
              <a:gd name="connsiteX469" fmla="*/ 3741431 w 8386734"/>
              <a:gd name="connsiteY469" fmla="*/ 1913730 h 8079804"/>
              <a:gd name="connsiteX470" fmla="*/ 3842459 w 8386734"/>
              <a:gd name="connsiteY470" fmla="*/ 2115785 h 8079804"/>
              <a:gd name="connsiteX471" fmla="*/ 3962511 w 8386734"/>
              <a:gd name="connsiteY471" fmla="*/ 2254715 h 8079804"/>
              <a:gd name="connsiteX472" fmla="*/ 3967649 w 8386734"/>
              <a:gd name="connsiteY472" fmla="*/ 2260031 h 8079804"/>
              <a:gd name="connsiteX473" fmla="*/ 3990634 w 8386734"/>
              <a:gd name="connsiteY473" fmla="*/ 2237018 h 8079804"/>
              <a:gd name="connsiteX474" fmla="*/ 4159013 w 8386734"/>
              <a:gd name="connsiteY474" fmla="*/ 2008023 h 8079804"/>
              <a:gd name="connsiteX475" fmla="*/ 4593432 w 8386734"/>
              <a:gd name="connsiteY475" fmla="*/ 1634220 h 8079804"/>
              <a:gd name="connsiteX476" fmla="*/ 4633895 w 8386734"/>
              <a:gd name="connsiteY476" fmla="*/ 1597966 h 8079804"/>
              <a:gd name="connsiteX477" fmla="*/ 4644277 w 8386734"/>
              <a:gd name="connsiteY477" fmla="*/ 1586782 h 8079804"/>
              <a:gd name="connsiteX478" fmla="*/ 4647313 w 8386734"/>
              <a:gd name="connsiteY478" fmla="*/ 1587074 h 8079804"/>
              <a:gd name="connsiteX479" fmla="*/ 4691092 w 8386734"/>
              <a:gd name="connsiteY479" fmla="*/ 1603911 h 8079804"/>
              <a:gd name="connsiteX480" fmla="*/ 4785383 w 8386734"/>
              <a:gd name="connsiteY480" fmla="*/ 1725143 h 8079804"/>
              <a:gd name="connsiteX481" fmla="*/ 4866205 w 8386734"/>
              <a:gd name="connsiteY481" fmla="*/ 1657791 h 8079804"/>
              <a:gd name="connsiteX482" fmla="*/ 4883045 w 8386734"/>
              <a:gd name="connsiteY482" fmla="*/ 1553398 h 8079804"/>
              <a:gd name="connsiteX483" fmla="*/ 4940294 w 8386734"/>
              <a:gd name="connsiteY483" fmla="*/ 1462472 h 8079804"/>
              <a:gd name="connsiteX484" fmla="*/ 4923456 w 8386734"/>
              <a:gd name="connsiteY484" fmla="*/ 1331136 h 8079804"/>
              <a:gd name="connsiteX485" fmla="*/ 4886412 w 8386734"/>
              <a:gd name="connsiteY485" fmla="*/ 1193065 h 8079804"/>
              <a:gd name="connsiteX486" fmla="*/ 5064896 w 8386734"/>
              <a:gd name="connsiteY486" fmla="*/ 1061728 h 8079804"/>
              <a:gd name="connsiteX487" fmla="*/ 5149086 w 8386734"/>
              <a:gd name="connsiteY487" fmla="*/ 1071832 h 8079804"/>
              <a:gd name="connsiteX488" fmla="*/ 5246746 w 8386734"/>
              <a:gd name="connsiteY488" fmla="*/ 1122345 h 8079804"/>
              <a:gd name="connsiteX489" fmla="*/ 5337040 w 8386734"/>
              <a:gd name="connsiteY489" fmla="*/ 194435 h 8079804"/>
              <a:gd name="connsiteX490" fmla="*/ 5399477 w 8386734"/>
              <a:gd name="connsiteY490" fmla="*/ 259250 h 8079804"/>
              <a:gd name="connsiteX491" fmla="*/ 5827358 w 8386734"/>
              <a:gd name="connsiteY491" fmla="*/ 744182 h 8079804"/>
              <a:gd name="connsiteX492" fmla="*/ 6221960 w 8386734"/>
              <a:gd name="connsiteY492" fmla="*/ 1290921 h 8079804"/>
              <a:gd name="connsiteX493" fmla="*/ 6516724 w 8386734"/>
              <a:gd name="connsiteY493" fmla="*/ 1861431 h 8079804"/>
              <a:gd name="connsiteX494" fmla="*/ 6616564 w 8386734"/>
              <a:gd name="connsiteY494" fmla="*/ 2018322 h 8079804"/>
              <a:gd name="connsiteX495" fmla="*/ 6583284 w 8386734"/>
              <a:gd name="connsiteY495" fmla="*/ 2099143 h 8079804"/>
              <a:gd name="connsiteX496" fmla="*/ 6583718 w 8386734"/>
              <a:gd name="connsiteY496" fmla="*/ 2101784 h 8079804"/>
              <a:gd name="connsiteX497" fmla="*/ 6549687 w 8386734"/>
              <a:gd name="connsiteY497" fmla="*/ 2111869 h 8079804"/>
              <a:gd name="connsiteX498" fmla="*/ 6521479 w 8386734"/>
              <a:gd name="connsiteY498" fmla="*/ 2084881 h 8079804"/>
              <a:gd name="connsiteX499" fmla="*/ 5732272 w 8386734"/>
              <a:gd name="connsiteY499" fmla="*/ 1267149 h 8079804"/>
              <a:gd name="connsiteX500" fmla="*/ 5317638 w 8386734"/>
              <a:gd name="connsiteY500" fmla="*/ 819225 h 8079804"/>
              <a:gd name="connsiteX501" fmla="*/ 5220713 w 8386734"/>
              <a:gd name="connsiteY501" fmla="*/ 713523 h 8079804"/>
              <a:gd name="connsiteX502" fmla="*/ 5156996 w 8386734"/>
              <a:gd name="connsiteY502" fmla="*/ 781516 h 8079804"/>
              <a:gd name="connsiteX503" fmla="*/ 4069680 w 8386734"/>
              <a:gd name="connsiteY503" fmla="*/ 1877089 h 8079804"/>
              <a:gd name="connsiteX504" fmla="*/ 4109797 w 8386734"/>
              <a:gd name="connsiteY504" fmla="*/ 1660476 h 8079804"/>
              <a:gd name="connsiteX505" fmla="*/ 5133698 w 8386734"/>
              <a:gd name="connsiteY505" fmla="*/ 635788 h 8079804"/>
              <a:gd name="connsiteX506" fmla="*/ 5142264 w 8386734"/>
              <a:gd name="connsiteY506" fmla="*/ 627866 h 8079804"/>
              <a:gd name="connsiteX507" fmla="*/ 5021899 w 8386734"/>
              <a:gd name="connsiteY507" fmla="*/ 496094 h 8079804"/>
              <a:gd name="connsiteX508" fmla="*/ 4695847 w 8386734"/>
              <a:gd name="connsiteY508" fmla="*/ 135639 h 8079804"/>
              <a:gd name="connsiteX509" fmla="*/ 4659743 w 8386734"/>
              <a:gd name="connsiteY509" fmla="*/ 95183 h 8079804"/>
              <a:gd name="connsiteX510" fmla="*/ 4670566 w 8386734"/>
              <a:gd name="connsiteY510" fmla="*/ 58667 h 8079804"/>
              <a:gd name="connsiteX511" fmla="*/ 4682624 w 8386734"/>
              <a:gd name="connsiteY511" fmla="*/ 50137 h 8079804"/>
              <a:gd name="connsiteX512" fmla="*/ 4790932 w 8386734"/>
              <a:gd name="connsiteY512" fmla="*/ 12028 h 8079804"/>
              <a:gd name="connsiteX513" fmla="*/ 5033399 w 8386734"/>
              <a:gd name="connsiteY513" fmla="*/ 7273 h 8079804"/>
              <a:gd name="connsiteX514" fmla="*/ 5218815 w 8386734"/>
              <a:gd name="connsiteY514" fmla="*/ 97605 h 8079804"/>
              <a:gd name="connsiteX515" fmla="*/ 5337040 w 8386734"/>
              <a:gd name="connsiteY515" fmla="*/ 194435 h 8079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</a:cxnLst>
            <a:rect l="l" t="t" r="r" b="b"/>
            <a:pathLst>
              <a:path w="8386734" h="8079804">
                <a:moveTo>
                  <a:pt x="1393359" y="2836146"/>
                </a:moveTo>
                <a:lnTo>
                  <a:pt x="272785" y="2836146"/>
                </a:lnTo>
                <a:lnTo>
                  <a:pt x="274843" y="2888963"/>
                </a:lnTo>
                <a:cubicBezTo>
                  <a:pt x="298092" y="3175785"/>
                  <a:pt x="405714" y="3457052"/>
                  <a:pt x="597708" y="3692450"/>
                </a:cubicBezTo>
                <a:lnTo>
                  <a:pt x="652049" y="3752571"/>
                </a:lnTo>
                <a:lnTo>
                  <a:pt x="1445172" y="2959449"/>
                </a:lnTo>
                <a:lnTo>
                  <a:pt x="1438672" y="2951492"/>
                </a:lnTo>
                <a:cubicBezTo>
                  <a:pt x="1422594" y="2927140"/>
                  <a:pt x="1410033" y="2901150"/>
                  <a:pt x="1400989" y="2874238"/>
                </a:cubicBezTo>
                <a:close/>
                <a:moveTo>
                  <a:pt x="1665295" y="3096916"/>
                </a:moveTo>
                <a:lnTo>
                  <a:pt x="1654235" y="3095855"/>
                </a:lnTo>
                <a:cubicBezTo>
                  <a:pt x="1622599" y="3089731"/>
                  <a:pt x="1591678" y="3079012"/>
                  <a:pt x="1562539" y="3063699"/>
                </a:cubicBezTo>
                <a:lnTo>
                  <a:pt x="1547520" y="3054306"/>
                </a:lnTo>
                <a:lnTo>
                  <a:pt x="750427" y="3851400"/>
                </a:lnTo>
                <a:lnTo>
                  <a:pt x="794700" y="3891926"/>
                </a:lnTo>
                <a:cubicBezTo>
                  <a:pt x="1027179" y="4086479"/>
                  <a:pt x="1305933" y="4197409"/>
                  <a:pt x="1591181" y="4224715"/>
                </a:cubicBezTo>
                <a:lnTo>
                  <a:pt x="1665294" y="4228253"/>
                </a:lnTo>
                <a:close/>
                <a:moveTo>
                  <a:pt x="1910281" y="3040292"/>
                </a:moveTo>
                <a:lnTo>
                  <a:pt x="1902246" y="3046855"/>
                </a:lnTo>
                <a:cubicBezTo>
                  <a:pt x="1883693" y="3059106"/>
                  <a:pt x="1864188" y="3069314"/>
                  <a:pt x="1844049" y="3077480"/>
                </a:cubicBezTo>
                <a:lnTo>
                  <a:pt x="1804741" y="3089129"/>
                </a:lnTo>
                <a:lnTo>
                  <a:pt x="1804741" y="4227893"/>
                </a:lnTo>
                <a:lnTo>
                  <a:pt x="1871300" y="4224715"/>
                </a:lnTo>
                <a:cubicBezTo>
                  <a:pt x="2150727" y="4197966"/>
                  <a:pt x="2423922" y="4090972"/>
                  <a:pt x="2653490" y="3903732"/>
                </a:cubicBezTo>
                <a:lnTo>
                  <a:pt x="2716642" y="3846652"/>
                </a:lnTo>
                <a:lnTo>
                  <a:pt x="2670837" y="3800847"/>
                </a:lnTo>
                <a:lnTo>
                  <a:pt x="2665693" y="3798372"/>
                </a:lnTo>
                <a:cubicBezTo>
                  <a:pt x="2653416" y="3791023"/>
                  <a:pt x="2643313" y="3782745"/>
                  <a:pt x="2636859" y="3772642"/>
                </a:cubicBezTo>
                <a:lnTo>
                  <a:pt x="2633693" y="3763703"/>
                </a:lnTo>
                <a:lnTo>
                  <a:pt x="2449063" y="3579073"/>
                </a:lnTo>
                <a:lnTo>
                  <a:pt x="2434803" y="3577321"/>
                </a:lnTo>
                <a:cubicBezTo>
                  <a:pt x="2361277" y="3556554"/>
                  <a:pt x="2316937" y="3477415"/>
                  <a:pt x="2269790" y="3419044"/>
                </a:cubicBezTo>
                <a:lnTo>
                  <a:pt x="2226895" y="3356905"/>
                </a:lnTo>
                <a:close/>
                <a:moveTo>
                  <a:pt x="654644" y="1784655"/>
                </a:moveTo>
                <a:lnTo>
                  <a:pt x="603585" y="1840790"/>
                </a:lnTo>
                <a:cubicBezTo>
                  <a:pt x="437549" y="2041757"/>
                  <a:pt x="333502" y="2276725"/>
                  <a:pt x="291442" y="2520306"/>
                </a:cubicBezTo>
                <a:lnTo>
                  <a:pt x="276069" y="2696700"/>
                </a:lnTo>
                <a:lnTo>
                  <a:pt x="1392329" y="2696700"/>
                </a:lnTo>
                <a:lnTo>
                  <a:pt x="1414554" y="2626498"/>
                </a:lnTo>
                <a:lnTo>
                  <a:pt x="1448291" y="2578301"/>
                </a:lnTo>
                <a:close/>
                <a:moveTo>
                  <a:pt x="2756329" y="3571190"/>
                </a:moveTo>
                <a:cubicBezTo>
                  <a:pt x="2742938" y="3558518"/>
                  <a:pt x="2727924" y="3548556"/>
                  <a:pt x="2710946" y="3543644"/>
                </a:cubicBezTo>
                <a:cubicBezTo>
                  <a:pt x="2693968" y="3538733"/>
                  <a:pt x="2672815" y="3539681"/>
                  <a:pt x="2649487" y="3543539"/>
                </a:cubicBezTo>
                <a:lnTo>
                  <a:pt x="2618060" y="3550864"/>
                </a:lnTo>
                <a:lnTo>
                  <a:pt x="2814864" y="3747667"/>
                </a:lnTo>
                <a:lnTo>
                  <a:pt x="2853049" y="3705420"/>
                </a:lnTo>
                <a:lnTo>
                  <a:pt x="2842281" y="3695186"/>
                </a:lnTo>
                <a:cubicBezTo>
                  <a:pt x="2822075" y="3671613"/>
                  <a:pt x="2796503" y="3609207"/>
                  <a:pt x="2756329" y="3571190"/>
                </a:cubicBezTo>
                <a:close/>
                <a:moveTo>
                  <a:pt x="2084979" y="2836146"/>
                </a:moveTo>
                <a:lnTo>
                  <a:pt x="2045171" y="2836146"/>
                </a:lnTo>
                <a:lnTo>
                  <a:pt x="2028600" y="2892062"/>
                </a:lnTo>
                <a:lnTo>
                  <a:pt x="2045004" y="2874335"/>
                </a:lnTo>
                <a:close/>
                <a:moveTo>
                  <a:pt x="3522536" y="3991534"/>
                </a:moveTo>
                <a:cubicBezTo>
                  <a:pt x="3493911" y="3959542"/>
                  <a:pt x="3293539" y="3917447"/>
                  <a:pt x="3293539" y="3917447"/>
                </a:cubicBezTo>
                <a:cubicBezTo>
                  <a:pt x="3225766" y="3895839"/>
                  <a:pt x="3129202" y="3897005"/>
                  <a:pt x="3077168" y="3861162"/>
                </a:cubicBezTo>
                <a:lnTo>
                  <a:pt x="3076189" y="3860262"/>
                </a:lnTo>
                <a:lnTo>
                  <a:pt x="3074258" y="3862888"/>
                </a:lnTo>
                <a:lnTo>
                  <a:pt x="3001706" y="3943157"/>
                </a:lnTo>
                <a:lnTo>
                  <a:pt x="3067068" y="3990114"/>
                </a:lnTo>
                <a:cubicBezTo>
                  <a:pt x="3093307" y="4008022"/>
                  <a:pt x="3118985" y="4024088"/>
                  <a:pt x="3141997" y="4035314"/>
                </a:cubicBezTo>
                <a:cubicBezTo>
                  <a:pt x="3234044" y="4080215"/>
                  <a:pt x="3370994" y="4117259"/>
                  <a:pt x="3424875" y="4129606"/>
                </a:cubicBezTo>
                <a:cubicBezTo>
                  <a:pt x="3478757" y="4141954"/>
                  <a:pt x="3449010" y="4132411"/>
                  <a:pt x="3465287" y="4109400"/>
                </a:cubicBezTo>
                <a:cubicBezTo>
                  <a:pt x="3481563" y="4086388"/>
                  <a:pt x="3551160" y="4023526"/>
                  <a:pt x="3522536" y="3991534"/>
                </a:cubicBezTo>
                <a:close/>
                <a:moveTo>
                  <a:pt x="2223247" y="2378580"/>
                </a:moveTo>
                <a:lnTo>
                  <a:pt x="2005559" y="2596268"/>
                </a:lnTo>
                <a:lnTo>
                  <a:pt x="2006414" y="2597370"/>
                </a:lnTo>
                <a:cubicBezTo>
                  <a:pt x="2016941" y="2615191"/>
                  <a:pt x="2025674" y="2633779"/>
                  <a:pt x="2032613" y="2652872"/>
                </a:cubicBezTo>
                <a:lnTo>
                  <a:pt x="2044168" y="2696700"/>
                </a:lnTo>
                <a:lnTo>
                  <a:pt x="2307021" y="2696700"/>
                </a:lnTo>
                <a:lnTo>
                  <a:pt x="2300753" y="2672530"/>
                </a:lnTo>
                <a:cubicBezTo>
                  <a:pt x="2283498" y="2614600"/>
                  <a:pt x="2255320" y="2534536"/>
                  <a:pt x="2237798" y="2462909"/>
                </a:cubicBezTo>
                <a:close/>
                <a:moveTo>
                  <a:pt x="3680813" y="3712024"/>
                </a:moveTo>
                <a:cubicBezTo>
                  <a:pt x="3641524" y="3679471"/>
                  <a:pt x="3506821" y="3655897"/>
                  <a:pt x="3438346" y="3597525"/>
                </a:cubicBezTo>
                <a:cubicBezTo>
                  <a:pt x="3412668" y="3575636"/>
                  <a:pt x="3386359" y="3545380"/>
                  <a:pt x="3362081" y="3512974"/>
                </a:cubicBezTo>
                <a:lnTo>
                  <a:pt x="3321786" y="3451681"/>
                </a:lnTo>
                <a:lnTo>
                  <a:pt x="3264409" y="3575305"/>
                </a:lnTo>
                <a:lnTo>
                  <a:pt x="3227705" y="3637418"/>
                </a:lnTo>
                <a:lnTo>
                  <a:pt x="3286804" y="3661510"/>
                </a:lnTo>
                <a:cubicBezTo>
                  <a:pt x="3372117" y="3692941"/>
                  <a:pt x="3481563" y="3757486"/>
                  <a:pt x="3546109" y="3779376"/>
                </a:cubicBezTo>
                <a:cubicBezTo>
                  <a:pt x="3610655" y="3801265"/>
                  <a:pt x="3651627" y="3804071"/>
                  <a:pt x="3674078" y="3792846"/>
                </a:cubicBezTo>
                <a:cubicBezTo>
                  <a:pt x="3696528" y="3781620"/>
                  <a:pt x="3720101" y="3744578"/>
                  <a:pt x="3680813" y="3712024"/>
                </a:cubicBezTo>
                <a:close/>
                <a:moveTo>
                  <a:pt x="3189148" y="2836146"/>
                </a:moveTo>
                <a:lnTo>
                  <a:pt x="3146498" y="2836146"/>
                </a:lnTo>
                <a:lnTo>
                  <a:pt x="3146445" y="2837423"/>
                </a:lnTo>
                <a:cubicBezTo>
                  <a:pt x="3141683" y="2888752"/>
                  <a:pt x="3130212" y="2932426"/>
                  <a:pt x="3118425" y="2994727"/>
                </a:cubicBezTo>
                <a:cubicBezTo>
                  <a:pt x="3116461" y="3005110"/>
                  <a:pt x="3114707" y="3018247"/>
                  <a:pt x="3113052" y="3033178"/>
                </a:cubicBezTo>
                <a:lnTo>
                  <a:pt x="3110670" y="3057694"/>
                </a:lnTo>
                <a:lnTo>
                  <a:pt x="3112380" y="3061237"/>
                </a:lnTo>
                <a:cubicBezTo>
                  <a:pt x="3117223" y="3068806"/>
                  <a:pt x="3122564" y="3074778"/>
                  <a:pt x="3128528" y="3078917"/>
                </a:cubicBezTo>
                <a:cubicBezTo>
                  <a:pt x="3134491" y="3083056"/>
                  <a:pt x="3141516" y="3083539"/>
                  <a:pt x="3149312" y="3081285"/>
                </a:cubicBezTo>
                <a:lnTo>
                  <a:pt x="3159217" y="3075809"/>
                </a:lnTo>
                <a:lnTo>
                  <a:pt x="3165694" y="3049280"/>
                </a:lnTo>
                <a:cubicBezTo>
                  <a:pt x="3176839" y="2991716"/>
                  <a:pt x="3184502" y="2933610"/>
                  <a:pt x="3188681" y="2875301"/>
                </a:cubicBezTo>
                <a:close/>
                <a:moveTo>
                  <a:pt x="1665295" y="1312146"/>
                </a:moveTo>
                <a:lnTo>
                  <a:pt x="1591181" y="1315684"/>
                </a:lnTo>
                <a:cubicBezTo>
                  <a:pt x="1305933" y="1342990"/>
                  <a:pt x="1027179" y="1453920"/>
                  <a:pt x="794699" y="1648473"/>
                </a:cubicBezTo>
                <a:lnTo>
                  <a:pt x="753438" y="1686242"/>
                </a:lnTo>
                <a:lnTo>
                  <a:pt x="1548570" y="2481374"/>
                </a:lnTo>
                <a:lnTo>
                  <a:pt x="1562539" y="2471074"/>
                </a:lnTo>
                <a:cubicBezTo>
                  <a:pt x="1591678" y="2455761"/>
                  <a:pt x="1622600" y="2445043"/>
                  <a:pt x="1654235" y="2438918"/>
                </a:cubicBezTo>
                <a:lnTo>
                  <a:pt x="1665295" y="2437858"/>
                </a:lnTo>
                <a:close/>
                <a:moveTo>
                  <a:pt x="3102481" y="2269043"/>
                </a:moveTo>
                <a:lnTo>
                  <a:pt x="3085591" y="2283743"/>
                </a:lnTo>
                <a:cubicBezTo>
                  <a:pt x="3078856" y="2294547"/>
                  <a:pt x="3074085" y="2309982"/>
                  <a:pt x="3074646" y="2331310"/>
                </a:cubicBezTo>
                <a:cubicBezTo>
                  <a:pt x="3075768" y="2373966"/>
                  <a:pt x="3102709" y="2444685"/>
                  <a:pt x="3115057" y="2519895"/>
                </a:cubicBezTo>
                <a:cubicBezTo>
                  <a:pt x="3121232" y="2557500"/>
                  <a:pt x="3129510" y="2603384"/>
                  <a:pt x="3136316" y="2649759"/>
                </a:cubicBezTo>
                <a:lnTo>
                  <a:pt x="3142208" y="2696700"/>
                </a:lnTo>
                <a:lnTo>
                  <a:pt x="3190404" y="2696700"/>
                </a:lnTo>
                <a:lnTo>
                  <a:pt x="3171964" y="2525720"/>
                </a:lnTo>
                <a:cubicBezTo>
                  <a:pt x="3162212" y="2467952"/>
                  <a:pt x="3148977" y="2410658"/>
                  <a:pt x="3132259" y="2354176"/>
                </a:cubicBezTo>
                <a:close/>
                <a:moveTo>
                  <a:pt x="2908020" y="2043465"/>
                </a:moveTo>
                <a:lnTo>
                  <a:pt x="2818709" y="1954982"/>
                </a:lnTo>
                <a:cubicBezTo>
                  <a:pt x="2791909" y="1927059"/>
                  <a:pt x="2767353" y="1902223"/>
                  <a:pt x="2741254" y="1883420"/>
                </a:cubicBezTo>
                <a:lnTo>
                  <a:pt x="2726210" y="1875616"/>
                </a:lnTo>
                <a:lnTo>
                  <a:pt x="2662899" y="1938928"/>
                </a:lnTo>
                <a:lnTo>
                  <a:pt x="2687058" y="1946615"/>
                </a:lnTo>
                <a:cubicBezTo>
                  <a:pt x="2699581" y="1952245"/>
                  <a:pt x="2712911" y="1960033"/>
                  <a:pt x="2727784" y="1970978"/>
                </a:cubicBezTo>
                <a:cubicBezTo>
                  <a:pt x="2757531" y="1992867"/>
                  <a:pt x="2795837" y="2015177"/>
                  <a:pt x="2833232" y="2048222"/>
                </a:cubicBezTo>
                <a:lnTo>
                  <a:pt x="2858444" y="2075611"/>
                </a:lnTo>
                <a:lnTo>
                  <a:pt x="2878273" y="2058745"/>
                </a:lnTo>
                <a:close/>
                <a:moveTo>
                  <a:pt x="2631475" y="1620482"/>
                </a:moveTo>
                <a:lnTo>
                  <a:pt x="2535244" y="1549734"/>
                </a:lnTo>
                <a:cubicBezTo>
                  <a:pt x="2332684" y="1415992"/>
                  <a:pt x="2104156" y="1337975"/>
                  <a:pt x="1871300" y="1315684"/>
                </a:cubicBezTo>
                <a:lnTo>
                  <a:pt x="1804741" y="1312507"/>
                </a:lnTo>
                <a:lnTo>
                  <a:pt x="1804741" y="2445644"/>
                </a:lnTo>
                <a:lnTo>
                  <a:pt x="1844049" y="2457293"/>
                </a:lnTo>
                <a:cubicBezTo>
                  <a:pt x="1864188" y="2465459"/>
                  <a:pt x="1883692" y="2475668"/>
                  <a:pt x="1902246" y="2487918"/>
                </a:cubicBezTo>
                <a:lnTo>
                  <a:pt x="1910203" y="2494418"/>
                </a:lnTo>
                <a:lnTo>
                  <a:pt x="2260546" y="2144074"/>
                </a:lnTo>
                <a:lnTo>
                  <a:pt x="2273158" y="2102314"/>
                </a:lnTo>
                <a:cubicBezTo>
                  <a:pt x="2300099" y="2028228"/>
                  <a:pt x="2333775" y="1959752"/>
                  <a:pt x="2384289" y="1930566"/>
                </a:cubicBezTo>
                <a:cubicBezTo>
                  <a:pt x="2409546" y="1915974"/>
                  <a:pt x="2443221" y="1913448"/>
                  <a:pt x="2477739" y="1915412"/>
                </a:cubicBezTo>
                <a:lnTo>
                  <a:pt x="2487982" y="1916638"/>
                </a:lnTo>
                <a:lnTo>
                  <a:pt x="2593222" y="1811398"/>
                </a:lnTo>
                <a:lnTo>
                  <a:pt x="2585371" y="1791838"/>
                </a:lnTo>
                <a:cubicBezTo>
                  <a:pt x="2580241" y="1760924"/>
                  <a:pt x="2590976" y="1722196"/>
                  <a:pt x="2599815" y="1694835"/>
                </a:cubicBezTo>
                <a:cubicBezTo>
                  <a:pt x="2605709" y="1676594"/>
                  <a:pt x="2608656" y="1656529"/>
                  <a:pt x="2617074" y="1639270"/>
                </a:cubicBezTo>
                <a:close/>
                <a:moveTo>
                  <a:pt x="8039114" y="6196678"/>
                </a:moveTo>
                <a:cubicBezTo>
                  <a:pt x="8082401" y="6238983"/>
                  <a:pt x="8123795" y="6282061"/>
                  <a:pt x="8152980" y="6318543"/>
                </a:cubicBezTo>
                <a:cubicBezTo>
                  <a:pt x="8211352" y="6391508"/>
                  <a:pt x="8226506" y="6462789"/>
                  <a:pt x="8264111" y="6517232"/>
                </a:cubicBezTo>
                <a:cubicBezTo>
                  <a:pt x="8301715" y="6571674"/>
                  <a:pt x="8363455" y="6588512"/>
                  <a:pt x="8378609" y="6645200"/>
                </a:cubicBezTo>
                <a:cubicBezTo>
                  <a:pt x="8393763" y="6701888"/>
                  <a:pt x="8388712" y="6807968"/>
                  <a:pt x="8355036" y="6857359"/>
                </a:cubicBezTo>
                <a:cubicBezTo>
                  <a:pt x="8321360" y="6906749"/>
                  <a:pt x="8224261" y="6976909"/>
                  <a:pt x="8176553" y="6941549"/>
                </a:cubicBezTo>
                <a:cubicBezTo>
                  <a:pt x="8128846" y="6906189"/>
                  <a:pt x="8068790" y="6645200"/>
                  <a:pt x="8068790" y="6645200"/>
                </a:cubicBezTo>
                <a:cubicBezTo>
                  <a:pt x="8038482" y="6561011"/>
                  <a:pt x="8041289" y="6498710"/>
                  <a:pt x="7994703" y="6436410"/>
                </a:cubicBezTo>
                <a:cubicBezTo>
                  <a:pt x="7948117" y="6374109"/>
                  <a:pt x="7849335" y="6314615"/>
                  <a:pt x="7789280" y="6271398"/>
                </a:cubicBezTo>
                <a:cubicBezTo>
                  <a:pt x="7729224" y="6228180"/>
                  <a:pt x="7700600" y="6177104"/>
                  <a:pt x="7634371" y="6177104"/>
                </a:cubicBezTo>
                <a:cubicBezTo>
                  <a:pt x="7568142" y="6177104"/>
                  <a:pt x="7478338" y="6227618"/>
                  <a:pt x="7391904" y="6271397"/>
                </a:cubicBezTo>
                <a:cubicBezTo>
                  <a:pt x="7305469" y="6315176"/>
                  <a:pt x="7200512" y="6399927"/>
                  <a:pt x="7115761" y="6439777"/>
                </a:cubicBezTo>
                <a:cubicBezTo>
                  <a:pt x="7031010" y="6479626"/>
                  <a:pt x="6945697" y="6504323"/>
                  <a:pt x="6883396" y="6510496"/>
                </a:cubicBezTo>
                <a:cubicBezTo>
                  <a:pt x="6821095" y="6516670"/>
                  <a:pt x="6778440" y="6495342"/>
                  <a:pt x="6741957" y="6476820"/>
                </a:cubicBezTo>
                <a:cubicBezTo>
                  <a:pt x="6705475" y="6458298"/>
                  <a:pt x="6671238" y="6422939"/>
                  <a:pt x="6664503" y="6399366"/>
                </a:cubicBezTo>
                <a:cubicBezTo>
                  <a:pt x="6657768" y="6375793"/>
                  <a:pt x="6679096" y="6353342"/>
                  <a:pt x="6701547" y="6335381"/>
                </a:cubicBezTo>
                <a:cubicBezTo>
                  <a:pt x="6723998" y="6317421"/>
                  <a:pt x="6756551" y="6323034"/>
                  <a:pt x="6799207" y="6291603"/>
                </a:cubicBezTo>
                <a:cubicBezTo>
                  <a:pt x="6841862" y="6260172"/>
                  <a:pt x="6916512" y="6188891"/>
                  <a:pt x="6957484" y="6146796"/>
                </a:cubicBezTo>
                <a:cubicBezTo>
                  <a:pt x="6998456" y="6104701"/>
                  <a:pt x="7013610" y="6089547"/>
                  <a:pt x="7045041" y="6039033"/>
                </a:cubicBezTo>
                <a:cubicBezTo>
                  <a:pt x="7076472" y="5988519"/>
                  <a:pt x="7123057" y="5889175"/>
                  <a:pt x="7146069" y="5843713"/>
                </a:cubicBezTo>
                <a:cubicBezTo>
                  <a:pt x="7169081" y="5798250"/>
                  <a:pt x="7212299" y="5744930"/>
                  <a:pt x="7226892" y="5756155"/>
                </a:cubicBezTo>
                <a:cubicBezTo>
                  <a:pt x="7241484" y="5767380"/>
                  <a:pt x="7238678" y="5858867"/>
                  <a:pt x="7233627" y="5911064"/>
                </a:cubicBezTo>
                <a:cubicBezTo>
                  <a:pt x="7228576" y="5963262"/>
                  <a:pt x="7188164" y="6037349"/>
                  <a:pt x="7196583" y="6069342"/>
                </a:cubicBezTo>
                <a:cubicBezTo>
                  <a:pt x="7205002" y="6101334"/>
                  <a:pt x="7228014" y="6123223"/>
                  <a:pt x="7284141" y="6103018"/>
                </a:cubicBezTo>
                <a:cubicBezTo>
                  <a:pt x="7340267" y="6082812"/>
                  <a:pt x="7462062" y="5978978"/>
                  <a:pt x="7533343" y="5948108"/>
                </a:cubicBezTo>
                <a:cubicBezTo>
                  <a:pt x="7604623" y="5917239"/>
                  <a:pt x="7648402" y="5895910"/>
                  <a:pt x="7711826" y="5917800"/>
                </a:cubicBezTo>
                <a:cubicBezTo>
                  <a:pt x="7775249" y="5939689"/>
                  <a:pt x="7840356" y="6012653"/>
                  <a:pt x="7913881" y="6079444"/>
                </a:cubicBezTo>
                <a:cubicBezTo>
                  <a:pt x="7950645" y="6112840"/>
                  <a:pt x="7995826" y="6154374"/>
                  <a:pt x="8039114" y="6196678"/>
                </a:cubicBezTo>
                <a:close/>
                <a:moveTo>
                  <a:pt x="4644788" y="1586231"/>
                </a:moveTo>
                <a:lnTo>
                  <a:pt x="4644277" y="1586782"/>
                </a:lnTo>
                <a:lnTo>
                  <a:pt x="4643472" y="1586705"/>
                </a:lnTo>
                <a:cubicBezTo>
                  <a:pt x="4644016" y="1585881"/>
                  <a:pt x="4645419" y="1585039"/>
                  <a:pt x="4644788" y="1586231"/>
                </a:cubicBezTo>
                <a:close/>
                <a:moveTo>
                  <a:pt x="7237826" y="4138878"/>
                </a:moveTo>
                <a:cubicBezTo>
                  <a:pt x="7220156" y="4121209"/>
                  <a:pt x="7192179" y="4120540"/>
                  <a:pt x="7175336" y="4137383"/>
                </a:cubicBezTo>
                <a:cubicBezTo>
                  <a:pt x="7158492" y="4154227"/>
                  <a:pt x="7159161" y="4182204"/>
                  <a:pt x="7176831" y="4199873"/>
                </a:cubicBezTo>
                <a:cubicBezTo>
                  <a:pt x="7194500" y="4217542"/>
                  <a:pt x="7222477" y="4218211"/>
                  <a:pt x="7239321" y="4201368"/>
                </a:cubicBezTo>
                <a:cubicBezTo>
                  <a:pt x="7256164" y="4184524"/>
                  <a:pt x="7255495" y="4156547"/>
                  <a:pt x="7237826" y="4138878"/>
                </a:cubicBezTo>
                <a:close/>
                <a:moveTo>
                  <a:pt x="7355913" y="3990483"/>
                </a:moveTo>
                <a:cubicBezTo>
                  <a:pt x="7375346" y="4008654"/>
                  <a:pt x="7389938" y="4026054"/>
                  <a:pt x="7405373" y="4048784"/>
                </a:cubicBezTo>
                <a:cubicBezTo>
                  <a:pt x="7436243" y="4094247"/>
                  <a:pt x="7432876" y="4159354"/>
                  <a:pt x="7462623" y="4200326"/>
                </a:cubicBezTo>
                <a:cubicBezTo>
                  <a:pt x="7492370" y="4241298"/>
                  <a:pt x="7543445" y="4254208"/>
                  <a:pt x="7583856" y="4294619"/>
                </a:cubicBezTo>
                <a:cubicBezTo>
                  <a:pt x="7624267" y="4335030"/>
                  <a:pt x="7687690" y="4386106"/>
                  <a:pt x="7705090" y="4442793"/>
                </a:cubicBezTo>
                <a:cubicBezTo>
                  <a:pt x="7722489" y="4499481"/>
                  <a:pt x="7717437" y="4622398"/>
                  <a:pt x="7688251" y="4634747"/>
                </a:cubicBezTo>
                <a:cubicBezTo>
                  <a:pt x="7659065" y="4647095"/>
                  <a:pt x="7574314" y="4543260"/>
                  <a:pt x="7529974" y="4516880"/>
                </a:cubicBezTo>
                <a:cubicBezTo>
                  <a:pt x="7485634" y="4490501"/>
                  <a:pt x="7449712" y="4471418"/>
                  <a:pt x="7422211" y="4476469"/>
                </a:cubicBezTo>
                <a:cubicBezTo>
                  <a:pt x="7394709" y="4481520"/>
                  <a:pt x="7362155" y="4515197"/>
                  <a:pt x="7364962" y="4547188"/>
                </a:cubicBezTo>
                <a:cubicBezTo>
                  <a:pt x="7367768" y="4579181"/>
                  <a:pt x="7413231" y="4632502"/>
                  <a:pt x="7439049" y="4668423"/>
                </a:cubicBezTo>
                <a:cubicBezTo>
                  <a:pt x="7464867" y="4704344"/>
                  <a:pt x="7513697" y="4739703"/>
                  <a:pt x="7519871" y="4762715"/>
                </a:cubicBezTo>
                <a:cubicBezTo>
                  <a:pt x="7526046" y="4785727"/>
                  <a:pt x="7500227" y="4800320"/>
                  <a:pt x="7476093" y="4806494"/>
                </a:cubicBezTo>
                <a:cubicBezTo>
                  <a:pt x="7451959" y="4812667"/>
                  <a:pt x="7408180" y="4840731"/>
                  <a:pt x="7375065" y="4799759"/>
                </a:cubicBezTo>
                <a:cubicBezTo>
                  <a:pt x="7341950" y="4758786"/>
                  <a:pt x="7325674" y="4626889"/>
                  <a:pt x="7277404" y="4560660"/>
                </a:cubicBezTo>
                <a:cubicBezTo>
                  <a:pt x="7229135" y="4494430"/>
                  <a:pt x="7147752" y="4423149"/>
                  <a:pt x="7085452" y="4402382"/>
                </a:cubicBezTo>
                <a:cubicBezTo>
                  <a:pt x="7023151" y="4381616"/>
                  <a:pt x="6963657" y="4435498"/>
                  <a:pt x="6903602" y="4436057"/>
                </a:cubicBezTo>
                <a:cubicBezTo>
                  <a:pt x="6843547" y="4436618"/>
                  <a:pt x="6780123" y="4440548"/>
                  <a:pt x="6725120" y="4405749"/>
                </a:cubicBezTo>
                <a:cubicBezTo>
                  <a:pt x="6670115" y="4370950"/>
                  <a:pt x="6580313" y="4289006"/>
                  <a:pt x="6573578" y="4227266"/>
                </a:cubicBezTo>
                <a:cubicBezTo>
                  <a:pt x="6566843" y="4165527"/>
                  <a:pt x="6657205" y="4089758"/>
                  <a:pt x="6684708" y="4035314"/>
                </a:cubicBezTo>
                <a:cubicBezTo>
                  <a:pt x="6712210" y="3980872"/>
                  <a:pt x="6736905" y="3947196"/>
                  <a:pt x="6738589" y="3900610"/>
                </a:cubicBezTo>
                <a:cubicBezTo>
                  <a:pt x="6740273" y="3854026"/>
                  <a:pt x="6694810" y="3789479"/>
                  <a:pt x="6694811" y="3755804"/>
                </a:cubicBezTo>
                <a:cubicBezTo>
                  <a:pt x="6694811" y="3722128"/>
                  <a:pt x="6696494" y="3694625"/>
                  <a:pt x="6745324" y="3691820"/>
                </a:cubicBezTo>
                <a:cubicBezTo>
                  <a:pt x="6794154" y="3689014"/>
                  <a:pt x="6899111" y="3699677"/>
                  <a:pt x="6987791" y="3738965"/>
                </a:cubicBezTo>
                <a:cubicBezTo>
                  <a:pt x="7076471" y="3778253"/>
                  <a:pt x="7207807" y="3875915"/>
                  <a:pt x="7277404" y="3927551"/>
                </a:cubicBezTo>
                <a:cubicBezTo>
                  <a:pt x="7312203" y="3953370"/>
                  <a:pt x="7336478" y="3972313"/>
                  <a:pt x="7355913" y="3990483"/>
                </a:cubicBezTo>
                <a:close/>
                <a:moveTo>
                  <a:pt x="4053986" y="670035"/>
                </a:moveTo>
                <a:cubicBezTo>
                  <a:pt x="4074682" y="693117"/>
                  <a:pt x="4093906" y="719356"/>
                  <a:pt x="4105131" y="735071"/>
                </a:cubicBezTo>
                <a:cubicBezTo>
                  <a:pt x="4127581" y="766502"/>
                  <a:pt x="4138808" y="791199"/>
                  <a:pt x="4128704" y="812526"/>
                </a:cubicBezTo>
                <a:cubicBezTo>
                  <a:pt x="4118602" y="833855"/>
                  <a:pt x="4091099" y="861356"/>
                  <a:pt x="4044514" y="863040"/>
                </a:cubicBezTo>
                <a:cubicBezTo>
                  <a:pt x="3997929" y="864723"/>
                  <a:pt x="3886237" y="845080"/>
                  <a:pt x="3849194" y="822630"/>
                </a:cubicBezTo>
                <a:cubicBezTo>
                  <a:pt x="3812149" y="800179"/>
                  <a:pt x="3817201" y="751349"/>
                  <a:pt x="3822253" y="728337"/>
                </a:cubicBezTo>
                <a:cubicBezTo>
                  <a:pt x="3827304" y="705325"/>
                  <a:pt x="3871082" y="715427"/>
                  <a:pt x="3899707" y="698028"/>
                </a:cubicBezTo>
                <a:cubicBezTo>
                  <a:pt x="3928332" y="680629"/>
                  <a:pt x="3959763" y="617767"/>
                  <a:pt x="3994001" y="623941"/>
                </a:cubicBezTo>
                <a:cubicBezTo>
                  <a:pt x="4011119" y="627028"/>
                  <a:pt x="4033289" y="646953"/>
                  <a:pt x="4053986" y="670035"/>
                </a:cubicBezTo>
                <a:close/>
                <a:moveTo>
                  <a:pt x="5246746" y="1122345"/>
                </a:moveTo>
                <a:cubicBezTo>
                  <a:pt x="5276492" y="1153214"/>
                  <a:pt x="5316903" y="1198115"/>
                  <a:pt x="5327567" y="1257047"/>
                </a:cubicBezTo>
                <a:cubicBezTo>
                  <a:pt x="5338230" y="1315980"/>
                  <a:pt x="5310728" y="1475941"/>
                  <a:pt x="5310728" y="1475941"/>
                </a:cubicBezTo>
                <a:cubicBezTo>
                  <a:pt x="5305677" y="1544978"/>
                  <a:pt x="5311850" y="1616258"/>
                  <a:pt x="5297258" y="1671261"/>
                </a:cubicBezTo>
                <a:cubicBezTo>
                  <a:pt x="5282665" y="1726266"/>
                  <a:pt x="5261337" y="1766677"/>
                  <a:pt x="5223171" y="1805966"/>
                </a:cubicBezTo>
                <a:cubicBezTo>
                  <a:pt x="5185004" y="1845255"/>
                  <a:pt x="5109795" y="1902503"/>
                  <a:pt x="5068261" y="1906994"/>
                </a:cubicBezTo>
                <a:cubicBezTo>
                  <a:pt x="5026727" y="1911484"/>
                  <a:pt x="4997542" y="1846377"/>
                  <a:pt x="4973969" y="1832906"/>
                </a:cubicBezTo>
                <a:cubicBezTo>
                  <a:pt x="4950395" y="1819436"/>
                  <a:pt x="4929629" y="1802037"/>
                  <a:pt x="4926822" y="1826171"/>
                </a:cubicBezTo>
                <a:cubicBezTo>
                  <a:pt x="4924016" y="1850305"/>
                  <a:pt x="4959937" y="1915413"/>
                  <a:pt x="4957131" y="1977713"/>
                </a:cubicBezTo>
                <a:cubicBezTo>
                  <a:pt x="4954324" y="2040014"/>
                  <a:pt x="4922894" y="2126449"/>
                  <a:pt x="4909985" y="2199974"/>
                </a:cubicBezTo>
                <a:cubicBezTo>
                  <a:pt x="4897075" y="2273500"/>
                  <a:pt x="4866205" y="2361620"/>
                  <a:pt x="4879677" y="2418868"/>
                </a:cubicBezTo>
                <a:cubicBezTo>
                  <a:pt x="4893147" y="2476116"/>
                  <a:pt x="4951519" y="2495200"/>
                  <a:pt x="4990807" y="2543468"/>
                </a:cubicBezTo>
                <a:cubicBezTo>
                  <a:pt x="5030096" y="2591737"/>
                  <a:pt x="5085100" y="2674805"/>
                  <a:pt x="5115409" y="2708481"/>
                </a:cubicBezTo>
                <a:cubicBezTo>
                  <a:pt x="5145717" y="2742157"/>
                  <a:pt x="5146839" y="2747769"/>
                  <a:pt x="5172658" y="2745524"/>
                </a:cubicBezTo>
                <a:cubicBezTo>
                  <a:pt x="5198477" y="2743279"/>
                  <a:pt x="5226538" y="2700624"/>
                  <a:pt x="5270317" y="2695011"/>
                </a:cubicBezTo>
                <a:cubicBezTo>
                  <a:pt x="5314096" y="2689399"/>
                  <a:pt x="5391551" y="2688276"/>
                  <a:pt x="5435329" y="2711849"/>
                </a:cubicBezTo>
                <a:cubicBezTo>
                  <a:pt x="5479108" y="2735423"/>
                  <a:pt x="5521203" y="2799968"/>
                  <a:pt x="5532989" y="2836450"/>
                </a:cubicBezTo>
                <a:cubicBezTo>
                  <a:pt x="5544776" y="2872932"/>
                  <a:pt x="5536918" y="2917833"/>
                  <a:pt x="5506048" y="2930743"/>
                </a:cubicBezTo>
                <a:cubicBezTo>
                  <a:pt x="5475179" y="2943652"/>
                  <a:pt x="5399969" y="2915588"/>
                  <a:pt x="5347772" y="2913904"/>
                </a:cubicBezTo>
                <a:cubicBezTo>
                  <a:pt x="5295575" y="2912220"/>
                  <a:pt x="5229906" y="2909414"/>
                  <a:pt x="5192863" y="2920639"/>
                </a:cubicBezTo>
                <a:cubicBezTo>
                  <a:pt x="5155820" y="2931864"/>
                  <a:pt x="5143472" y="2950948"/>
                  <a:pt x="5125512" y="2981256"/>
                </a:cubicBezTo>
                <a:cubicBezTo>
                  <a:pt x="5107551" y="3011564"/>
                  <a:pt x="5078365" y="3066569"/>
                  <a:pt x="5085100" y="3102489"/>
                </a:cubicBezTo>
                <a:cubicBezTo>
                  <a:pt x="5091836" y="3138409"/>
                  <a:pt x="5154136" y="3150197"/>
                  <a:pt x="5165923" y="3196782"/>
                </a:cubicBezTo>
                <a:cubicBezTo>
                  <a:pt x="5177710" y="3243367"/>
                  <a:pt x="5169290" y="3322506"/>
                  <a:pt x="5155820" y="3382000"/>
                </a:cubicBezTo>
                <a:cubicBezTo>
                  <a:pt x="5142349" y="3441495"/>
                  <a:pt x="5100815" y="3495376"/>
                  <a:pt x="5085100" y="3553747"/>
                </a:cubicBezTo>
                <a:cubicBezTo>
                  <a:pt x="5069385" y="3612118"/>
                  <a:pt x="5089029" y="3677787"/>
                  <a:pt x="5061527" y="3732230"/>
                </a:cubicBezTo>
                <a:cubicBezTo>
                  <a:pt x="5034025" y="3786673"/>
                  <a:pt x="4963306" y="3883210"/>
                  <a:pt x="4920088" y="3880403"/>
                </a:cubicBezTo>
                <a:lnTo>
                  <a:pt x="4901567" y="3869884"/>
                </a:lnTo>
                <a:lnTo>
                  <a:pt x="4896515" y="3870301"/>
                </a:lnTo>
                <a:cubicBezTo>
                  <a:pt x="4842634" y="3862444"/>
                  <a:pt x="4712420" y="3768151"/>
                  <a:pt x="4647313" y="3674980"/>
                </a:cubicBezTo>
                <a:cubicBezTo>
                  <a:pt x="4614760" y="3628395"/>
                  <a:pt x="4578277" y="3558798"/>
                  <a:pt x="4550494" y="3490183"/>
                </a:cubicBezTo>
                <a:lnTo>
                  <a:pt x="4535319" y="3445348"/>
                </a:lnTo>
                <a:lnTo>
                  <a:pt x="4504032" y="3414676"/>
                </a:lnTo>
                <a:cubicBezTo>
                  <a:pt x="4471005" y="3382421"/>
                  <a:pt x="4442170" y="3354498"/>
                  <a:pt x="4421684" y="3334854"/>
                </a:cubicBezTo>
                <a:cubicBezTo>
                  <a:pt x="4339739" y="3256276"/>
                  <a:pt x="4379589" y="3312964"/>
                  <a:pt x="4310553" y="3243928"/>
                </a:cubicBezTo>
                <a:lnTo>
                  <a:pt x="4293971" y="3228223"/>
                </a:lnTo>
                <a:lnTo>
                  <a:pt x="4287717" y="3228405"/>
                </a:lnTo>
                <a:cubicBezTo>
                  <a:pt x="4272913" y="3227476"/>
                  <a:pt x="4258776" y="3224985"/>
                  <a:pt x="4246569" y="3220355"/>
                </a:cubicBezTo>
                <a:cubicBezTo>
                  <a:pt x="4197739" y="3201833"/>
                  <a:pt x="4151153" y="3106978"/>
                  <a:pt x="4111865" y="3099121"/>
                </a:cubicBezTo>
                <a:cubicBezTo>
                  <a:pt x="4072577" y="3091264"/>
                  <a:pt x="4028236" y="3140093"/>
                  <a:pt x="4010837" y="3173208"/>
                </a:cubicBezTo>
                <a:cubicBezTo>
                  <a:pt x="3993437" y="3206323"/>
                  <a:pt x="4024868" y="3261327"/>
                  <a:pt x="4007469" y="3297810"/>
                </a:cubicBezTo>
                <a:cubicBezTo>
                  <a:pt x="3990070" y="3334292"/>
                  <a:pt x="3911494" y="3373580"/>
                  <a:pt x="3906442" y="3392102"/>
                </a:cubicBezTo>
                <a:cubicBezTo>
                  <a:pt x="3901390" y="3410624"/>
                  <a:pt x="3959201" y="3397715"/>
                  <a:pt x="3977161" y="3408940"/>
                </a:cubicBezTo>
                <a:cubicBezTo>
                  <a:pt x="3995121" y="3420165"/>
                  <a:pt x="4026553" y="3431391"/>
                  <a:pt x="4014205" y="3459454"/>
                </a:cubicBezTo>
                <a:cubicBezTo>
                  <a:pt x="4004944" y="3480501"/>
                  <a:pt x="3965375" y="3519229"/>
                  <a:pt x="3932435" y="3550063"/>
                </a:cubicBezTo>
                <a:lnTo>
                  <a:pt x="3905232" y="3575316"/>
                </a:lnTo>
                <a:lnTo>
                  <a:pt x="3913812" y="3587158"/>
                </a:lnTo>
                <a:cubicBezTo>
                  <a:pt x="3929667" y="3606223"/>
                  <a:pt x="3946295" y="3622219"/>
                  <a:pt x="3963694" y="3631199"/>
                </a:cubicBezTo>
                <a:cubicBezTo>
                  <a:pt x="4007191" y="3653650"/>
                  <a:pt x="4100019" y="3632032"/>
                  <a:pt x="4158728" y="3628421"/>
                </a:cubicBezTo>
                <a:lnTo>
                  <a:pt x="4162629" y="3628483"/>
                </a:lnTo>
                <a:lnTo>
                  <a:pt x="4183532" y="3626098"/>
                </a:lnTo>
                <a:cubicBezTo>
                  <a:pt x="4233835" y="3626046"/>
                  <a:pt x="4295820" y="3637516"/>
                  <a:pt x="4324023" y="3627834"/>
                </a:cubicBezTo>
                <a:cubicBezTo>
                  <a:pt x="4361629" y="3614925"/>
                  <a:pt x="4377344" y="3594720"/>
                  <a:pt x="4364435" y="3553747"/>
                </a:cubicBezTo>
                <a:cubicBezTo>
                  <a:pt x="4351526" y="3512775"/>
                  <a:pt x="4278560" y="3407256"/>
                  <a:pt x="4246569" y="3381999"/>
                </a:cubicBezTo>
                <a:cubicBezTo>
                  <a:pt x="4214577" y="3356742"/>
                  <a:pt x="4202791" y="3408940"/>
                  <a:pt x="4172482" y="3402205"/>
                </a:cubicBezTo>
                <a:cubicBezTo>
                  <a:pt x="4142173" y="3395470"/>
                  <a:pt x="4078189" y="3366284"/>
                  <a:pt x="4064719" y="3341589"/>
                </a:cubicBezTo>
                <a:cubicBezTo>
                  <a:pt x="4051248" y="3316894"/>
                  <a:pt x="4111304" y="3238877"/>
                  <a:pt x="4135439" y="3230458"/>
                </a:cubicBezTo>
                <a:cubicBezTo>
                  <a:pt x="4159573" y="3222038"/>
                  <a:pt x="4182023" y="3278166"/>
                  <a:pt x="4209526" y="3291074"/>
                </a:cubicBezTo>
                <a:cubicBezTo>
                  <a:pt x="4237028" y="3303983"/>
                  <a:pt x="4263407" y="3287707"/>
                  <a:pt x="4300450" y="3307913"/>
                </a:cubicBezTo>
                <a:cubicBezTo>
                  <a:pt x="4337494" y="3328118"/>
                  <a:pt x="4395304" y="3373581"/>
                  <a:pt x="4431786" y="3412308"/>
                </a:cubicBezTo>
                <a:cubicBezTo>
                  <a:pt x="4468269" y="3451035"/>
                  <a:pt x="4491281" y="3488640"/>
                  <a:pt x="4519344" y="3540277"/>
                </a:cubicBezTo>
                <a:cubicBezTo>
                  <a:pt x="4547407" y="3591913"/>
                  <a:pt x="4517661" y="3627273"/>
                  <a:pt x="4600167" y="3722127"/>
                </a:cubicBezTo>
                <a:cubicBezTo>
                  <a:pt x="4682673" y="3816980"/>
                  <a:pt x="4921772" y="4021281"/>
                  <a:pt x="5014381" y="4109400"/>
                </a:cubicBezTo>
                <a:cubicBezTo>
                  <a:pt x="5106990" y="4197519"/>
                  <a:pt x="5155820" y="4250839"/>
                  <a:pt x="5155820" y="4250839"/>
                </a:cubicBezTo>
                <a:cubicBezTo>
                  <a:pt x="5174341" y="4282832"/>
                  <a:pt x="5135054" y="4265994"/>
                  <a:pt x="5125512" y="4301353"/>
                </a:cubicBezTo>
                <a:cubicBezTo>
                  <a:pt x="5115970" y="4336713"/>
                  <a:pt x="5086784" y="4399575"/>
                  <a:pt x="5098571" y="4462998"/>
                </a:cubicBezTo>
                <a:cubicBezTo>
                  <a:pt x="5110358" y="4526420"/>
                  <a:pt x="5167045" y="4625765"/>
                  <a:pt x="5196231" y="4681891"/>
                </a:cubicBezTo>
                <a:cubicBezTo>
                  <a:pt x="5225417" y="4738018"/>
                  <a:pt x="5270318" y="4780675"/>
                  <a:pt x="5273686" y="4799757"/>
                </a:cubicBezTo>
                <a:cubicBezTo>
                  <a:pt x="5277053" y="4818841"/>
                  <a:pt x="5245062" y="4827259"/>
                  <a:pt x="5216437" y="4796390"/>
                </a:cubicBezTo>
                <a:cubicBezTo>
                  <a:pt x="5187811" y="4765520"/>
                  <a:pt x="5131686" y="4675718"/>
                  <a:pt x="5101938" y="4614539"/>
                </a:cubicBezTo>
                <a:cubicBezTo>
                  <a:pt x="5072191" y="4553361"/>
                  <a:pt x="5045812" y="4483203"/>
                  <a:pt x="5037954" y="4429322"/>
                </a:cubicBezTo>
                <a:cubicBezTo>
                  <a:pt x="5030097" y="4375440"/>
                  <a:pt x="5054792" y="4317069"/>
                  <a:pt x="5054792" y="4291251"/>
                </a:cubicBezTo>
                <a:cubicBezTo>
                  <a:pt x="5054792" y="4265433"/>
                  <a:pt x="5049178" y="4265432"/>
                  <a:pt x="5037954" y="4274412"/>
                </a:cubicBezTo>
                <a:cubicBezTo>
                  <a:pt x="5026729" y="4283393"/>
                  <a:pt x="5002595" y="4318753"/>
                  <a:pt x="4987440" y="4345132"/>
                </a:cubicBezTo>
                <a:cubicBezTo>
                  <a:pt x="4972286" y="4371512"/>
                  <a:pt x="4949835" y="4383859"/>
                  <a:pt x="4947029" y="4432689"/>
                </a:cubicBezTo>
                <a:cubicBezTo>
                  <a:pt x="4944223" y="4481519"/>
                  <a:pt x="4959937" y="4580303"/>
                  <a:pt x="4970602" y="4638113"/>
                </a:cubicBezTo>
                <a:cubicBezTo>
                  <a:pt x="4981266" y="4695923"/>
                  <a:pt x="4968357" y="4712201"/>
                  <a:pt x="5011014" y="4779552"/>
                </a:cubicBezTo>
                <a:cubicBezTo>
                  <a:pt x="5053670" y="4846903"/>
                  <a:pt x="5208017" y="5003498"/>
                  <a:pt x="5226539" y="5042224"/>
                </a:cubicBezTo>
                <a:cubicBezTo>
                  <a:pt x="5245061" y="5080951"/>
                  <a:pt x="5169290" y="5057939"/>
                  <a:pt x="5122144" y="5011916"/>
                </a:cubicBezTo>
                <a:cubicBezTo>
                  <a:pt x="5074998" y="4965892"/>
                  <a:pt x="4981828" y="4849149"/>
                  <a:pt x="4943662" y="4766082"/>
                </a:cubicBezTo>
                <a:cubicBezTo>
                  <a:pt x="4905496" y="4683014"/>
                  <a:pt x="4907740" y="4551678"/>
                  <a:pt x="4893147" y="4513511"/>
                </a:cubicBezTo>
                <a:cubicBezTo>
                  <a:pt x="4878555" y="4475345"/>
                  <a:pt x="4861716" y="4496674"/>
                  <a:pt x="4856103" y="4537085"/>
                </a:cubicBezTo>
                <a:cubicBezTo>
                  <a:pt x="4850490" y="4577496"/>
                  <a:pt x="4845440" y="4675718"/>
                  <a:pt x="4859471" y="4755979"/>
                </a:cubicBezTo>
                <a:cubicBezTo>
                  <a:pt x="4873503" y="4836240"/>
                  <a:pt x="4883606" y="4920429"/>
                  <a:pt x="4940294" y="5018651"/>
                </a:cubicBezTo>
                <a:cubicBezTo>
                  <a:pt x="4996981" y="5116872"/>
                  <a:pt x="5081172" y="5226881"/>
                  <a:pt x="5199599" y="5345308"/>
                </a:cubicBezTo>
                <a:cubicBezTo>
                  <a:pt x="5229206" y="5374915"/>
                  <a:pt x="5271406" y="5406662"/>
                  <a:pt x="5318254" y="5439390"/>
                </a:cubicBezTo>
                <a:lnTo>
                  <a:pt x="5408824" y="5501179"/>
                </a:lnTo>
                <a:lnTo>
                  <a:pt x="5458903" y="5517056"/>
                </a:lnTo>
                <a:cubicBezTo>
                  <a:pt x="5533552" y="5528843"/>
                  <a:pt x="5590801" y="5504146"/>
                  <a:pt x="5637386" y="5466542"/>
                </a:cubicBezTo>
                <a:cubicBezTo>
                  <a:pt x="5683971" y="5428937"/>
                  <a:pt x="5730556" y="5346430"/>
                  <a:pt x="5738414" y="5291426"/>
                </a:cubicBezTo>
                <a:cubicBezTo>
                  <a:pt x="5746272" y="5236423"/>
                  <a:pt x="5707544" y="5171877"/>
                  <a:pt x="5684532" y="5136517"/>
                </a:cubicBezTo>
                <a:cubicBezTo>
                  <a:pt x="5661520" y="5101157"/>
                  <a:pt x="5626722" y="5080953"/>
                  <a:pt x="5600343" y="5079268"/>
                </a:cubicBezTo>
                <a:cubicBezTo>
                  <a:pt x="5573963" y="5077584"/>
                  <a:pt x="5527939" y="5105648"/>
                  <a:pt x="5526255" y="5126415"/>
                </a:cubicBezTo>
                <a:cubicBezTo>
                  <a:pt x="5524572" y="5147182"/>
                  <a:pt x="5579014" y="5171316"/>
                  <a:pt x="5590239" y="5203869"/>
                </a:cubicBezTo>
                <a:cubicBezTo>
                  <a:pt x="5601465" y="5236422"/>
                  <a:pt x="5607078" y="5297040"/>
                  <a:pt x="5593607" y="5321734"/>
                </a:cubicBezTo>
                <a:cubicBezTo>
                  <a:pt x="5580137" y="5346429"/>
                  <a:pt x="5540848" y="5359901"/>
                  <a:pt x="5509417" y="5352043"/>
                </a:cubicBezTo>
                <a:cubicBezTo>
                  <a:pt x="5477986" y="5344186"/>
                  <a:pt x="5425228" y="5307142"/>
                  <a:pt x="5405022" y="5274589"/>
                </a:cubicBezTo>
                <a:cubicBezTo>
                  <a:pt x="5384816" y="5242036"/>
                  <a:pt x="5383694" y="5202747"/>
                  <a:pt x="5388184" y="5156723"/>
                </a:cubicBezTo>
                <a:cubicBezTo>
                  <a:pt x="5392674" y="5110698"/>
                  <a:pt x="5406145" y="5029876"/>
                  <a:pt x="5431963" y="4998445"/>
                </a:cubicBezTo>
                <a:cubicBezTo>
                  <a:pt x="5457781" y="4967014"/>
                  <a:pt x="5499314" y="4973750"/>
                  <a:pt x="5543093" y="4968137"/>
                </a:cubicBezTo>
                <a:cubicBezTo>
                  <a:pt x="5586871" y="4962524"/>
                  <a:pt x="5646927" y="4954105"/>
                  <a:pt x="5694635" y="4964769"/>
                </a:cubicBezTo>
                <a:cubicBezTo>
                  <a:pt x="5742343" y="4975433"/>
                  <a:pt x="5792296" y="5002935"/>
                  <a:pt x="5829339" y="5032121"/>
                </a:cubicBezTo>
                <a:cubicBezTo>
                  <a:pt x="5866382" y="5061307"/>
                  <a:pt x="5899498" y="5093299"/>
                  <a:pt x="5916897" y="5139885"/>
                </a:cubicBezTo>
                <a:cubicBezTo>
                  <a:pt x="5934296" y="5186471"/>
                  <a:pt x="5943838" y="5263364"/>
                  <a:pt x="5933735" y="5311632"/>
                </a:cubicBezTo>
                <a:cubicBezTo>
                  <a:pt x="5923632" y="5359901"/>
                  <a:pt x="5861892" y="5404803"/>
                  <a:pt x="5856280" y="5429498"/>
                </a:cubicBezTo>
                <a:cubicBezTo>
                  <a:pt x="5850668" y="5454194"/>
                  <a:pt x="5856841" y="5485064"/>
                  <a:pt x="5900058" y="5459806"/>
                </a:cubicBezTo>
                <a:cubicBezTo>
                  <a:pt x="5921667" y="5447178"/>
                  <a:pt x="5958290" y="5396524"/>
                  <a:pt x="5998140" y="5351622"/>
                </a:cubicBezTo>
                <a:lnTo>
                  <a:pt x="6028347" y="5319816"/>
                </a:lnTo>
                <a:lnTo>
                  <a:pt x="6037052" y="5308133"/>
                </a:lnTo>
                <a:cubicBezTo>
                  <a:pt x="6045006" y="5295987"/>
                  <a:pt x="6051461" y="5283709"/>
                  <a:pt x="6054968" y="5271221"/>
                </a:cubicBezTo>
                <a:cubicBezTo>
                  <a:pt x="6069000" y="5221268"/>
                  <a:pt x="6062826" y="5161213"/>
                  <a:pt x="6048233" y="5116312"/>
                </a:cubicBezTo>
                <a:cubicBezTo>
                  <a:pt x="6033640" y="5071410"/>
                  <a:pt x="6003893" y="5056256"/>
                  <a:pt x="5967410" y="5001814"/>
                </a:cubicBezTo>
                <a:cubicBezTo>
                  <a:pt x="5930928" y="4947370"/>
                  <a:pt x="5859647" y="4865987"/>
                  <a:pt x="5829339" y="4789654"/>
                </a:cubicBezTo>
                <a:cubicBezTo>
                  <a:pt x="5799031" y="4713322"/>
                  <a:pt x="5786122" y="4633061"/>
                  <a:pt x="5785561" y="4543820"/>
                </a:cubicBezTo>
                <a:cubicBezTo>
                  <a:pt x="5784999" y="4454579"/>
                  <a:pt x="5809694" y="4318752"/>
                  <a:pt x="5825971" y="4254207"/>
                </a:cubicBezTo>
                <a:cubicBezTo>
                  <a:pt x="5842248" y="4189662"/>
                  <a:pt x="5838319" y="4223898"/>
                  <a:pt x="5883221" y="4163282"/>
                </a:cubicBezTo>
                <a:cubicBezTo>
                  <a:pt x="5928122" y="4102666"/>
                  <a:pt x="6030833" y="3958419"/>
                  <a:pt x="6095379" y="3890507"/>
                </a:cubicBezTo>
                <a:cubicBezTo>
                  <a:pt x="6159924" y="3822594"/>
                  <a:pt x="6194162" y="3782744"/>
                  <a:pt x="6270493" y="3755804"/>
                </a:cubicBezTo>
                <a:cubicBezTo>
                  <a:pt x="6346825" y="3728863"/>
                  <a:pt x="6487703" y="3718199"/>
                  <a:pt x="6553371" y="3728863"/>
                </a:cubicBezTo>
                <a:cubicBezTo>
                  <a:pt x="6586205" y="3734195"/>
                  <a:pt x="6608375" y="3749349"/>
                  <a:pt x="6625143" y="3766959"/>
                </a:cubicBezTo>
                <a:cubicBezTo>
                  <a:pt x="6641911" y="3784568"/>
                  <a:pt x="6653277" y="3804634"/>
                  <a:pt x="6664502" y="3819788"/>
                </a:cubicBezTo>
                <a:cubicBezTo>
                  <a:pt x="6686953" y="3850096"/>
                  <a:pt x="6705475" y="3863005"/>
                  <a:pt x="6688076" y="3910713"/>
                </a:cubicBezTo>
                <a:cubicBezTo>
                  <a:pt x="6670676" y="3958420"/>
                  <a:pt x="6584803" y="4039804"/>
                  <a:pt x="6560108" y="4106033"/>
                </a:cubicBezTo>
                <a:cubicBezTo>
                  <a:pt x="6535412" y="4172263"/>
                  <a:pt x="6523063" y="4237369"/>
                  <a:pt x="6539902" y="4308088"/>
                </a:cubicBezTo>
                <a:cubicBezTo>
                  <a:pt x="6556740" y="4378808"/>
                  <a:pt x="6597713" y="4452334"/>
                  <a:pt x="6661136" y="4530350"/>
                </a:cubicBezTo>
                <a:cubicBezTo>
                  <a:pt x="6724559" y="4608366"/>
                  <a:pt x="6843547" y="4674595"/>
                  <a:pt x="6920440" y="4776184"/>
                </a:cubicBezTo>
                <a:cubicBezTo>
                  <a:pt x="6997333" y="4877773"/>
                  <a:pt x="7084330" y="5022019"/>
                  <a:pt x="7122496" y="5139885"/>
                </a:cubicBezTo>
                <a:cubicBezTo>
                  <a:pt x="7160662" y="5257750"/>
                  <a:pt x="7149437" y="5383474"/>
                  <a:pt x="7149437" y="5483380"/>
                </a:cubicBezTo>
                <a:cubicBezTo>
                  <a:pt x="7149437" y="5583286"/>
                  <a:pt x="7147752" y="5654566"/>
                  <a:pt x="7122496" y="5739317"/>
                </a:cubicBezTo>
                <a:cubicBezTo>
                  <a:pt x="7097239" y="5824069"/>
                  <a:pt x="7052337" y="5913871"/>
                  <a:pt x="6997894" y="5991887"/>
                </a:cubicBezTo>
                <a:cubicBezTo>
                  <a:pt x="6943452" y="6069902"/>
                  <a:pt x="6877783" y="6147919"/>
                  <a:pt x="6795839" y="6207413"/>
                </a:cubicBezTo>
                <a:cubicBezTo>
                  <a:pt x="6734381" y="6252033"/>
                  <a:pt x="6647980" y="6300758"/>
                  <a:pt x="6574288" y="6328726"/>
                </a:cubicBezTo>
                <a:lnTo>
                  <a:pt x="6563855" y="6331810"/>
                </a:lnTo>
                <a:lnTo>
                  <a:pt x="6549373" y="6339380"/>
                </a:lnTo>
                <a:cubicBezTo>
                  <a:pt x="6507348" y="6354464"/>
                  <a:pt x="6460482" y="6362041"/>
                  <a:pt x="6425403" y="6375793"/>
                </a:cubicBezTo>
                <a:cubicBezTo>
                  <a:pt x="6355246" y="6403295"/>
                  <a:pt x="6295752" y="6414520"/>
                  <a:pt x="6223348" y="6422939"/>
                </a:cubicBezTo>
                <a:cubicBezTo>
                  <a:pt x="6150945" y="6431358"/>
                  <a:pt x="6069000" y="6435848"/>
                  <a:pt x="5990984" y="6426307"/>
                </a:cubicBezTo>
                <a:cubicBezTo>
                  <a:pt x="5912968" y="6416766"/>
                  <a:pt x="5807450" y="6371864"/>
                  <a:pt x="5755252" y="6365690"/>
                </a:cubicBezTo>
                <a:cubicBezTo>
                  <a:pt x="5703054" y="6359516"/>
                  <a:pt x="5686778" y="6370180"/>
                  <a:pt x="5677798" y="6389263"/>
                </a:cubicBezTo>
                <a:cubicBezTo>
                  <a:pt x="5668817" y="6408346"/>
                  <a:pt x="5671062" y="6379160"/>
                  <a:pt x="5701370" y="6480188"/>
                </a:cubicBezTo>
                <a:cubicBezTo>
                  <a:pt x="5731679" y="6581216"/>
                  <a:pt x="5820359" y="6816948"/>
                  <a:pt x="5859647" y="6995430"/>
                </a:cubicBezTo>
                <a:cubicBezTo>
                  <a:pt x="5898935" y="7173912"/>
                  <a:pt x="5930928" y="7428166"/>
                  <a:pt x="5937102" y="7551083"/>
                </a:cubicBezTo>
                <a:cubicBezTo>
                  <a:pt x="5943276" y="7674000"/>
                  <a:pt x="5914652" y="7653235"/>
                  <a:pt x="5896691" y="7732934"/>
                </a:cubicBezTo>
                <a:cubicBezTo>
                  <a:pt x="5878731" y="7812634"/>
                  <a:pt x="5851228" y="7972595"/>
                  <a:pt x="5829339" y="8029283"/>
                </a:cubicBezTo>
                <a:cubicBezTo>
                  <a:pt x="5807450" y="8085970"/>
                  <a:pt x="5796785" y="8085408"/>
                  <a:pt x="5765354" y="8073061"/>
                </a:cubicBezTo>
                <a:cubicBezTo>
                  <a:pt x="5733923" y="8060713"/>
                  <a:pt x="5668256" y="7991677"/>
                  <a:pt x="5640754" y="7955195"/>
                </a:cubicBezTo>
                <a:cubicBezTo>
                  <a:pt x="5613251" y="7918712"/>
                  <a:pt x="5611006" y="7889528"/>
                  <a:pt x="5600343" y="7854168"/>
                </a:cubicBezTo>
                <a:cubicBezTo>
                  <a:pt x="5589678" y="7818808"/>
                  <a:pt x="5568351" y="7768293"/>
                  <a:pt x="5576770" y="7743037"/>
                </a:cubicBezTo>
                <a:cubicBezTo>
                  <a:pt x="5585189" y="7717780"/>
                  <a:pt x="5628967" y="7724515"/>
                  <a:pt x="5650856" y="7702625"/>
                </a:cubicBezTo>
                <a:cubicBezTo>
                  <a:pt x="5672745" y="7680736"/>
                  <a:pt x="5695758" y="7656602"/>
                  <a:pt x="5708106" y="7611701"/>
                </a:cubicBezTo>
                <a:cubicBezTo>
                  <a:pt x="5720453" y="7566799"/>
                  <a:pt x="5729995" y="7535929"/>
                  <a:pt x="5724944" y="7433218"/>
                </a:cubicBezTo>
                <a:cubicBezTo>
                  <a:pt x="5719892" y="7330506"/>
                  <a:pt x="5712596" y="7143604"/>
                  <a:pt x="5677798" y="6995430"/>
                </a:cubicBezTo>
                <a:cubicBezTo>
                  <a:pt x="5642999" y="6847256"/>
                  <a:pt x="5571717" y="6660355"/>
                  <a:pt x="5516152" y="6544172"/>
                </a:cubicBezTo>
                <a:cubicBezTo>
                  <a:pt x="5460587" y="6427990"/>
                  <a:pt x="5373591" y="6365690"/>
                  <a:pt x="5344405" y="6298337"/>
                </a:cubicBezTo>
                <a:cubicBezTo>
                  <a:pt x="5315219" y="6230985"/>
                  <a:pt x="5384816" y="6192820"/>
                  <a:pt x="5341037" y="6140061"/>
                </a:cubicBezTo>
                <a:cubicBezTo>
                  <a:pt x="5319148" y="6113681"/>
                  <a:pt x="5272422" y="6091932"/>
                  <a:pt x="5222119" y="6067868"/>
                </a:cubicBezTo>
                <a:lnTo>
                  <a:pt x="5150110" y="6030946"/>
                </a:lnTo>
                <a:lnTo>
                  <a:pt x="5123617" y="6019196"/>
                </a:lnTo>
                <a:cubicBezTo>
                  <a:pt x="5106989" y="6009917"/>
                  <a:pt x="5088187" y="5998341"/>
                  <a:pt x="5064894" y="5985151"/>
                </a:cubicBezTo>
                <a:cubicBezTo>
                  <a:pt x="4971725" y="5932393"/>
                  <a:pt x="4824673" y="5801057"/>
                  <a:pt x="4718032" y="5705641"/>
                </a:cubicBezTo>
                <a:cubicBezTo>
                  <a:pt x="4638053" y="5634080"/>
                  <a:pt x="4559018" y="5553994"/>
                  <a:pt x="4490166" y="5481722"/>
                </a:cubicBezTo>
                <a:lnTo>
                  <a:pt x="4431104" y="5419080"/>
                </a:lnTo>
                <a:lnTo>
                  <a:pt x="4338336" y="5408398"/>
                </a:lnTo>
                <a:cubicBezTo>
                  <a:pt x="4301047" y="5403785"/>
                  <a:pt x="4267476" y="5399891"/>
                  <a:pt x="4243202" y="5399190"/>
                </a:cubicBezTo>
                <a:cubicBezTo>
                  <a:pt x="4146102" y="5396383"/>
                  <a:pt x="4052933" y="5355972"/>
                  <a:pt x="4041146" y="5385719"/>
                </a:cubicBezTo>
                <a:cubicBezTo>
                  <a:pt x="4029359" y="5415467"/>
                  <a:pt x="4098395" y="5487871"/>
                  <a:pt x="4172482" y="5577673"/>
                </a:cubicBezTo>
                <a:cubicBezTo>
                  <a:pt x="4246569" y="5667476"/>
                  <a:pt x="4431226" y="5824068"/>
                  <a:pt x="4485669" y="5924535"/>
                </a:cubicBezTo>
                <a:cubicBezTo>
                  <a:pt x="4540112" y="6025002"/>
                  <a:pt x="4503068" y="6085618"/>
                  <a:pt x="4499139" y="6180472"/>
                </a:cubicBezTo>
                <a:cubicBezTo>
                  <a:pt x="4495210" y="6275326"/>
                  <a:pt x="4488474" y="6443705"/>
                  <a:pt x="4462095" y="6493658"/>
                </a:cubicBezTo>
                <a:cubicBezTo>
                  <a:pt x="4435716" y="6543611"/>
                  <a:pt x="4367802" y="6497025"/>
                  <a:pt x="4340862" y="6480188"/>
                </a:cubicBezTo>
                <a:cubicBezTo>
                  <a:pt x="4313921" y="6463350"/>
                  <a:pt x="4331320" y="6433603"/>
                  <a:pt x="4300450" y="6392631"/>
                </a:cubicBezTo>
                <a:cubicBezTo>
                  <a:pt x="4269581" y="6351658"/>
                  <a:pt x="4153960" y="6279816"/>
                  <a:pt x="4155643" y="6234354"/>
                </a:cubicBezTo>
                <a:cubicBezTo>
                  <a:pt x="4157327" y="6188891"/>
                  <a:pt x="4281367" y="6154654"/>
                  <a:pt x="4310553" y="6119855"/>
                </a:cubicBezTo>
                <a:cubicBezTo>
                  <a:pt x="4339739" y="6085056"/>
                  <a:pt x="4375660" y="6091792"/>
                  <a:pt x="4330759" y="6025563"/>
                </a:cubicBezTo>
                <a:cubicBezTo>
                  <a:pt x="4285858" y="5959334"/>
                  <a:pt x="4100640" y="5797688"/>
                  <a:pt x="4041146" y="5722479"/>
                </a:cubicBezTo>
                <a:cubicBezTo>
                  <a:pt x="3981651" y="5647270"/>
                  <a:pt x="4022624" y="5635482"/>
                  <a:pt x="3973794" y="5574305"/>
                </a:cubicBezTo>
                <a:cubicBezTo>
                  <a:pt x="3924964" y="5513127"/>
                  <a:pt x="3790259" y="5409854"/>
                  <a:pt x="3748165" y="5355411"/>
                </a:cubicBezTo>
                <a:cubicBezTo>
                  <a:pt x="3706070" y="5300969"/>
                  <a:pt x="3704947" y="5271782"/>
                  <a:pt x="3721224" y="5247648"/>
                </a:cubicBezTo>
                <a:cubicBezTo>
                  <a:pt x="3737501" y="5223514"/>
                  <a:pt x="3773421" y="5215656"/>
                  <a:pt x="3845825" y="5210604"/>
                </a:cubicBezTo>
                <a:cubicBezTo>
                  <a:pt x="3918228" y="5205553"/>
                  <a:pt x="4068087" y="5220707"/>
                  <a:pt x="4155644" y="5217339"/>
                </a:cubicBezTo>
                <a:lnTo>
                  <a:pt x="4255605" y="5212298"/>
                </a:lnTo>
                <a:lnTo>
                  <a:pt x="4229731" y="5183663"/>
                </a:lnTo>
                <a:cubicBezTo>
                  <a:pt x="4192126" y="5144936"/>
                  <a:pt x="4147926" y="5113646"/>
                  <a:pt x="4103235" y="5078216"/>
                </a:cubicBezTo>
                <a:lnTo>
                  <a:pt x="4099934" y="5075358"/>
                </a:lnTo>
                <a:lnTo>
                  <a:pt x="4094649" y="5073411"/>
                </a:lnTo>
                <a:cubicBezTo>
                  <a:pt x="3976241" y="5024711"/>
                  <a:pt x="3842457" y="4948633"/>
                  <a:pt x="3775105" y="4931093"/>
                </a:cubicBezTo>
                <a:cubicBezTo>
                  <a:pt x="3667342" y="4903030"/>
                  <a:pt x="3695405" y="4947932"/>
                  <a:pt x="3626931" y="4944564"/>
                </a:cubicBezTo>
                <a:cubicBezTo>
                  <a:pt x="3558456" y="4941196"/>
                  <a:pt x="3445642" y="4922675"/>
                  <a:pt x="3364259" y="4910888"/>
                </a:cubicBezTo>
                <a:cubicBezTo>
                  <a:pt x="3282876" y="4899101"/>
                  <a:pt x="3157713" y="4858129"/>
                  <a:pt x="3138630" y="4873845"/>
                </a:cubicBezTo>
                <a:cubicBezTo>
                  <a:pt x="3119547" y="4889560"/>
                  <a:pt x="3227310" y="4970383"/>
                  <a:pt x="3249760" y="5005181"/>
                </a:cubicBezTo>
                <a:cubicBezTo>
                  <a:pt x="3272211" y="5039979"/>
                  <a:pt x="3244709" y="5036051"/>
                  <a:pt x="3273333" y="5082636"/>
                </a:cubicBezTo>
                <a:cubicBezTo>
                  <a:pt x="3301958" y="5129220"/>
                  <a:pt x="3374361" y="5215094"/>
                  <a:pt x="3421507" y="5284691"/>
                </a:cubicBezTo>
                <a:cubicBezTo>
                  <a:pt x="3468654" y="5354288"/>
                  <a:pt x="3533199" y="5423324"/>
                  <a:pt x="3556211" y="5500218"/>
                </a:cubicBezTo>
                <a:cubicBezTo>
                  <a:pt x="3579223" y="5577111"/>
                  <a:pt x="3571365" y="5679262"/>
                  <a:pt x="3559579" y="5746052"/>
                </a:cubicBezTo>
                <a:cubicBezTo>
                  <a:pt x="3547793" y="5812843"/>
                  <a:pt x="3509626" y="5839784"/>
                  <a:pt x="3485492" y="5900962"/>
                </a:cubicBezTo>
                <a:cubicBezTo>
                  <a:pt x="3461358" y="5962140"/>
                  <a:pt x="3441713" y="6070465"/>
                  <a:pt x="3414772" y="6113120"/>
                </a:cubicBezTo>
                <a:cubicBezTo>
                  <a:pt x="3387831" y="6155776"/>
                  <a:pt x="3352472" y="6166440"/>
                  <a:pt x="3323848" y="6156899"/>
                </a:cubicBezTo>
                <a:cubicBezTo>
                  <a:pt x="3295223" y="6147358"/>
                  <a:pt x="3261547" y="6113681"/>
                  <a:pt x="3243025" y="6055871"/>
                </a:cubicBezTo>
                <a:cubicBezTo>
                  <a:pt x="3224503" y="5998060"/>
                  <a:pt x="3208227" y="5861672"/>
                  <a:pt x="3212717" y="5810036"/>
                </a:cubicBezTo>
                <a:cubicBezTo>
                  <a:pt x="3217207" y="5758401"/>
                  <a:pt x="3251445" y="5762329"/>
                  <a:pt x="3269966" y="5746052"/>
                </a:cubicBezTo>
                <a:cubicBezTo>
                  <a:pt x="3288487" y="5729775"/>
                  <a:pt x="3314306" y="5751103"/>
                  <a:pt x="3323848" y="5712376"/>
                </a:cubicBezTo>
                <a:cubicBezTo>
                  <a:pt x="3333389" y="5673650"/>
                  <a:pt x="3349104" y="5584969"/>
                  <a:pt x="3327215" y="5513688"/>
                </a:cubicBezTo>
                <a:cubicBezTo>
                  <a:pt x="3305326" y="5442407"/>
                  <a:pt x="3245270" y="5361023"/>
                  <a:pt x="3192511" y="5284691"/>
                </a:cubicBezTo>
                <a:cubicBezTo>
                  <a:pt x="3139752" y="5208359"/>
                  <a:pt x="3058369" y="5119117"/>
                  <a:pt x="3010661" y="5055695"/>
                </a:cubicBezTo>
                <a:cubicBezTo>
                  <a:pt x="2962954" y="4992272"/>
                  <a:pt x="2942748" y="4935023"/>
                  <a:pt x="2906266" y="4904153"/>
                </a:cubicBezTo>
                <a:cubicBezTo>
                  <a:pt x="2869783" y="4873284"/>
                  <a:pt x="2821514" y="4892367"/>
                  <a:pt x="2791767" y="4870477"/>
                </a:cubicBezTo>
                <a:cubicBezTo>
                  <a:pt x="2762021" y="4848588"/>
                  <a:pt x="2730590" y="4803687"/>
                  <a:pt x="2727783" y="4772817"/>
                </a:cubicBezTo>
                <a:cubicBezTo>
                  <a:pt x="2724977" y="4741947"/>
                  <a:pt x="2740692" y="4701536"/>
                  <a:pt x="2774930" y="4685259"/>
                </a:cubicBezTo>
                <a:cubicBezTo>
                  <a:pt x="2809167" y="4668982"/>
                  <a:pt x="2865294" y="4672350"/>
                  <a:pt x="2933206" y="4675157"/>
                </a:cubicBezTo>
                <a:cubicBezTo>
                  <a:pt x="3001119" y="4677963"/>
                  <a:pt x="3097096" y="4698730"/>
                  <a:pt x="3182408" y="4702097"/>
                </a:cubicBezTo>
                <a:cubicBezTo>
                  <a:pt x="3267721" y="4705464"/>
                  <a:pt x="3385587" y="4736895"/>
                  <a:pt x="3445081" y="4695362"/>
                </a:cubicBezTo>
                <a:cubicBezTo>
                  <a:pt x="3504575" y="4653828"/>
                  <a:pt x="3528148" y="4504531"/>
                  <a:pt x="3539374" y="4452895"/>
                </a:cubicBezTo>
                <a:cubicBezTo>
                  <a:pt x="3550599" y="4401258"/>
                  <a:pt x="3552283" y="4413045"/>
                  <a:pt x="3512433" y="4385543"/>
                </a:cubicBezTo>
                <a:cubicBezTo>
                  <a:pt x="3472583" y="4358041"/>
                  <a:pt x="3372117" y="4326049"/>
                  <a:pt x="3300274" y="4287883"/>
                </a:cubicBezTo>
                <a:cubicBezTo>
                  <a:pt x="3228431" y="4249717"/>
                  <a:pt x="3150417" y="4206499"/>
                  <a:pt x="3081381" y="4156546"/>
                </a:cubicBezTo>
                <a:cubicBezTo>
                  <a:pt x="3029603" y="4119082"/>
                  <a:pt x="2965198" y="4070883"/>
                  <a:pt x="2921551" y="4028288"/>
                </a:cubicBezTo>
                <a:lnTo>
                  <a:pt x="2919925" y="4026450"/>
                </a:lnTo>
                <a:lnTo>
                  <a:pt x="2823929" y="4113217"/>
                </a:lnTo>
                <a:cubicBezTo>
                  <a:pt x="2143942" y="4667824"/>
                  <a:pt x="1140905" y="4628210"/>
                  <a:pt x="507069" y="3994374"/>
                </a:cubicBezTo>
                <a:cubicBezTo>
                  <a:pt x="-169024" y="3318281"/>
                  <a:pt x="-169024" y="2222120"/>
                  <a:pt x="507068" y="1546027"/>
                </a:cubicBezTo>
                <a:cubicBezTo>
                  <a:pt x="1183161" y="869935"/>
                  <a:pt x="2279322" y="869935"/>
                  <a:pt x="2955414" y="1546028"/>
                </a:cubicBezTo>
                <a:cubicBezTo>
                  <a:pt x="3420228" y="2010841"/>
                  <a:pt x="3565482" y="2674203"/>
                  <a:pt x="3391177" y="3263108"/>
                </a:cubicBezTo>
                <a:lnTo>
                  <a:pt x="3368415" y="3328182"/>
                </a:lnTo>
                <a:lnTo>
                  <a:pt x="3406775" y="3369371"/>
                </a:lnTo>
                <a:cubicBezTo>
                  <a:pt x="3423859" y="3386735"/>
                  <a:pt x="3440451" y="3402065"/>
                  <a:pt x="3455184" y="3412308"/>
                </a:cubicBezTo>
                <a:cubicBezTo>
                  <a:pt x="3514117" y="3453280"/>
                  <a:pt x="3529271" y="3402205"/>
                  <a:pt x="3630298" y="3486395"/>
                </a:cubicBezTo>
                <a:lnTo>
                  <a:pt x="3697978" y="3540413"/>
                </a:lnTo>
                <a:lnTo>
                  <a:pt x="3698581" y="3533287"/>
                </a:lnTo>
                <a:lnTo>
                  <a:pt x="3656293" y="3488027"/>
                </a:lnTo>
                <a:cubicBezTo>
                  <a:pt x="3642436" y="3472785"/>
                  <a:pt x="3633666" y="3462822"/>
                  <a:pt x="3633666" y="3462822"/>
                </a:cubicBezTo>
                <a:cubicBezTo>
                  <a:pt x="3582029" y="3413431"/>
                  <a:pt x="3527588" y="3380316"/>
                  <a:pt x="3509066" y="3344956"/>
                </a:cubicBezTo>
                <a:cubicBezTo>
                  <a:pt x="3490544" y="3309596"/>
                  <a:pt x="3522536" y="3250663"/>
                  <a:pt x="3522536" y="3250663"/>
                </a:cubicBezTo>
                <a:cubicBezTo>
                  <a:pt x="3529271" y="3202394"/>
                  <a:pt x="3545547" y="3126623"/>
                  <a:pt x="3549476" y="3055343"/>
                </a:cubicBezTo>
                <a:cubicBezTo>
                  <a:pt x="3553405" y="2984062"/>
                  <a:pt x="3546672" y="2898751"/>
                  <a:pt x="3546111" y="2822981"/>
                </a:cubicBezTo>
                <a:cubicBezTo>
                  <a:pt x="3545549" y="2747210"/>
                  <a:pt x="3551162" y="2664142"/>
                  <a:pt x="3546111" y="2600719"/>
                </a:cubicBezTo>
                <a:cubicBezTo>
                  <a:pt x="3541059" y="2537295"/>
                  <a:pt x="3520853" y="2478925"/>
                  <a:pt x="3515801" y="2442442"/>
                </a:cubicBezTo>
                <a:cubicBezTo>
                  <a:pt x="3510750" y="2405960"/>
                  <a:pt x="3504577" y="2394173"/>
                  <a:pt x="3515802" y="2381825"/>
                </a:cubicBezTo>
                <a:cubicBezTo>
                  <a:pt x="3527028" y="2369477"/>
                  <a:pt x="3566878" y="2373406"/>
                  <a:pt x="3583154" y="2368355"/>
                </a:cubicBezTo>
                <a:cubicBezTo>
                  <a:pt x="3599431" y="2363303"/>
                  <a:pt x="3628055" y="2377336"/>
                  <a:pt x="3613462" y="2351517"/>
                </a:cubicBezTo>
                <a:cubicBezTo>
                  <a:pt x="3598870" y="2325699"/>
                  <a:pt x="3536008" y="2259470"/>
                  <a:pt x="3495597" y="2213446"/>
                </a:cubicBezTo>
                <a:cubicBezTo>
                  <a:pt x="3455186" y="2167421"/>
                  <a:pt x="3413652" y="2147215"/>
                  <a:pt x="3370996" y="2075374"/>
                </a:cubicBezTo>
                <a:cubicBezTo>
                  <a:pt x="3328339" y="2003532"/>
                  <a:pt x="3290734" y="1864899"/>
                  <a:pt x="3239660" y="1782393"/>
                </a:cubicBezTo>
                <a:cubicBezTo>
                  <a:pt x="3188585" y="1699887"/>
                  <a:pt x="3064545" y="1580338"/>
                  <a:pt x="3064545" y="1580338"/>
                </a:cubicBezTo>
                <a:lnTo>
                  <a:pt x="2889428" y="1385016"/>
                </a:lnTo>
                <a:cubicBezTo>
                  <a:pt x="2878764" y="1330574"/>
                  <a:pt x="2950607" y="1296898"/>
                  <a:pt x="3000560" y="1253681"/>
                </a:cubicBezTo>
                <a:cubicBezTo>
                  <a:pt x="3050512" y="1210463"/>
                  <a:pt x="3131896" y="1160509"/>
                  <a:pt x="3189145" y="1125711"/>
                </a:cubicBezTo>
                <a:cubicBezTo>
                  <a:pt x="3246394" y="1090913"/>
                  <a:pt x="3280631" y="1063412"/>
                  <a:pt x="3344054" y="1044890"/>
                </a:cubicBezTo>
                <a:cubicBezTo>
                  <a:pt x="3407478" y="1026368"/>
                  <a:pt x="3505698" y="998867"/>
                  <a:pt x="3569682" y="1014582"/>
                </a:cubicBezTo>
                <a:cubicBezTo>
                  <a:pt x="3633666" y="1030298"/>
                  <a:pt x="3700457" y="1143112"/>
                  <a:pt x="3727959" y="1139183"/>
                </a:cubicBezTo>
                <a:cubicBezTo>
                  <a:pt x="3755462" y="1135254"/>
                  <a:pt x="3725153" y="1031982"/>
                  <a:pt x="3734695" y="991010"/>
                </a:cubicBezTo>
                <a:cubicBezTo>
                  <a:pt x="3744236" y="950037"/>
                  <a:pt x="3755462" y="907381"/>
                  <a:pt x="3785208" y="893349"/>
                </a:cubicBezTo>
                <a:cubicBezTo>
                  <a:pt x="3814956" y="879317"/>
                  <a:pt x="3875012" y="898961"/>
                  <a:pt x="3913178" y="906820"/>
                </a:cubicBezTo>
                <a:cubicBezTo>
                  <a:pt x="3951344" y="914677"/>
                  <a:pt x="3989510" y="920290"/>
                  <a:pt x="4014206" y="940495"/>
                </a:cubicBezTo>
                <a:cubicBezTo>
                  <a:pt x="4038901" y="960700"/>
                  <a:pt x="4059107" y="996622"/>
                  <a:pt x="4061352" y="1028052"/>
                </a:cubicBezTo>
                <a:cubicBezTo>
                  <a:pt x="4063597" y="1059483"/>
                  <a:pt x="4034973" y="1082496"/>
                  <a:pt x="4027676" y="1129081"/>
                </a:cubicBezTo>
                <a:cubicBezTo>
                  <a:pt x="4020379" y="1175665"/>
                  <a:pt x="4034972" y="1276693"/>
                  <a:pt x="4017573" y="1307563"/>
                </a:cubicBezTo>
                <a:cubicBezTo>
                  <a:pt x="4000173" y="1338431"/>
                  <a:pt x="3953027" y="1312615"/>
                  <a:pt x="3923280" y="1314299"/>
                </a:cubicBezTo>
                <a:cubicBezTo>
                  <a:pt x="3893533" y="1315982"/>
                  <a:pt x="3865470" y="1330575"/>
                  <a:pt x="3839091" y="1317666"/>
                </a:cubicBezTo>
                <a:cubicBezTo>
                  <a:pt x="3812712" y="1304757"/>
                  <a:pt x="3785770" y="1225057"/>
                  <a:pt x="3765002" y="1236843"/>
                </a:cubicBezTo>
                <a:cubicBezTo>
                  <a:pt x="3744235" y="1248630"/>
                  <a:pt x="3735257" y="1348534"/>
                  <a:pt x="3714490" y="1388385"/>
                </a:cubicBezTo>
                <a:cubicBezTo>
                  <a:pt x="3693724" y="1428235"/>
                  <a:pt x="3646577" y="1428234"/>
                  <a:pt x="3640403" y="1475942"/>
                </a:cubicBezTo>
                <a:cubicBezTo>
                  <a:pt x="3634229" y="1523650"/>
                  <a:pt x="3660608" y="1601666"/>
                  <a:pt x="3677447" y="1674630"/>
                </a:cubicBezTo>
                <a:cubicBezTo>
                  <a:pt x="3694285" y="1747595"/>
                  <a:pt x="3713930" y="1840204"/>
                  <a:pt x="3741431" y="1913730"/>
                </a:cubicBezTo>
                <a:cubicBezTo>
                  <a:pt x="3768932" y="1987255"/>
                  <a:pt x="3799241" y="2052362"/>
                  <a:pt x="3842459" y="2115785"/>
                </a:cubicBezTo>
                <a:cubicBezTo>
                  <a:pt x="3880274" y="2171280"/>
                  <a:pt x="3884572" y="2174350"/>
                  <a:pt x="3962511" y="2254715"/>
                </a:cubicBezTo>
                <a:lnTo>
                  <a:pt x="3967649" y="2260031"/>
                </a:lnTo>
                <a:lnTo>
                  <a:pt x="3990634" y="2237018"/>
                </a:lnTo>
                <a:cubicBezTo>
                  <a:pt x="4041708" y="2166860"/>
                  <a:pt x="4058547" y="2108489"/>
                  <a:pt x="4159013" y="2008023"/>
                </a:cubicBezTo>
                <a:cubicBezTo>
                  <a:pt x="4259479" y="1907556"/>
                  <a:pt x="4512048" y="1704378"/>
                  <a:pt x="4593432" y="1634220"/>
                </a:cubicBezTo>
                <a:cubicBezTo>
                  <a:pt x="4613777" y="1616680"/>
                  <a:pt x="4626301" y="1605280"/>
                  <a:pt x="4633895" y="1597966"/>
                </a:cubicBezTo>
                <a:lnTo>
                  <a:pt x="4644277" y="1586782"/>
                </a:lnTo>
                <a:lnTo>
                  <a:pt x="4647313" y="1587074"/>
                </a:lnTo>
                <a:cubicBezTo>
                  <a:pt x="4663591" y="1582023"/>
                  <a:pt x="4668080" y="1580899"/>
                  <a:pt x="4691092" y="1603911"/>
                </a:cubicBezTo>
                <a:cubicBezTo>
                  <a:pt x="4714104" y="1626923"/>
                  <a:pt x="4756199" y="1716165"/>
                  <a:pt x="4785383" y="1725143"/>
                </a:cubicBezTo>
                <a:cubicBezTo>
                  <a:pt x="4814569" y="1734124"/>
                  <a:pt x="4849928" y="1686416"/>
                  <a:pt x="4866205" y="1657791"/>
                </a:cubicBezTo>
                <a:cubicBezTo>
                  <a:pt x="4882482" y="1629167"/>
                  <a:pt x="4870698" y="1585951"/>
                  <a:pt x="4883045" y="1553398"/>
                </a:cubicBezTo>
                <a:cubicBezTo>
                  <a:pt x="4895394" y="1520844"/>
                  <a:pt x="4933559" y="1499515"/>
                  <a:pt x="4940294" y="1462472"/>
                </a:cubicBezTo>
                <a:cubicBezTo>
                  <a:pt x="4947029" y="1425429"/>
                  <a:pt x="4932436" y="1376038"/>
                  <a:pt x="4923456" y="1331136"/>
                </a:cubicBezTo>
                <a:cubicBezTo>
                  <a:pt x="4914475" y="1286235"/>
                  <a:pt x="4866769" y="1239649"/>
                  <a:pt x="4886412" y="1193065"/>
                </a:cubicBezTo>
                <a:cubicBezTo>
                  <a:pt x="4906057" y="1146480"/>
                  <a:pt x="5021116" y="1081934"/>
                  <a:pt x="5064896" y="1061728"/>
                </a:cubicBezTo>
                <a:cubicBezTo>
                  <a:pt x="5108675" y="1041523"/>
                  <a:pt x="5118777" y="1061729"/>
                  <a:pt x="5149086" y="1071832"/>
                </a:cubicBezTo>
                <a:cubicBezTo>
                  <a:pt x="5179393" y="1081935"/>
                  <a:pt x="5217000" y="1091476"/>
                  <a:pt x="5246746" y="1122345"/>
                </a:cubicBezTo>
                <a:close/>
                <a:moveTo>
                  <a:pt x="5337040" y="194435"/>
                </a:moveTo>
                <a:cubicBezTo>
                  <a:pt x="5353965" y="211360"/>
                  <a:pt x="5374120" y="232309"/>
                  <a:pt x="5399477" y="259250"/>
                </a:cubicBezTo>
                <a:cubicBezTo>
                  <a:pt x="5500901" y="367013"/>
                  <a:pt x="5690278" y="572238"/>
                  <a:pt x="5827358" y="744182"/>
                </a:cubicBezTo>
                <a:cubicBezTo>
                  <a:pt x="5964439" y="916127"/>
                  <a:pt x="6107065" y="1104713"/>
                  <a:pt x="6221960" y="1290921"/>
                </a:cubicBezTo>
                <a:cubicBezTo>
                  <a:pt x="6336855" y="1477129"/>
                  <a:pt x="6450957" y="1740198"/>
                  <a:pt x="6516724" y="1861431"/>
                </a:cubicBezTo>
                <a:cubicBezTo>
                  <a:pt x="6582492" y="1982664"/>
                  <a:pt x="6605470" y="1978703"/>
                  <a:pt x="6616564" y="2018322"/>
                </a:cubicBezTo>
                <a:cubicBezTo>
                  <a:pt x="6627658" y="2057940"/>
                  <a:pt x="6599132" y="2088050"/>
                  <a:pt x="6583284" y="2099143"/>
                </a:cubicBezTo>
                <a:lnTo>
                  <a:pt x="6583718" y="2101784"/>
                </a:lnTo>
                <a:lnTo>
                  <a:pt x="6549687" y="2111869"/>
                </a:lnTo>
                <a:lnTo>
                  <a:pt x="6521479" y="2084881"/>
                </a:lnTo>
                <a:cubicBezTo>
                  <a:pt x="6521479" y="2084881"/>
                  <a:pt x="6036544" y="1592023"/>
                  <a:pt x="5732272" y="1267149"/>
                </a:cubicBezTo>
                <a:cubicBezTo>
                  <a:pt x="5618170" y="1145321"/>
                  <a:pt x="5468970" y="983939"/>
                  <a:pt x="5317638" y="819225"/>
                </a:cubicBezTo>
                <a:lnTo>
                  <a:pt x="5220713" y="713523"/>
                </a:lnTo>
                <a:lnTo>
                  <a:pt x="5156996" y="781516"/>
                </a:lnTo>
                <a:cubicBezTo>
                  <a:pt x="4834150" y="1123790"/>
                  <a:pt x="4234583" y="1732969"/>
                  <a:pt x="4069680" y="1877089"/>
                </a:cubicBezTo>
                <a:cubicBezTo>
                  <a:pt x="3866720" y="2054469"/>
                  <a:pt x="3916263" y="1882148"/>
                  <a:pt x="4109797" y="1660476"/>
                </a:cubicBezTo>
                <a:cubicBezTo>
                  <a:pt x="4279138" y="1466516"/>
                  <a:pt x="4858595" y="892793"/>
                  <a:pt x="5133698" y="635788"/>
                </a:cubicBezTo>
                <a:lnTo>
                  <a:pt x="5142264" y="627866"/>
                </a:lnTo>
                <a:lnTo>
                  <a:pt x="5021899" y="496094"/>
                </a:lnTo>
                <a:cubicBezTo>
                  <a:pt x="4882378" y="343043"/>
                  <a:pt x="4762704" y="210815"/>
                  <a:pt x="4695847" y="135639"/>
                </a:cubicBezTo>
                <a:lnTo>
                  <a:pt x="4659743" y="95183"/>
                </a:lnTo>
                <a:lnTo>
                  <a:pt x="4670566" y="58667"/>
                </a:lnTo>
                <a:lnTo>
                  <a:pt x="4682624" y="50137"/>
                </a:lnTo>
                <a:cubicBezTo>
                  <a:pt x="4707139" y="35206"/>
                  <a:pt x="4744578" y="19160"/>
                  <a:pt x="4790932" y="12028"/>
                </a:cubicBezTo>
                <a:cubicBezTo>
                  <a:pt x="4852738" y="2519"/>
                  <a:pt x="4962085" y="-6990"/>
                  <a:pt x="5033399" y="7273"/>
                </a:cubicBezTo>
                <a:cubicBezTo>
                  <a:pt x="5104713" y="21536"/>
                  <a:pt x="5157802" y="55609"/>
                  <a:pt x="5218815" y="97605"/>
                </a:cubicBezTo>
                <a:cubicBezTo>
                  <a:pt x="5264575" y="129103"/>
                  <a:pt x="5286266" y="143662"/>
                  <a:pt x="5337040" y="1944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098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81005" y="457200"/>
            <a:ext cx="923330" cy="293445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STXingkai" charset="-122"/>
                <a:ea typeface="STXingkai" charset="-122"/>
                <a:cs typeface="STXingkai" charset="-122"/>
              </a:rPr>
              <a:t>思想∙演变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627499" y="364212"/>
            <a:ext cx="368710" cy="368710"/>
          </a:xfrm>
          <a:prstGeom prst="corner">
            <a:avLst>
              <a:gd name="adj1" fmla="val 11704"/>
              <a:gd name="adj2" fmla="val 1170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L 形 3"/>
          <p:cNvSpPr/>
          <p:nvPr/>
        </p:nvSpPr>
        <p:spPr>
          <a:xfrm rot="16200000">
            <a:off x="1058168" y="3084940"/>
            <a:ext cx="368710" cy="368710"/>
          </a:xfrm>
          <a:prstGeom prst="corner">
            <a:avLst>
              <a:gd name="adj1" fmla="val 11704"/>
              <a:gd name="adj2" fmla="val 1170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" name="组 4"/>
          <p:cNvGrpSpPr/>
          <p:nvPr/>
        </p:nvGrpSpPr>
        <p:grpSpPr>
          <a:xfrm>
            <a:off x="3942199" y="908523"/>
            <a:ext cx="877414" cy="925154"/>
            <a:chOff x="4804475" y="2138766"/>
            <a:chExt cx="877414" cy="925154"/>
          </a:xfrm>
        </p:grpSpPr>
        <p:sp>
          <p:nvSpPr>
            <p:cNvPr id="6" name="文本框 5"/>
            <p:cNvSpPr txBox="1"/>
            <p:nvPr/>
          </p:nvSpPr>
          <p:spPr>
            <a:xfrm>
              <a:off x="4804475" y="2138766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3600">
                  <a:latin typeface="STXingkai" charset="-122"/>
                  <a:ea typeface="STXingkai" charset="-122"/>
                  <a:cs typeface="STXingkai" charset="-122"/>
                </a:rPr>
                <a:t>春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138150" y="2540700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>
                  <a:latin typeface="STXingkai" charset="-122"/>
                  <a:ea typeface="STXingkai" charset="-122"/>
                  <a:cs typeface="STXingkai" charset="-122"/>
                </a:rPr>
                <a:t>秋</a:t>
              </a:r>
              <a:endParaRPr kumimoji="1" lang="zh-CN" altLang="en-US" sz="2800" dirty="0">
                <a:latin typeface="STXingkai" charset="-122"/>
                <a:ea typeface="STXingkai" charset="-122"/>
                <a:cs typeface="STXingkai" charset="-122"/>
              </a:endParaRPr>
            </a:p>
          </p:txBody>
        </p:sp>
      </p:grpSp>
      <p:grpSp>
        <p:nvGrpSpPr>
          <p:cNvPr id="8" name="组 7"/>
          <p:cNvGrpSpPr/>
          <p:nvPr/>
        </p:nvGrpSpPr>
        <p:grpSpPr>
          <a:xfrm>
            <a:off x="3942199" y="2236611"/>
            <a:ext cx="877414" cy="925154"/>
            <a:chOff x="4804475" y="2138766"/>
            <a:chExt cx="877414" cy="925154"/>
          </a:xfrm>
        </p:grpSpPr>
        <p:sp>
          <p:nvSpPr>
            <p:cNvPr id="9" name="文本框 8"/>
            <p:cNvSpPr txBox="1"/>
            <p:nvPr/>
          </p:nvSpPr>
          <p:spPr>
            <a:xfrm>
              <a:off x="4804475" y="2138766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3600" dirty="0">
                  <a:latin typeface="STXingkai" charset="-122"/>
                  <a:ea typeface="STXingkai" charset="-122"/>
                  <a:cs typeface="STXingkai" charset="-122"/>
                </a:rPr>
                <a:t>秦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138150" y="2540700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latin typeface="STXingkai" charset="-122"/>
                  <a:ea typeface="STXingkai" charset="-122"/>
                  <a:cs typeface="STXingkai" charset="-122"/>
                </a:rPr>
                <a:t>朝</a:t>
              </a:r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3942199" y="3564699"/>
            <a:ext cx="891841" cy="925154"/>
            <a:chOff x="4804475" y="2138766"/>
            <a:chExt cx="891841" cy="925154"/>
          </a:xfrm>
        </p:grpSpPr>
        <p:sp>
          <p:nvSpPr>
            <p:cNvPr id="12" name="文本框 11"/>
            <p:cNvSpPr txBox="1"/>
            <p:nvPr/>
          </p:nvSpPr>
          <p:spPr>
            <a:xfrm>
              <a:off x="4804475" y="2138766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3600" dirty="0">
                  <a:latin typeface="STXingkai" charset="-122"/>
                  <a:ea typeface="STXingkai" charset="-122"/>
                  <a:cs typeface="STXingkai" charset="-122"/>
                </a:rPr>
                <a:t>汉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38150" y="2540700"/>
              <a:ext cx="5581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latin typeface="STXingkai" charset="-122"/>
                  <a:ea typeface="STXingkai" charset="-122"/>
                  <a:cs typeface="STXingkai" charset="-122"/>
                </a:rPr>
                <a:t>初</a:t>
              </a: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3942199" y="4892788"/>
            <a:ext cx="877414" cy="925154"/>
            <a:chOff x="4804475" y="2138766"/>
            <a:chExt cx="877414" cy="925154"/>
          </a:xfrm>
        </p:grpSpPr>
        <p:sp>
          <p:nvSpPr>
            <p:cNvPr id="15" name="文本框 14"/>
            <p:cNvSpPr txBox="1"/>
            <p:nvPr/>
          </p:nvSpPr>
          <p:spPr>
            <a:xfrm>
              <a:off x="4804475" y="2138766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3600" dirty="0">
                  <a:latin typeface="STXingkai" charset="-122"/>
                  <a:ea typeface="STXingkai" charset="-122"/>
                  <a:cs typeface="STXingkai" charset="-122"/>
                </a:rPr>
                <a:t>武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138150" y="2540700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800" dirty="0">
                  <a:latin typeface="STXingkai" charset="-122"/>
                  <a:ea typeface="STXingkai" charset="-122"/>
                  <a:cs typeface="STXingkai" charset="-122"/>
                </a:rPr>
                <a:t>帝</a:t>
              </a:r>
            </a:p>
          </p:txBody>
        </p:sp>
      </p:grpSp>
      <p:sp>
        <p:nvSpPr>
          <p:cNvPr id="17" name="双中括号 16"/>
          <p:cNvSpPr/>
          <p:nvPr/>
        </p:nvSpPr>
        <p:spPr>
          <a:xfrm rot="5400000">
            <a:off x="6531702" y="-757038"/>
            <a:ext cx="746744" cy="4043952"/>
          </a:xfrm>
          <a:prstGeom prst="bracketPair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316177" y="1064883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百家争鸣，异彩纷呈</a:t>
            </a:r>
          </a:p>
        </p:txBody>
      </p:sp>
      <p:sp>
        <p:nvSpPr>
          <p:cNvPr id="19" name="双中括号 18"/>
          <p:cNvSpPr/>
          <p:nvPr/>
        </p:nvSpPr>
        <p:spPr>
          <a:xfrm rot="5400000">
            <a:off x="6531702" y="571050"/>
            <a:ext cx="746744" cy="4043952"/>
          </a:xfrm>
          <a:prstGeom prst="bracketPair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双中括号 19"/>
          <p:cNvSpPr/>
          <p:nvPr/>
        </p:nvSpPr>
        <p:spPr>
          <a:xfrm rot="5400000">
            <a:off x="6531702" y="1900117"/>
            <a:ext cx="746744" cy="4043952"/>
          </a:xfrm>
          <a:prstGeom prst="bracketPair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双中括号 20"/>
          <p:cNvSpPr/>
          <p:nvPr/>
        </p:nvSpPr>
        <p:spPr>
          <a:xfrm rot="5400000">
            <a:off x="6531702" y="3229184"/>
            <a:ext cx="746744" cy="4043952"/>
          </a:xfrm>
          <a:prstGeom prst="bracketPair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316177" y="2392971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法家思想，严刑峻法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316177" y="3722038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道家思想，无为而治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5316177" y="5051105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儒家思想，正统独尊</a:t>
            </a:r>
          </a:p>
        </p:txBody>
      </p:sp>
    </p:spTree>
    <p:extLst>
      <p:ext uri="{BB962C8B-B14F-4D97-AF65-F5344CB8AC3E}">
        <p14:creationId xmlns:p14="http://schemas.microsoft.com/office/powerpoint/2010/main" val="79703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246910" y="1345276"/>
            <a:ext cx="5453149" cy="6711567"/>
          </a:xfrm>
          <a:prstGeom prst="rect">
            <a:avLst/>
          </a:prstGeom>
        </p:spPr>
      </p:pic>
      <p:grpSp>
        <p:nvGrpSpPr>
          <p:cNvPr id="3" name="组 2"/>
          <p:cNvGrpSpPr/>
          <p:nvPr/>
        </p:nvGrpSpPr>
        <p:grpSpPr>
          <a:xfrm>
            <a:off x="4206239" y="1345276"/>
            <a:ext cx="6984167" cy="3136691"/>
            <a:chOff x="4021884" y="976566"/>
            <a:chExt cx="6984167" cy="3136691"/>
          </a:xfrm>
        </p:grpSpPr>
        <p:sp>
          <p:nvSpPr>
            <p:cNvPr id="4" name="L 形 3"/>
            <p:cNvSpPr/>
            <p:nvPr/>
          </p:nvSpPr>
          <p:spPr>
            <a:xfrm rot="5400000">
              <a:off x="4021884" y="976566"/>
              <a:ext cx="368710" cy="368710"/>
            </a:xfrm>
            <a:prstGeom prst="corner">
              <a:avLst>
                <a:gd name="adj1" fmla="val 11704"/>
                <a:gd name="adj2" fmla="val 11704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390594" y="1345276"/>
              <a:ext cx="6615457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到了汉武帝时期，社会经济得到了极大的恢复。各诸侯国势力开始膨胀，大肆开展土地兼并。而北方的匈奴也开始蠢蠢欲动，此时汉武帝的选择就是</a:t>
              </a:r>
              <a:r>
                <a:rPr kumimoji="1" lang="zh-CN" altLang="en-US" sz="2000" spc="600" dirty="0">
                  <a:solidFill>
                    <a:srgbClr val="C00000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加强中央集权</a:t>
              </a: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，维护封建统治。</a:t>
              </a:r>
            </a:p>
          </p:txBody>
        </p:sp>
        <p:sp>
          <p:nvSpPr>
            <p:cNvPr id="6" name="L 形 5"/>
            <p:cNvSpPr/>
            <p:nvPr/>
          </p:nvSpPr>
          <p:spPr>
            <a:xfrm rot="16200000">
              <a:off x="10637341" y="3744547"/>
              <a:ext cx="368710" cy="368710"/>
            </a:xfrm>
            <a:prstGeom prst="corner">
              <a:avLst>
                <a:gd name="adj1" fmla="val 11704"/>
                <a:gd name="adj2" fmla="val 11704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071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197735" y="783082"/>
            <a:ext cx="2424189" cy="295933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8130362" y="3725788"/>
            <a:ext cx="2558934" cy="48213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817359" y="3766802"/>
            <a:ext cx="11849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spc="600">
                <a:solidFill>
                  <a:srgbClr val="FEF3E1"/>
                </a:solidFill>
                <a:latin typeface="Microsoft YaHei" charset="-122"/>
                <a:ea typeface="Microsoft YaHei" charset="-122"/>
                <a:cs typeface="Microsoft YaHei" charset="-122"/>
              </a:rPr>
              <a:t>董仲舒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95282" y="1126795"/>
            <a:ext cx="6070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董仲舒，西汉广川人（今河北景县），西汉时期思想家，唯心主义哲学家</a:t>
            </a:r>
            <a:r>
              <a:rPr kumimoji="1" lang="zh-CN" altLang="en-US" sz="2000" spc="60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和今文经学大师。</a:t>
            </a:r>
            <a:endParaRPr kumimoji="1"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5282" y="3228193"/>
            <a:ext cx="6070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汉武帝下诏征求治国方略，董仲舒“罢黜百家，独尊儒术”主张被采纳，使儒学成为中国社会</a:t>
            </a:r>
            <a:r>
              <a:rPr kumimoji="1" lang="zh-CN" altLang="en-US" sz="2000" spc="60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正统思想。</a:t>
            </a:r>
            <a:endParaRPr kumimoji="1"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95343" y="5329591"/>
            <a:ext cx="48013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>
                <a:latin typeface="STXingkai" charset="-122"/>
                <a:ea typeface="STXingkai" charset="-122"/>
                <a:cs typeface="STXingkai" charset="-122"/>
              </a:rPr>
              <a:t>董仲舒是何许人也？</a:t>
            </a:r>
            <a:endParaRPr kumimoji="1" lang="zh-CN" altLang="en-US" sz="4000" dirty="0">
              <a:latin typeface="STXingkai" charset="-122"/>
              <a:ea typeface="STXingkai" charset="-122"/>
              <a:cs typeface="STXingka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34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 形 1"/>
          <p:cNvSpPr/>
          <p:nvPr/>
        </p:nvSpPr>
        <p:spPr>
          <a:xfrm rot="5400000">
            <a:off x="610873" y="530466"/>
            <a:ext cx="368710" cy="368710"/>
          </a:xfrm>
          <a:prstGeom prst="corner">
            <a:avLst>
              <a:gd name="adj1" fmla="val 11704"/>
              <a:gd name="adj2" fmla="val 1170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L 形 2"/>
          <p:cNvSpPr/>
          <p:nvPr/>
        </p:nvSpPr>
        <p:spPr>
          <a:xfrm rot="16200000">
            <a:off x="2991634" y="872240"/>
            <a:ext cx="368710" cy="368710"/>
          </a:xfrm>
          <a:prstGeom prst="corner">
            <a:avLst>
              <a:gd name="adj1" fmla="val 11704"/>
              <a:gd name="adj2" fmla="val 1170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0873" y="530466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新儒学思想</a:t>
            </a:r>
          </a:p>
        </p:txBody>
      </p:sp>
      <p:sp>
        <p:nvSpPr>
          <p:cNvPr id="5" name="任意形状 4"/>
          <p:cNvSpPr/>
          <p:nvPr/>
        </p:nvSpPr>
        <p:spPr>
          <a:xfrm>
            <a:off x="1857016" y="2051236"/>
            <a:ext cx="403961" cy="634423"/>
          </a:xfrm>
          <a:custGeom>
            <a:avLst/>
            <a:gdLst/>
            <a:ahLst/>
            <a:cxnLst/>
            <a:rect l="l" t="t" r="r" b="b"/>
            <a:pathLst>
              <a:path w="621825" h="976580">
                <a:moveTo>
                  <a:pt x="323613" y="568399"/>
                </a:moveTo>
                <a:cubicBezTo>
                  <a:pt x="324083" y="570279"/>
                  <a:pt x="324318" y="572276"/>
                  <a:pt x="324318" y="574390"/>
                </a:cubicBezTo>
                <a:cubicBezTo>
                  <a:pt x="324318" y="584728"/>
                  <a:pt x="317034" y="594478"/>
                  <a:pt x="302467" y="603642"/>
                </a:cubicBezTo>
                <a:cubicBezTo>
                  <a:pt x="297534" y="604111"/>
                  <a:pt x="293657" y="604816"/>
                  <a:pt x="290837" y="605756"/>
                </a:cubicBezTo>
                <a:cubicBezTo>
                  <a:pt x="289898" y="603876"/>
                  <a:pt x="289428" y="601586"/>
                  <a:pt x="289428" y="598884"/>
                </a:cubicBezTo>
                <a:cubicBezTo>
                  <a:pt x="289428" y="596182"/>
                  <a:pt x="290074" y="593304"/>
                  <a:pt x="291366" y="590249"/>
                </a:cubicBezTo>
                <a:cubicBezTo>
                  <a:pt x="292658" y="587195"/>
                  <a:pt x="293069" y="582731"/>
                  <a:pt x="292600" y="576857"/>
                </a:cubicBezTo>
                <a:cubicBezTo>
                  <a:pt x="300588" y="570279"/>
                  <a:pt x="310926" y="567459"/>
                  <a:pt x="323613" y="568399"/>
                </a:cubicBezTo>
                <a:close/>
                <a:moveTo>
                  <a:pt x="320441" y="527518"/>
                </a:moveTo>
                <a:cubicBezTo>
                  <a:pt x="321381" y="527518"/>
                  <a:pt x="321851" y="528516"/>
                  <a:pt x="321851" y="530513"/>
                </a:cubicBezTo>
                <a:cubicBezTo>
                  <a:pt x="321851" y="532510"/>
                  <a:pt x="319560" y="536093"/>
                  <a:pt x="314979" y="541262"/>
                </a:cubicBezTo>
                <a:cubicBezTo>
                  <a:pt x="310397" y="546431"/>
                  <a:pt x="304582" y="549838"/>
                  <a:pt x="297534" y="551483"/>
                </a:cubicBezTo>
                <a:cubicBezTo>
                  <a:pt x="290485" y="553127"/>
                  <a:pt x="284494" y="553950"/>
                  <a:pt x="279560" y="553950"/>
                </a:cubicBezTo>
                <a:cubicBezTo>
                  <a:pt x="273451" y="546431"/>
                  <a:pt x="270984" y="540323"/>
                  <a:pt x="272159" y="535624"/>
                </a:cubicBezTo>
                <a:cubicBezTo>
                  <a:pt x="290955" y="536093"/>
                  <a:pt x="306109" y="533626"/>
                  <a:pt x="317622" y="528223"/>
                </a:cubicBezTo>
                <a:cubicBezTo>
                  <a:pt x="318562" y="527753"/>
                  <a:pt x="319501" y="527518"/>
                  <a:pt x="320441" y="527518"/>
                </a:cubicBezTo>
                <a:close/>
                <a:moveTo>
                  <a:pt x="330661" y="506725"/>
                </a:moveTo>
                <a:cubicBezTo>
                  <a:pt x="326667" y="506725"/>
                  <a:pt x="322673" y="507195"/>
                  <a:pt x="318679" y="508134"/>
                </a:cubicBezTo>
                <a:cubicBezTo>
                  <a:pt x="314685" y="509074"/>
                  <a:pt x="297299" y="514478"/>
                  <a:pt x="266520" y="524346"/>
                </a:cubicBezTo>
                <a:cubicBezTo>
                  <a:pt x="265110" y="523406"/>
                  <a:pt x="264406" y="522231"/>
                  <a:pt x="264406" y="520822"/>
                </a:cubicBezTo>
                <a:lnTo>
                  <a:pt x="265463" y="518002"/>
                </a:lnTo>
                <a:cubicBezTo>
                  <a:pt x="265463" y="517062"/>
                  <a:pt x="264699" y="516593"/>
                  <a:pt x="263172" y="516593"/>
                </a:cubicBezTo>
                <a:cubicBezTo>
                  <a:pt x="261645" y="516593"/>
                  <a:pt x="259060" y="517826"/>
                  <a:pt x="255419" y="520293"/>
                </a:cubicBezTo>
                <a:cubicBezTo>
                  <a:pt x="251777" y="522760"/>
                  <a:pt x="249956" y="525403"/>
                  <a:pt x="249956" y="528223"/>
                </a:cubicBezTo>
                <a:cubicBezTo>
                  <a:pt x="249956" y="531042"/>
                  <a:pt x="250778" y="534155"/>
                  <a:pt x="252423" y="537562"/>
                </a:cubicBezTo>
                <a:cubicBezTo>
                  <a:pt x="254068" y="540969"/>
                  <a:pt x="256182" y="548546"/>
                  <a:pt x="258767" y="560293"/>
                </a:cubicBezTo>
                <a:cubicBezTo>
                  <a:pt x="260646" y="568517"/>
                  <a:pt x="264641" y="575565"/>
                  <a:pt x="270749" y="581439"/>
                </a:cubicBezTo>
                <a:cubicBezTo>
                  <a:pt x="270514" y="584258"/>
                  <a:pt x="270397" y="588194"/>
                  <a:pt x="270397" y="593245"/>
                </a:cubicBezTo>
                <a:cubicBezTo>
                  <a:pt x="270397" y="598296"/>
                  <a:pt x="271572" y="603407"/>
                  <a:pt x="273921" y="608575"/>
                </a:cubicBezTo>
                <a:cubicBezTo>
                  <a:pt x="262174" y="610690"/>
                  <a:pt x="252541" y="612687"/>
                  <a:pt x="245022" y="614567"/>
                </a:cubicBezTo>
                <a:cubicBezTo>
                  <a:pt x="237504" y="616446"/>
                  <a:pt x="232452" y="617386"/>
                  <a:pt x="229868" y="617386"/>
                </a:cubicBezTo>
                <a:lnTo>
                  <a:pt x="224582" y="616681"/>
                </a:lnTo>
                <a:cubicBezTo>
                  <a:pt x="222467" y="616681"/>
                  <a:pt x="220764" y="617269"/>
                  <a:pt x="219471" y="618443"/>
                </a:cubicBezTo>
                <a:cubicBezTo>
                  <a:pt x="218179" y="619618"/>
                  <a:pt x="217533" y="621087"/>
                  <a:pt x="217533" y="622849"/>
                </a:cubicBezTo>
                <a:cubicBezTo>
                  <a:pt x="217533" y="624611"/>
                  <a:pt x="218355" y="626432"/>
                  <a:pt x="220000" y="628311"/>
                </a:cubicBezTo>
                <a:cubicBezTo>
                  <a:pt x="221645" y="630191"/>
                  <a:pt x="223759" y="634302"/>
                  <a:pt x="226344" y="640646"/>
                </a:cubicBezTo>
                <a:cubicBezTo>
                  <a:pt x="227283" y="642761"/>
                  <a:pt x="228458" y="643818"/>
                  <a:pt x="229868" y="643818"/>
                </a:cubicBezTo>
                <a:cubicBezTo>
                  <a:pt x="231278" y="643818"/>
                  <a:pt x="235272" y="641703"/>
                  <a:pt x="241850" y="637474"/>
                </a:cubicBezTo>
                <a:cubicBezTo>
                  <a:pt x="248429" y="633245"/>
                  <a:pt x="261234" y="629192"/>
                  <a:pt x="280265" y="625316"/>
                </a:cubicBezTo>
                <a:cubicBezTo>
                  <a:pt x="299296" y="621439"/>
                  <a:pt x="314685" y="619501"/>
                  <a:pt x="326432" y="619501"/>
                </a:cubicBezTo>
                <a:cubicBezTo>
                  <a:pt x="338180" y="619501"/>
                  <a:pt x="347049" y="620088"/>
                  <a:pt x="353040" y="621263"/>
                </a:cubicBezTo>
                <a:cubicBezTo>
                  <a:pt x="359032" y="622438"/>
                  <a:pt x="371778" y="625609"/>
                  <a:pt x="391279" y="630778"/>
                </a:cubicBezTo>
                <a:cubicBezTo>
                  <a:pt x="395978" y="631953"/>
                  <a:pt x="400148" y="632540"/>
                  <a:pt x="403790" y="632540"/>
                </a:cubicBezTo>
                <a:cubicBezTo>
                  <a:pt x="407431" y="632540"/>
                  <a:pt x="409252" y="630543"/>
                  <a:pt x="409252" y="626549"/>
                </a:cubicBezTo>
                <a:cubicBezTo>
                  <a:pt x="409252" y="623495"/>
                  <a:pt x="408078" y="619501"/>
                  <a:pt x="405728" y="614567"/>
                </a:cubicBezTo>
                <a:cubicBezTo>
                  <a:pt x="403378" y="609633"/>
                  <a:pt x="398562" y="605169"/>
                  <a:pt x="391279" y="601175"/>
                </a:cubicBezTo>
                <a:cubicBezTo>
                  <a:pt x="383995" y="597180"/>
                  <a:pt x="377064" y="595183"/>
                  <a:pt x="370486" y="595183"/>
                </a:cubicBezTo>
                <a:cubicBezTo>
                  <a:pt x="367431" y="595183"/>
                  <a:pt x="364788" y="595653"/>
                  <a:pt x="362556" y="596593"/>
                </a:cubicBezTo>
                <a:cubicBezTo>
                  <a:pt x="360324" y="597533"/>
                  <a:pt x="356330" y="598003"/>
                  <a:pt x="350574" y="598003"/>
                </a:cubicBezTo>
                <a:cubicBezTo>
                  <a:pt x="344817" y="598003"/>
                  <a:pt x="339002" y="598473"/>
                  <a:pt x="333128" y="599412"/>
                </a:cubicBezTo>
                <a:cubicBezTo>
                  <a:pt x="335243" y="594478"/>
                  <a:pt x="337710" y="589779"/>
                  <a:pt x="340529" y="585315"/>
                </a:cubicBezTo>
                <a:cubicBezTo>
                  <a:pt x="341469" y="584141"/>
                  <a:pt x="341939" y="581439"/>
                  <a:pt x="341939" y="577210"/>
                </a:cubicBezTo>
                <a:cubicBezTo>
                  <a:pt x="341939" y="572981"/>
                  <a:pt x="341822" y="569691"/>
                  <a:pt x="341587" y="567342"/>
                </a:cubicBezTo>
                <a:cubicBezTo>
                  <a:pt x="343701" y="565227"/>
                  <a:pt x="344758" y="563054"/>
                  <a:pt x="344758" y="560822"/>
                </a:cubicBezTo>
                <a:cubicBezTo>
                  <a:pt x="344758" y="558590"/>
                  <a:pt x="343760" y="556710"/>
                  <a:pt x="341763" y="555183"/>
                </a:cubicBezTo>
                <a:cubicBezTo>
                  <a:pt x="339766" y="553656"/>
                  <a:pt x="338767" y="551659"/>
                  <a:pt x="338767" y="549192"/>
                </a:cubicBezTo>
                <a:cubicBezTo>
                  <a:pt x="338767" y="546725"/>
                  <a:pt x="339766" y="544199"/>
                  <a:pt x="341763" y="541615"/>
                </a:cubicBezTo>
                <a:cubicBezTo>
                  <a:pt x="343760" y="539030"/>
                  <a:pt x="346579" y="537033"/>
                  <a:pt x="350221" y="535624"/>
                </a:cubicBezTo>
                <a:cubicBezTo>
                  <a:pt x="353863" y="534214"/>
                  <a:pt x="355684" y="531747"/>
                  <a:pt x="355684" y="528223"/>
                </a:cubicBezTo>
                <a:cubicBezTo>
                  <a:pt x="355684" y="524698"/>
                  <a:pt x="353745" y="520234"/>
                  <a:pt x="349869" y="514830"/>
                </a:cubicBezTo>
                <a:cubicBezTo>
                  <a:pt x="345992" y="509427"/>
                  <a:pt x="339590" y="506725"/>
                  <a:pt x="330661" y="506725"/>
                </a:cubicBezTo>
                <a:close/>
                <a:moveTo>
                  <a:pt x="387754" y="440821"/>
                </a:moveTo>
                <a:cubicBezTo>
                  <a:pt x="373892" y="440821"/>
                  <a:pt x="361088" y="441526"/>
                  <a:pt x="349340" y="442936"/>
                </a:cubicBezTo>
                <a:cubicBezTo>
                  <a:pt x="337593" y="444345"/>
                  <a:pt x="318444" y="447106"/>
                  <a:pt x="291895" y="451218"/>
                </a:cubicBezTo>
                <a:cubicBezTo>
                  <a:pt x="265345" y="455329"/>
                  <a:pt x="249251" y="458207"/>
                  <a:pt x="243612" y="459852"/>
                </a:cubicBezTo>
                <a:cubicBezTo>
                  <a:pt x="237974" y="461497"/>
                  <a:pt x="234214" y="463494"/>
                  <a:pt x="232335" y="465843"/>
                </a:cubicBezTo>
                <a:cubicBezTo>
                  <a:pt x="230455" y="468193"/>
                  <a:pt x="227871" y="470249"/>
                  <a:pt x="224582" y="472011"/>
                </a:cubicBezTo>
                <a:cubicBezTo>
                  <a:pt x="221292" y="473773"/>
                  <a:pt x="218943" y="474654"/>
                  <a:pt x="217533" y="474654"/>
                </a:cubicBezTo>
                <a:cubicBezTo>
                  <a:pt x="214714" y="465491"/>
                  <a:pt x="211307" y="460909"/>
                  <a:pt x="207313" y="460909"/>
                </a:cubicBezTo>
                <a:cubicBezTo>
                  <a:pt x="205668" y="460909"/>
                  <a:pt x="204846" y="461673"/>
                  <a:pt x="204846" y="463200"/>
                </a:cubicBezTo>
                <a:cubicBezTo>
                  <a:pt x="204846" y="464727"/>
                  <a:pt x="205022" y="466078"/>
                  <a:pt x="205374" y="467253"/>
                </a:cubicBezTo>
                <a:cubicBezTo>
                  <a:pt x="205727" y="468428"/>
                  <a:pt x="205903" y="469720"/>
                  <a:pt x="205903" y="471130"/>
                </a:cubicBezTo>
                <a:cubicBezTo>
                  <a:pt x="205903" y="476769"/>
                  <a:pt x="204200" y="483523"/>
                  <a:pt x="200793" y="491394"/>
                </a:cubicBezTo>
                <a:cubicBezTo>
                  <a:pt x="197386" y="499265"/>
                  <a:pt x="193803" y="504023"/>
                  <a:pt x="190044" y="505667"/>
                </a:cubicBezTo>
                <a:cubicBezTo>
                  <a:pt x="188634" y="506372"/>
                  <a:pt x="187929" y="507899"/>
                  <a:pt x="187929" y="510249"/>
                </a:cubicBezTo>
                <a:cubicBezTo>
                  <a:pt x="187929" y="512598"/>
                  <a:pt x="188752" y="518296"/>
                  <a:pt x="190396" y="527342"/>
                </a:cubicBezTo>
                <a:cubicBezTo>
                  <a:pt x="192041" y="536387"/>
                  <a:pt x="193686" y="541673"/>
                  <a:pt x="195330" y="543201"/>
                </a:cubicBezTo>
                <a:cubicBezTo>
                  <a:pt x="196975" y="544728"/>
                  <a:pt x="198737" y="545491"/>
                  <a:pt x="200617" y="545491"/>
                </a:cubicBezTo>
                <a:cubicBezTo>
                  <a:pt x="206960" y="545491"/>
                  <a:pt x="211189" y="539676"/>
                  <a:pt x="213304" y="528046"/>
                </a:cubicBezTo>
                <a:cubicBezTo>
                  <a:pt x="215418" y="516416"/>
                  <a:pt x="217298" y="500968"/>
                  <a:pt x="218943" y="481702"/>
                </a:cubicBezTo>
                <a:cubicBezTo>
                  <a:pt x="224582" y="479118"/>
                  <a:pt x="229163" y="477180"/>
                  <a:pt x="232687" y="475887"/>
                </a:cubicBezTo>
                <a:cubicBezTo>
                  <a:pt x="236212" y="474595"/>
                  <a:pt x="241557" y="473949"/>
                  <a:pt x="248723" y="473949"/>
                </a:cubicBezTo>
                <a:cubicBezTo>
                  <a:pt x="255889" y="473949"/>
                  <a:pt x="264582" y="472892"/>
                  <a:pt x="274802" y="470777"/>
                </a:cubicBezTo>
                <a:cubicBezTo>
                  <a:pt x="285022" y="468663"/>
                  <a:pt x="300059" y="464551"/>
                  <a:pt x="319913" y="458442"/>
                </a:cubicBezTo>
                <a:cubicBezTo>
                  <a:pt x="339766" y="452334"/>
                  <a:pt x="356506" y="449279"/>
                  <a:pt x="370133" y="449279"/>
                </a:cubicBezTo>
                <a:cubicBezTo>
                  <a:pt x="375772" y="449279"/>
                  <a:pt x="380001" y="449514"/>
                  <a:pt x="382820" y="449984"/>
                </a:cubicBezTo>
                <a:cubicBezTo>
                  <a:pt x="385640" y="450454"/>
                  <a:pt x="387049" y="451805"/>
                  <a:pt x="387049" y="454037"/>
                </a:cubicBezTo>
                <a:cubicBezTo>
                  <a:pt x="387049" y="456269"/>
                  <a:pt x="383232" y="460674"/>
                  <a:pt x="375596" y="467253"/>
                </a:cubicBezTo>
                <a:cubicBezTo>
                  <a:pt x="367960" y="473832"/>
                  <a:pt x="357563" y="478648"/>
                  <a:pt x="344406" y="481702"/>
                </a:cubicBezTo>
                <a:cubicBezTo>
                  <a:pt x="338767" y="474654"/>
                  <a:pt x="332071" y="471130"/>
                  <a:pt x="324318" y="471130"/>
                </a:cubicBezTo>
                <a:cubicBezTo>
                  <a:pt x="321029" y="471130"/>
                  <a:pt x="318679" y="471835"/>
                  <a:pt x="317269" y="473244"/>
                </a:cubicBezTo>
                <a:cubicBezTo>
                  <a:pt x="315860" y="474654"/>
                  <a:pt x="307754" y="476945"/>
                  <a:pt x="292952" y="480117"/>
                </a:cubicBezTo>
                <a:cubicBezTo>
                  <a:pt x="278150" y="483288"/>
                  <a:pt x="265933" y="485579"/>
                  <a:pt x="256300" y="486989"/>
                </a:cubicBezTo>
                <a:cubicBezTo>
                  <a:pt x="252071" y="487459"/>
                  <a:pt x="249956" y="488692"/>
                  <a:pt x="249956" y="490689"/>
                </a:cubicBezTo>
                <a:cubicBezTo>
                  <a:pt x="249956" y="492686"/>
                  <a:pt x="254009" y="496446"/>
                  <a:pt x="262115" y="501967"/>
                </a:cubicBezTo>
                <a:cubicBezTo>
                  <a:pt x="270221" y="507488"/>
                  <a:pt x="276506" y="510249"/>
                  <a:pt x="280970" y="510249"/>
                </a:cubicBezTo>
                <a:cubicBezTo>
                  <a:pt x="285434" y="510249"/>
                  <a:pt x="291542" y="508369"/>
                  <a:pt x="299296" y="504610"/>
                </a:cubicBezTo>
                <a:cubicBezTo>
                  <a:pt x="314332" y="497327"/>
                  <a:pt x="326550" y="493685"/>
                  <a:pt x="335948" y="493685"/>
                </a:cubicBezTo>
                <a:cubicBezTo>
                  <a:pt x="343701" y="493685"/>
                  <a:pt x="347578" y="492275"/>
                  <a:pt x="347578" y="489456"/>
                </a:cubicBezTo>
                <a:cubicBezTo>
                  <a:pt x="347578" y="488281"/>
                  <a:pt x="347108" y="486636"/>
                  <a:pt x="346168" y="484522"/>
                </a:cubicBezTo>
                <a:cubicBezTo>
                  <a:pt x="361205" y="484992"/>
                  <a:pt x="373540" y="484287"/>
                  <a:pt x="383173" y="482407"/>
                </a:cubicBezTo>
                <a:cubicBezTo>
                  <a:pt x="386227" y="481702"/>
                  <a:pt x="389869" y="481350"/>
                  <a:pt x="394098" y="481350"/>
                </a:cubicBezTo>
                <a:cubicBezTo>
                  <a:pt x="398327" y="481350"/>
                  <a:pt x="401734" y="481761"/>
                  <a:pt x="404318" y="482584"/>
                </a:cubicBezTo>
                <a:cubicBezTo>
                  <a:pt x="406903" y="483406"/>
                  <a:pt x="409546" y="483817"/>
                  <a:pt x="412248" y="483817"/>
                </a:cubicBezTo>
                <a:cubicBezTo>
                  <a:pt x="414950" y="483817"/>
                  <a:pt x="417299" y="482701"/>
                  <a:pt x="419296" y="480469"/>
                </a:cubicBezTo>
                <a:cubicBezTo>
                  <a:pt x="421293" y="478237"/>
                  <a:pt x="422292" y="475476"/>
                  <a:pt x="422292" y="472187"/>
                </a:cubicBezTo>
                <a:cubicBezTo>
                  <a:pt x="422292" y="468898"/>
                  <a:pt x="421352" y="465961"/>
                  <a:pt x="419473" y="463376"/>
                </a:cubicBezTo>
                <a:cubicBezTo>
                  <a:pt x="417593" y="460792"/>
                  <a:pt x="414480" y="457326"/>
                  <a:pt x="410133" y="452980"/>
                </a:cubicBezTo>
                <a:cubicBezTo>
                  <a:pt x="405787" y="448633"/>
                  <a:pt x="401910" y="445520"/>
                  <a:pt x="398503" y="443641"/>
                </a:cubicBezTo>
                <a:cubicBezTo>
                  <a:pt x="395097" y="441761"/>
                  <a:pt x="391514" y="440821"/>
                  <a:pt x="387754" y="440821"/>
                </a:cubicBezTo>
                <a:close/>
                <a:moveTo>
                  <a:pt x="287842" y="321702"/>
                </a:moveTo>
                <a:cubicBezTo>
                  <a:pt x="278796" y="321702"/>
                  <a:pt x="274273" y="324051"/>
                  <a:pt x="274273" y="328750"/>
                </a:cubicBezTo>
                <a:cubicBezTo>
                  <a:pt x="274273" y="332979"/>
                  <a:pt x="275566" y="335094"/>
                  <a:pt x="278150" y="335094"/>
                </a:cubicBezTo>
                <a:cubicBezTo>
                  <a:pt x="278855" y="335094"/>
                  <a:pt x="279619" y="334917"/>
                  <a:pt x="280441" y="334565"/>
                </a:cubicBezTo>
                <a:cubicBezTo>
                  <a:pt x="281263" y="334213"/>
                  <a:pt x="281909" y="334036"/>
                  <a:pt x="282379" y="334036"/>
                </a:cubicBezTo>
                <a:cubicBezTo>
                  <a:pt x="284494" y="334036"/>
                  <a:pt x="286432" y="336562"/>
                  <a:pt x="288194" y="341614"/>
                </a:cubicBezTo>
                <a:cubicBezTo>
                  <a:pt x="289956" y="346665"/>
                  <a:pt x="290837" y="352597"/>
                  <a:pt x="290837" y="359411"/>
                </a:cubicBezTo>
                <a:cubicBezTo>
                  <a:pt x="290837" y="366225"/>
                  <a:pt x="290485" y="372451"/>
                  <a:pt x="289780" y="378090"/>
                </a:cubicBezTo>
                <a:cubicBezTo>
                  <a:pt x="273099" y="384668"/>
                  <a:pt x="259119" y="387957"/>
                  <a:pt x="247842" y="387957"/>
                </a:cubicBezTo>
                <a:cubicBezTo>
                  <a:pt x="244317" y="387957"/>
                  <a:pt x="241909" y="387664"/>
                  <a:pt x="240617" y="387076"/>
                </a:cubicBezTo>
                <a:cubicBezTo>
                  <a:pt x="239325" y="386489"/>
                  <a:pt x="238209" y="386195"/>
                  <a:pt x="237269" y="386195"/>
                </a:cubicBezTo>
                <a:cubicBezTo>
                  <a:pt x="236329" y="386195"/>
                  <a:pt x="235859" y="386548"/>
                  <a:pt x="235859" y="387253"/>
                </a:cubicBezTo>
                <a:cubicBezTo>
                  <a:pt x="235859" y="389602"/>
                  <a:pt x="240323" y="394477"/>
                  <a:pt x="249251" y="401878"/>
                </a:cubicBezTo>
                <a:cubicBezTo>
                  <a:pt x="258179" y="409279"/>
                  <a:pt x="265698" y="412980"/>
                  <a:pt x="271806" y="412980"/>
                </a:cubicBezTo>
                <a:cubicBezTo>
                  <a:pt x="277915" y="412980"/>
                  <a:pt x="283671" y="411217"/>
                  <a:pt x="289075" y="407693"/>
                </a:cubicBezTo>
                <a:cubicBezTo>
                  <a:pt x="289075" y="412157"/>
                  <a:pt x="289193" y="414977"/>
                  <a:pt x="289428" y="416151"/>
                </a:cubicBezTo>
                <a:cubicBezTo>
                  <a:pt x="283084" y="419206"/>
                  <a:pt x="276975" y="421262"/>
                  <a:pt x="271102" y="422319"/>
                </a:cubicBezTo>
                <a:cubicBezTo>
                  <a:pt x="265228" y="423376"/>
                  <a:pt x="259119" y="424962"/>
                  <a:pt x="252776" y="427077"/>
                </a:cubicBezTo>
                <a:cubicBezTo>
                  <a:pt x="246432" y="429191"/>
                  <a:pt x="242790" y="430601"/>
                  <a:pt x="241850" y="431306"/>
                </a:cubicBezTo>
                <a:cubicBezTo>
                  <a:pt x="240911" y="432011"/>
                  <a:pt x="240441" y="432715"/>
                  <a:pt x="240441" y="433420"/>
                </a:cubicBezTo>
                <a:cubicBezTo>
                  <a:pt x="240441" y="435535"/>
                  <a:pt x="244082" y="438295"/>
                  <a:pt x="251366" y="441702"/>
                </a:cubicBezTo>
                <a:cubicBezTo>
                  <a:pt x="258649" y="445109"/>
                  <a:pt x="264523" y="446812"/>
                  <a:pt x="268987" y="446812"/>
                </a:cubicBezTo>
                <a:cubicBezTo>
                  <a:pt x="273451" y="446812"/>
                  <a:pt x="286256" y="443288"/>
                  <a:pt x="307401" y="436240"/>
                </a:cubicBezTo>
                <a:cubicBezTo>
                  <a:pt x="319619" y="432245"/>
                  <a:pt x="328429" y="430248"/>
                  <a:pt x="333833" y="430248"/>
                </a:cubicBezTo>
                <a:cubicBezTo>
                  <a:pt x="337358" y="430248"/>
                  <a:pt x="339120" y="428428"/>
                  <a:pt x="339120" y="424786"/>
                </a:cubicBezTo>
                <a:cubicBezTo>
                  <a:pt x="339120" y="421144"/>
                  <a:pt x="337886" y="417444"/>
                  <a:pt x="335419" y="413684"/>
                </a:cubicBezTo>
                <a:cubicBezTo>
                  <a:pt x="332952" y="409925"/>
                  <a:pt x="329017" y="408046"/>
                  <a:pt x="323613" y="408046"/>
                </a:cubicBezTo>
                <a:cubicBezTo>
                  <a:pt x="321968" y="408046"/>
                  <a:pt x="320206" y="408281"/>
                  <a:pt x="318327" y="408751"/>
                </a:cubicBezTo>
                <a:cubicBezTo>
                  <a:pt x="318092" y="404521"/>
                  <a:pt x="318444" y="399470"/>
                  <a:pt x="319384" y="393596"/>
                </a:cubicBezTo>
                <a:cubicBezTo>
                  <a:pt x="329252" y="389837"/>
                  <a:pt x="337593" y="387957"/>
                  <a:pt x="344406" y="387957"/>
                </a:cubicBezTo>
                <a:lnTo>
                  <a:pt x="349692" y="387957"/>
                </a:lnTo>
                <a:cubicBezTo>
                  <a:pt x="351572" y="387957"/>
                  <a:pt x="353099" y="387546"/>
                  <a:pt x="354274" y="386724"/>
                </a:cubicBezTo>
                <a:cubicBezTo>
                  <a:pt x="355449" y="385902"/>
                  <a:pt x="356036" y="384551"/>
                  <a:pt x="356036" y="382671"/>
                </a:cubicBezTo>
                <a:cubicBezTo>
                  <a:pt x="356036" y="380791"/>
                  <a:pt x="353275" y="377032"/>
                  <a:pt x="347754" y="371393"/>
                </a:cubicBezTo>
                <a:cubicBezTo>
                  <a:pt x="342233" y="365755"/>
                  <a:pt x="336183" y="362935"/>
                  <a:pt x="329604" y="362935"/>
                </a:cubicBezTo>
                <a:cubicBezTo>
                  <a:pt x="327490" y="362935"/>
                  <a:pt x="325023" y="363170"/>
                  <a:pt x="322203" y="363640"/>
                </a:cubicBezTo>
                <a:cubicBezTo>
                  <a:pt x="322908" y="353067"/>
                  <a:pt x="319619" y="343434"/>
                  <a:pt x="312335" y="334741"/>
                </a:cubicBezTo>
                <a:cubicBezTo>
                  <a:pt x="305052" y="326048"/>
                  <a:pt x="296887" y="321702"/>
                  <a:pt x="287842" y="321702"/>
                </a:cubicBezTo>
                <a:close/>
                <a:moveTo>
                  <a:pt x="276226" y="89"/>
                </a:moveTo>
                <a:cubicBezTo>
                  <a:pt x="290865" y="463"/>
                  <a:pt x="305990" y="1961"/>
                  <a:pt x="321714" y="3458"/>
                </a:cubicBezTo>
                <a:cubicBezTo>
                  <a:pt x="353162" y="6453"/>
                  <a:pt x="392398" y="14840"/>
                  <a:pt x="422349" y="21429"/>
                </a:cubicBezTo>
                <a:cubicBezTo>
                  <a:pt x="452299" y="28018"/>
                  <a:pt x="478057" y="28018"/>
                  <a:pt x="501419" y="42994"/>
                </a:cubicBezTo>
                <a:cubicBezTo>
                  <a:pt x="524781" y="57969"/>
                  <a:pt x="549939" y="93910"/>
                  <a:pt x="562519" y="111281"/>
                </a:cubicBezTo>
                <a:cubicBezTo>
                  <a:pt x="575098" y="128653"/>
                  <a:pt x="569707" y="131648"/>
                  <a:pt x="576895" y="147222"/>
                </a:cubicBezTo>
                <a:cubicBezTo>
                  <a:pt x="584083" y="162797"/>
                  <a:pt x="598160" y="180168"/>
                  <a:pt x="605648" y="204728"/>
                </a:cubicBezTo>
                <a:cubicBezTo>
                  <a:pt x="613136" y="229287"/>
                  <a:pt x="621522" y="270320"/>
                  <a:pt x="621821" y="294581"/>
                </a:cubicBezTo>
                <a:cubicBezTo>
                  <a:pt x="622121" y="318841"/>
                  <a:pt x="608643" y="323034"/>
                  <a:pt x="607445" y="350289"/>
                </a:cubicBezTo>
                <a:cubicBezTo>
                  <a:pt x="606247" y="377544"/>
                  <a:pt x="614034" y="422770"/>
                  <a:pt x="614633" y="458112"/>
                </a:cubicBezTo>
                <a:cubicBezTo>
                  <a:pt x="615232" y="493454"/>
                  <a:pt x="616430" y="533289"/>
                  <a:pt x="611039" y="562341"/>
                </a:cubicBezTo>
                <a:cubicBezTo>
                  <a:pt x="605648" y="591393"/>
                  <a:pt x="594566" y="614455"/>
                  <a:pt x="582286" y="632426"/>
                </a:cubicBezTo>
                <a:cubicBezTo>
                  <a:pt x="570006" y="650396"/>
                  <a:pt x="551737" y="662377"/>
                  <a:pt x="537360" y="670164"/>
                </a:cubicBezTo>
                <a:cubicBezTo>
                  <a:pt x="522984" y="677951"/>
                  <a:pt x="506511" y="668666"/>
                  <a:pt x="496028" y="679149"/>
                </a:cubicBezTo>
                <a:cubicBezTo>
                  <a:pt x="485545" y="689632"/>
                  <a:pt x="487043" y="704607"/>
                  <a:pt x="474463" y="733061"/>
                </a:cubicBezTo>
                <a:cubicBezTo>
                  <a:pt x="471318" y="740174"/>
                  <a:pt x="467200" y="749515"/>
                  <a:pt x="462586" y="759904"/>
                </a:cubicBezTo>
                <a:lnTo>
                  <a:pt x="453817" y="779464"/>
                </a:lnTo>
                <a:lnTo>
                  <a:pt x="452323" y="786214"/>
                </a:lnTo>
                <a:cubicBezTo>
                  <a:pt x="442903" y="822407"/>
                  <a:pt x="429313" y="842007"/>
                  <a:pt x="418755" y="862448"/>
                </a:cubicBezTo>
                <a:cubicBezTo>
                  <a:pt x="404678" y="889703"/>
                  <a:pt x="398388" y="892099"/>
                  <a:pt x="375625" y="907374"/>
                </a:cubicBezTo>
                <a:cubicBezTo>
                  <a:pt x="352863" y="922649"/>
                  <a:pt x="306738" y="942716"/>
                  <a:pt x="282179" y="954097"/>
                </a:cubicBezTo>
                <a:cubicBezTo>
                  <a:pt x="257619" y="965479"/>
                  <a:pt x="251629" y="980454"/>
                  <a:pt x="228267" y="975662"/>
                </a:cubicBezTo>
                <a:cubicBezTo>
                  <a:pt x="204906" y="970870"/>
                  <a:pt x="159081" y="941518"/>
                  <a:pt x="142009" y="925345"/>
                </a:cubicBezTo>
                <a:cubicBezTo>
                  <a:pt x="124937" y="909171"/>
                  <a:pt x="134222" y="893597"/>
                  <a:pt x="125835" y="878622"/>
                </a:cubicBezTo>
                <a:cubicBezTo>
                  <a:pt x="117449" y="863646"/>
                  <a:pt x="98880" y="849270"/>
                  <a:pt x="91691" y="835492"/>
                </a:cubicBezTo>
                <a:cubicBezTo>
                  <a:pt x="86301" y="825159"/>
                  <a:pt x="84110" y="824935"/>
                  <a:pt x="83226" y="812833"/>
                </a:cubicBezTo>
                <a:lnTo>
                  <a:pt x="83127" y="810774"/>
                </a:lnTo>
                <a:lnTo>
                  <a:pt x="80741" y="805827"/>
                </a:lnTo>
                <a:cubicBezTo>
                  <a:pt x="77802" y="797053"/>
                  <a:pt x="76941" y="787740"/>
                  <a:pt x="76866" y="778324"/>
                </a:cubicBezTo>
                <a:lnTo>
                  <a:pt x="77371" y="761462"/>
                </a:lnTo>
                <a:lnTo>
                  <a:pt x="75181" y="748785"/>
                </a:lnTo>
                <a:cubicBezTo>
                  <a:pt x="74723" y="743806"/>
                  <a:pt x="74495" y="738349"/>
                  <a:pt x="74642" y="732253"/>
                </a:cubicBezTo>
                <a:lnTo>
                  <a:pt x="75370" y="723557"/>
                </a:lnTo>
                <a:lnTo>
                  <a:pt x="62040" y="676903"/>
                </a:lnTo>
                <a:cubicBezTo>
                  <a:pt x="57248" y="661927"/>
                  <a:pt x="52156" y="648000"/>
                  <a:pt x="46765" y="636020"/>
                </a:cubicBezTo>
                <a:cubicBezTo>
                  <a:pt x="35983" y="612059"/>
                  <a:pt x="17114" y="593789"/>
                  <a:pt x="10824" y="580311"/>
                </a:cubicBezTo>
                <a:cubicBezTo>
                  <a:pt x="4535" y="566833"/>
                  <a:pt x="9027" y="586301"/>
                  <a:pt x="7230" y="558747"/>
                </a:cubicBezTo>
                <a:cubicBezTo>
                  <a:pt x="5433" y="531192"/>
                  <a:pt x="-557" y="460807"/>
                  <a:pt x="42" y="414983"/>
                </a:cubicBezTo>
                <a:cubicBezTo>
                  <a:pt x="641" y="369158"/>
                  <a:pt x="3936" y="315546"/>
                  <a:pt x="10824" y="283798"/>
                </a:cubicBezTo>
                <a:cubicBezTo>
                  <a:pt x="17713" y="252050"/>
                  <a:pt x="34485" y="247558"/>
                  <a:pt x="41374" y="224495"/>
                </a:cubicBezTo>
                <a:cubicBezTo>
                  <a:pt x="48263" y="201433"/>
                  <a:pt x="41374" y="167889"/>
                  <a:pt x="52156" y="145425"/>
                </a:cubicBezTo>
                <a:cubicBezTo>
                  <a:pt x="62939" y="122962"/>
                  <a:pt x="88696" y="107388"/>
                  <a:pt x="106068" y="89717"/>
                </a:cubicBezTo>
                <a:cubicBezTo>
                  <a:pt x="123439" y="72046"/>
                  <a:pt x="135120" y="53776"/>
                  <a:pt x="156385" y="39399"/>
                </a:cubicBezTo>
                <a:cubicBezTo>
                  <a:pt x="177650" y="25023"/>
                  <a:pt x="206104" y="9449"/>
                  <a:pt x="233659" y="3458"/>
                </a:cubicBezTo>
                <a:cubicBezTo>
                  <a:pt x="247436" y="463"/>
                  <a:pt x="261588" y="-286"/>
                  <a:pt x="276226" y="89"/>
                </a:cubicBezTo>
                <a:close/>
              </a:path>
            </a:pathLst>
          </a:custGeom>
          <a:solidFill>
            <a:srgbClr val="D924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504728" y="2051236"/>
            <a:ext cx="60707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加强中央集权：</a:t>
            </a: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“罢黜百家，独尊儒术”</a:t>
            </a:r>
          </a:p>
        </p:txBody>
      </p:sp>
      <p:sp>
        <p:nvSpPr>
          <p:cNvPr id="7" name="任意形状 6"/>
          <p:cNvSpPr/>
          <p:nvPr/>
        </p:nvSpPr>
        <p:spPr>
          <a:xfrm>
            <a:off x="3605791" y="3069164"/>
            <a:ext cx="404562" cy="635367"/>
          </a:xfrm>
          <a:custGeom>
            <a:avLst/>
            <a:gdLst/>
            <a:ahLst/>
            <a:cxnLst/>
            <a:rect l="l" t="t" r="r" b="b"/>
            <a:pathLst>
              <a:path w="621825" h="976580">
                <a:moveTo>
                  <a:pt x="270749" y="574390"/>
                </a:moveTo>
                <a:cubicBezTo>
                  <a:pt x="271689" y="574390"/>
                  <a:pt x="272923" y="575565"/>
                  <a:pt x="274450" y="577915"/>
                </a:cubicBezTo>
                <a:cubicBezTo>
                  <a:pt x="275977" y="580264"/>
                  <a:pt x="276741" y="582085"/>
                  <a:pt x="276741" y="583377"/>
                </a:cubicBezTo>
                <a:cubicBezTo>
                  <a:pt x="276741" y="584669"/>
                  <a:pt x="275507" y="585315"/>
                  <a:pt x="273040" y="585315"/>
                </a:cubicBezTo>
                <a:cubicBezTo>
                  <a:pt x="270573" y="585315"/>
                  <a:pt x="269340" y="583788"/>
                  <a:pt x="269340" y="580734"/>
                </a:cubicBezTo>
                <a:cubicBezTo>
                  <a:pt x="269340" y="576505"/>
                  <a:pt x="269809" y="574390"/>
                  <a:pt x="270749" y="574390"/>
                </a:cubicBezTo>
                <a:close/>
                <a:moveTo>
                  <a:pt x="242908" y="530337"/>
                </a:moveTo>
                <a:cubicBezTo>
                  <a:pt x="245492" y="530102"/>
                  <a:pt x="247489" y="530220"/>
                  <a:pt x="248899" y="530690"/>
                </a:cubicBezTo>
                <a:cubicBezTo>
                  <a:pt x="250309" y="531159"/>
                  <a:pt x="251483" y="531982"/>
                  <a:pt x="252423" y="533157"/>
                </a:cubicBezTo>
                <a:cubicBezTo>
                  <a:pt x="253363" y="534331"/>
                  <a:pt x="253833" y="536211"/>
                  <a:pt x="253833" y="538795"/>
                </a:cubicBezTo>
                <a:cubicBezTo>
                  <a:pt x="253833" y="547019"/>
                  <a:pt x="251953" y="558296"/>
                  <a:pt x="248194" y="572628"/>
                </a:cubicBezTo>
                <a:cubicBezTo>
                  <a:pt x="244435" y="586960"/>
                  <a:pt x="239618" y="597180"/>
                  <a:pt x="233745" y="603289"/>
                </a:cubicBezTo>
                <a:cubicBezTo>
                  <a:pt x="235624" y="565462"/>
                  <a:pt x="238679" y="541145"/>
                  <a:pt x="242908" y="530337"/>
                </a:cubicBezTo>
                <a:close/>
                <a:moveTo>
                  <a:pt x="278855" y="510249"/>
                </a:moveTo>
                <a:cubicBezTo>
                  <a:pt x="280735" y="510249"/>
                  <a:pt x="282790" y="513068"/>
                  <a:pt x="285023" y="518707"/>
                </a:cubicBezTo>
                <a:cubicBezTo>
                  <a:pt x="287255" y="524346"/>
                  <a:pt x="288371" y="532158"/>
                  <a:pt x="288371" y="542143"/>
                </a:cubicBezTo>
                <a:cubicBezTo>
                  <a:pt x="288371" y="552129"/>
                  <a:pt x="288136" y="562643"/>
                  <a:pt x="287666" y="573685"/>
                </a:cubicBezTo>
                <a:cubicBezTo>
                  <a:pt x="280852" y="571806"/>
                  <a:pt x="276036" y="568986"/>
                  <a:pt x="273216" y="565227"/>
                </a:cubicBezTo>
                <a:cubicBezTo>
                  <a:pt x="275331" y="553715"/>
                  <a:pt x="276388" y="544317"/>
                  <a:pt x="276388" y="537033"/>
                </a:cubicBezTo>
                <a:cubicBezTo>
                  <a:pt x="276388" y="529750"/>
                  <a:pt x="273804" y="523054"/>
                  <a:pt x="268635" y="516945"/>
                </a:cubicBezTo>
                <a:cubicBezTo>
                  <a:pt x="273569" y="512481"/>
                  <a:pt x="276975" y="510249"/>
                  <a:pt x="278855" y="510249"/>
                </a:cubicBezTo>
                <a:close/>
                <a:moveTo>
                  <a:pt x="266873" y="495799"/>
                </a:moveTo>
                <a:cubicBezTo>
                  <a:pt x="267577" y="495799"/>
                  <a:pt x="267930" y="496093"/>
                  <a:pt x="267930" y="496681"/>
                </a:cubicBezTo>
                <a:cubicBezTo>
                  <a:pt x="267930" y="497268"/>
                  <a:pt x="264288" y="500205"/>
                  <a:pt x="257005" y="505491"/>
                </a:cubicBezTo>
                <a:cubicBezTo>
                  <a:pt x="249721" y="510778"/>
                  <a:pt x="245375" y="513421"/>
                  <a:pt x="243965" y="513421"/>
                </a:cubicBezTo>
                <a:cubicBezTo>
                  <a:pt x="243495" y="513421"/>
                  <a:pt x="243260" y="513303"/>
                  <a:pt x="243260" y="513068"/>
                </a:cubicBezTo>
                <a:cubicBezTo>
                  <a:pt x="243260" y="511189"/>
                  <a:pt x="246432" y="507841"/>
                  <a:pt x="252776" y="503024"/>
                </a:cubicBezTo>
                <a:cubicBezTo>
                  <a:pt x="259119" y="498208"/>
                  <a:pt x="263818" y="495799"/>
                  <a:pt x="266873" y="495799"/>
                </a:cubicBezTo>
                <a:close/>
                <a:moveTo>
                  <a:pt x="311278" y="431658"/>
                </a:moveTo>
                <a:cubicBezTo>
                  <a:pt x="314098" y="440821"/>
                  <a:pt x="316212" y="447987"/>
                  <a:pt x="317622" y="453156"/>
                </a:cubicBezTo>
                <a:cubicBezTo>
                  <a:pt x="311278" y="452686"/>
                  <a:pt x="302761" y="454448"/>
                  <a:pt x="292071" y="458442"/>
                </a:cubicBezTo>
                <a:cubicBezTo>
                  <a:pt x="281381" y="462437"/>
                  <a:pt x="254773" y="473832"/>
                  <a:pt x="212247" y="492628"/>
                </a:cubicBezTo>
                <a:lnTo>
                  <a:pt x="271454" y="459852"/>
                </a:lnTo>
                <a:cubicBezTo>
                  <a:pt x="286256" y="451394"/>
                  <a:pt x="296418" y="445226"/>
                  <a:pt x="301939" y="441350"/>
                </a:cubicBezTo>
                <a:cubicBezTo>
                  <a:pt x="307460" y="437473"/>
                  <a:pt x="310573" y="434243"/>
                  <a:pt x="311278" y="431658"/>
                </a:cubicBezTo>
                <a:close/>
                <a:moveTo>
                  <a:pt x="378944" y="347429"/>
                </a:moveTo>
                <a:cubicBezTo>
                  <a:pt x="377534" y="347429"/>
                  <a:pt x="376829" y="347898"/>
                  <a:pt x="376829" y="348838"/>
                </a:cubicBezTo>
                <a:cubicBezTo>
                  <a:pt x="376829" y="349778"/>
                  <a:pt x="378239" y="351834"/>
                  <a:pt x="381058" y="355006"/>
                </a:cubicBezTo>
                <a:cubicBezTo>
                  <a:pt x="383878" y="358178"/>
                  <a:pt x="385287" y="361526"/>
                  <a:pt x="385287" y="365050"/>
                </a:cubicBezTo>
                <a:cubicBezTo>
                  <a:pt x="385287" y="370924"/>
                  <a:pt x="381293" y="375975"/>
                  <a:pt x="373305" y="380204"/>
                </a:cubicBezTo>
                <a:cubicBezTo>
                  <a:pt x="371660" y="381144"/>
                  <a:pt x="370838" y="382789"/>
                  <a:pt x="370838" y="385138"/>
                </a:cubicBezTo>
                <a:cubicBezTo>
                  <a:pt x="370838" y="387488"/>
                  <a:pt x="372953" y="389837"/>
                  <a:pt x="377182" y="392187"/>
                </a:cubicBezTo>
                <a:cubicBezTo>
                  <a:pt x="381411" y="394536"/>
                  <a:pt x="387343" y="395711"/>
                  <a:pt x="394979" y="395711"/>
                </a:cubicBezTo>
                <a:cubicBezTo>
                  <a:pt x="402615" y="395711"/>
                  <a:pt x="408019" y="394242"/>
                  <a:pt x="411191" y="391305"/>
                </a:cubicBezTo>
                <a:cubicBezTo>
                  <a:pt x="414362" y="388369"/>
                  <a:pt x="415948" y="383670"/>
                  <a:pt x="415948" y="377208"/>
                </a:cubicBezTo>
                <a:cubicBezTo>
                  <a:pt x="415948" y="370747"/>
                  <a:pt x="413599" y="365167"/>
                  <a:pt x="408900" y="360468"/>
                </a:cubicBezTo>
                <a:cubicBezTo>
                  <a:pt x="404201" y="355769"/>
                  <a:pt x="398621" y="352421"/>
                  <a:pt x="392160" y="350424"/>
                </a:cubicBezTo>
                <a:cubicBezTo>
                  <a:pt x="385699" y="348427"/>
                  <a:pt x="381293" y="347429"/>
                  <a:pt x="378944" y="347429"/>
                </a:cubicBezTo>
                <a:close/>
                <a:moveTo>
                  <a:pt x="270926" y="311129"/>
                </a:moveTo>
                <a:cubicBezTo>
                  <a:pt x="266109" y="311129"/>
                  <a:pt x="263701" y="312421"/>
                  <a:pt x="263701" y="315005"/>
                </a:cubicBezTo>
                <a:cubicBezTo>
                  <a:pt x="263701" y="316415"/>
                  <a:pt x="264288" y="317942"/>
                  <a:pt x="265463" y="319587"/>
                </a:cubicBezTo>
                <a:cubicBezTo>
                  <a:pt x="281440" y="340028"/>
                  <a:pt x="291072" y="357296"/>
                  <a:pt x="294362" y="371393"/>
                </a:cubicBezTo>
                <a:cubicBezTo>
                  <a:pt x="253950" y="385725"/>
                  <a:pt x="227518" y="392891"/>
                  <a:pt x="215066" y="392891"/>
                </a:cubicBezTo>
                <a:lnTo>
                  <a:pt x="211189" y="392891"/>
                </a:lnTo>
                <a:cubicBezTo>
                  <a:pt x="209075" y="392891"/>
                  <a:pt x="208018" y="393831"/>
                  <a:pt x="208018" y="395711"/>
                </a:cubicBezTo>
                <a:cubicBezTo>
                  <a:pt x="208018" y="397590"/>
                  <a:pt x="209721" y="401173"/>
                  <a:pt x="213128" y="406460"/>
                </a:cubicBezTo>
                <a:cubicBezTo>
                  <a:pt x="216535" y="411746"/>
                  <a:pt x="221938" y="416269"/>
                  <a:pt x="229339" y="420028"/>
                </a:cubicBezTo>
                <a:cubicBezTo>
                  <a:pt x="236740" y="423787"/>
                  <a:pt x="243260" y="425667"/>
                  <a:pt x="248899" y="425667"/>
                </a:cubicBezTo>
                <a:cubicBezTo>
                  <a:pt x="254538" y="425667"/>
                  <a:pt x="258649" y="424962"/>
                  <a:pt x="261234" y="423552"/>
                </a:cubicBezTo>
                <a:cubicBezTo>
                  <a:pt x="277445" y="415799"/>
                  <a:pt x="291660" y="409808"/>
                  <a:pt x="303877" y="405579"/>
                </a:cubicBezTo>
                <a:cubicBezTo>
                  <a:pt x="305992" y="414037"/>
                  <a:pt x="307871" y="420733"/>
                  <a:pt x="309516" y="425667"/>
                </a:cubicBezTo>
                <a:cubicBezTo>
                  <a:pt x="300588" y="421908"/>
                  <a:pt x="293011" y="420028"/>
                  <a:pt x="286785" y="420028"/>
                </a:cubicBezTo>
                <a:cubicBezTo>
                  <a:pt x="280558" y="420028"/>
                  <a:pt x="274626" y="421966"/>
                  <a:pt x="268987" y="425843"/>
                </a:cubicBezTo>
                <a:cubicBezTo>
                  <a:pt x="263348" y="429720"/>
                  <a:pt x="255360" y="433420"/>
                  <a:pt x="245022" y="436945"/>
                </a:cubicBezTo>
                <a:cubicBezTo>
                  <a:pt x="234684" y="440469"/>
                  <a:pt x="226931" y="442583"/>
                  <a:pt x="221762" y="443288"/>
                </a:cubicBezTo>
                <a:cubicBezTo>
                  <a:pt x="216593" y="443993"/>
                  <a:pt x="213539" y="444757"/>
                  <a:pt x="212599" y="445579"/>
                </a:cubicBezTo>
                <a:cubicBezTo>
                  <a:pt x="211659" y="446401"/>
                  <a:pt x="211189" y="447517"/>
                  <a:pt x="211189" y="448927"/>
                </a:cubicBezTo>
                <a:cubicBezTo>
                  <a:pt x="211189" y="455741"/>
                  <a:pt x="216828" y="463964"/>
                  <a:pt x="228106" y="473597"/>
                </a:cubicBezTo>
                <a:cubicBezTo>
                  <a:pt x="205786" y="489808"/>
                  <a:pt x="191571" y="499676"/>
                  <a:pt x="185462" y="503200"/>
                </a:cubicBezTo>
                <a:cubicBezTo>
                  <a:pt x="179354" y="506725"/>
                  <a:pt x="172893" y="508722"/>
                  <a:pt x="166079" y="509192"/>
                </a:cubicBezTo>
                <a:cubicBezTo>
                  <a:pt x="163965" y="509427"/>
                  <a:pt x="162496" y="510543"/>
                  <a:pt x="161674" y="512540"/>
                </a:cubicBezTo>
                <a:cubicBezTo>
                  <a:pt x="160851" y="514537"/>
                  <a:pt x="160440" y="518413"/>
                  <a:pt x="160440" y="524170"/>
                </a:cubicBezTo>
                <a:cubicBezTo>
                  <a:pt x="160440" y="529926"/>
                  <a:pt x="161791" y="534507"/>
                  <a:pt x="164493" y="537914"/>
                </a:cubicBezTo>
                <a:cubicBezTo>
                  <a:pt x="167195" y="541321"/>
                  <a:pt x="170543" y="543024"/>
                  <a:pt x="174537" y="543024"/>
                </a:cubicBezTo>
                <a:cubicBezTo>
                  <a:pt x="178531" y="543024"/>
                  <a:pt x="182291" y="541615"/>
                  <a:pt x="185815" y="538795"/>
                </a:cubicBezTo>
                <a:cubicBezTo>
                  <a:pt x="209780" y="519294"/>
                  <a:pt x="230925" y="505197"/>
                  <a:pt x="249251" y="496504"/>
                </a:cubicBezTo>
                <a:cubicBezTo>
                  <a:pt x="239149" y="504728"/>
                  <a:pt x="231983" y="511659"/>
                  <a:pt x="227753" y="517297"/>
                </a:cubicBezTo>
                <a:cubicBezTo>
                  <a:pt x="223524" y="522936"/>
                  <a:pt x="220646" y="529808"/>
                  <a:pt x="219119" y="537914"/>
                </a:cubicBezTo>
                <a:cubicBezTo>
                  <a:pt x="217592" y="546020"/>
                  <a:pt x="216828" y="558061"/>
                  <a:pt x="216828" y="574038"/>
                </a:cubicBezTo>
                <a:cubicBezTo>
                  <a:pt x="216828" y="586020"/>
                  <a:pt x="220705" y="597063"/>
                  <a:pt x="228458" y="607166"/>
                </a:cubicBezTo>
                <a:cubicBezTo>
                  <a:pt x="227753" y="612335"/>
                  <a:pt x="224347" y="614919"/>
                  <a:pt x="218238" y="614919"/>
                </a:cubicBezTo>
                <a:cubicBezTo>
                  <a:pt x="215419" y="614919"/>
                  <a:pt x="213656" y="614978"/>
                  <a:pt x="212952" y="615095"/>
                </a:cubicBezTo>
                <a:cubicBezTo>
                  <a:pt x="212247" y="615213"/>
                  <a:pt x="211601" y="615918"/>
                  <a:pt x="211013" y="617210"/>
                </a:cubicBezTo>
                <a:cubicBezTo>
                  <a:pt x="210426" y="618502"/>
                  <a:pt x="210132" y="620440"/>
                  <a:pt x="210132" y="623025"/>
                </a:cubicBezTo>
                <a:cubicBezTo>
                  <a:pt x="210132" y="625609"/>
                  <a:pt x="211131" y="628018"/>
                  <a:pt x="213128" y="630250"/>
                </a:cubicBezTo>
                <a:cubicBezTo>
                  <a:pt x="215125" y="632482"/>
                  <a:pt x="217298" y="633598"/>
                  <a:pt x="219648" y="633598"/>
                </a:cubicBezTo>
                <a:cubicBezTo>
                  <a:pt x="221997" y="633598"/>
                  <a:pt x="226402" y="632305"/>
                  <a:pt x="232864" y="629721"/>
                </a:cubicBezTo>
                <a:cubicBezTo>
                  <a:pt x="239325" y="627137"/>
                  <a:pt x="244964" y="623260"/>
                  <a:pt x="249780" y="618091"/>
                </a:cubicBezTo>
                <a:cubicBezTo>
                  <a:pt x="254596" y="612922"/>
                  <a:pt x="259472" y="605169"/>
                  <a:pt x="264406" y="594831"/>
                </a:cubicBezTo>
                <a:cubicBezTo>
                  <a:pt x="275448" y="607048"/>
                  <a:pt x="286197" y="615565"/>
                  <a:pt x="296653" y="620382"/>
                </a:cubicBezTo>
                <a:cubicBezTo>
                  <a:pt x="307108" y="625198"/>
                  <a:pt x="313451" y="627606"/>
                  <a:pt x="315683" y="627606"/>
                </a:cubicBezTo>
                <a:cubicBezTo>
                  <a:pt x="317915" y="627606"/>
                  <a:pt x="319032" y="625374"/>
                  <a:pt x="319032" y="620910"/>
                </a:cubicBezTo>
                <a:cubicBezTo>
                  <a:pt x="319032" y="616446"/>
                  <a:pt x="317034" y="611395"/>
                  <a:pt x="313040" y="605756"/>
                </a:cubicBezTo>
                <a:cubicBezTo>
                  <a:pt x="309046" y="600117"/>
                  <a:pt x="306932" y="595536"/>
                  <a:pt x="306697" y="592012"/>
                </a:cubicBezTo>
                <a:cubicBezTo>
                  <a:pt x="309986" y="572511"/>
                  <a:pt x="311631" y="557239"/>
                  <a:pt x="311631" y="546196"/>
                </a:cubicBezTo>
                <a:cubicBezTo>
                  <a:pt x="311631" y="535154"/>
                  <a:pt x="311102" y="526402"/>
                  <a:pt x="310045" y="519941"/>
                </a:cubicBezTo>
                <a:cubicBezTo>
                  <a:pt x="308987" y="513479"/>
                  <a:pt x="306403" y="507253"/>
                  <a:pt x="302291" y="501262"/>
                </a:cubicBezTo>
                <a:cubicBezTo>
                  <a:pt x="298180" y="495271"/>
                  <a:pt x="292012" y="490396"/>
                  <a:pt x="283789" y="486636"/>
                </a:cubicBezTo>
                <a:lnTo>
                  <a:pt x="322908" y="468310"/>
                </a:lnTo>
                <a:cubicBezTo>
                  <a:pt x="326902" y="480058"/>
                  <a:pt x="332541" y="495799"/>
                  <a:pt x="339825" y="515535"/>
                </a:cubicBezTo>
                <a:cubicBezTo>
                  <a:pt x="347108" y="535271"/>
                  <a:pt x="353510" y="551071"/>
                  <a:pt x="359032" y="562936"/>
                </a:cubicBezTo>
                <a:cubicBezTo>
                  <a:pt x="364553" y="574801"/>
                  <a:pt x="371719" y="587489"/>
                  <a:pt x="380530" y="600998"/>
                </a:cubicBezTo>
                <a:cubicBezTo>
                  <a:pt x="389340" y="614508"/>
                  <a:pt x="397916" y="625551"/>
                  <a:pt x="406257" y="634126"/>
                </a:cubicBezTo>
                <a:cubicBezTo>
                  <a:pt x="414597" y="642702"/>
                  <a:pt x="421000" y="648047"/>
                  <a:pt x="425464" y="650162"/>
                </a:cubicBezTo>
                <a:cubicBezTo>
                  <a:pt x="429928" y="652276"/>
                  <a:pt x="433158" y="653333"/>
                  <a:pt x="435156" y="653333"/>
                </a:cubicBezTo>
                <a:cubicBezTo>
                  <a:pt x="437153" y="653333"/>
                  <a:pt x="438151" y="652159"/>
                  <a:pt x="438151" y="649809"/>
                </a:cubicBezTo>
                <a:cubicBezTo>
                  <a:pt x="438151" y="649104"/>
                  <a:pt x="438034" y="648165"/>
                  <a:pt x="437799" y="646990"/>
                </a:cubicBezTo>
                <a:cubicBezTo>
                  <a:pt x="430515" y="622555"/>
                  <a:pt x="424054" y="596241"/>
                  <a:pt x="418415" y="568047"/>
                </a:cubicBezTo>
                <a:cubicBezTo>
                  <a:pt x="417711" y="564052"/>
                  <a:pt x="416829" y="562055"/>
                  <a:pt x="415772" y="562055"/>
                </a:cubicBezTo>
                <a:cubicBezTo>
                  <a:pt x="414715" y="562055"/>
                  <a:pt x="414186" y="564052"/>
                  <a:pt x="414186" y="568047"/>
                </a:cubicBezTo>
                <a:cubicBezTo>
                  <a:pt x="413481" y="590367"/>
                  <a:pt x="411837" y="601527"/>
                  <a:pt x="409252" y="601527"/>
                </a:cubicBezTo>
                <a:cubicBezTo>
                  <a:pt x="406903" y="601527"/>
                  <a:pt x="400324" y="593715"/>
                  <a:pt x="389516" y="578091"/>
                </a:cubicBezTo>
                <a:cubicBezTo>
                  <a:pt x="378709" y="562467"/>
                  <a:pt x="368371" y="543142"/>
                  <a:pt x="358503" y="520117"/>
                </a:cubicBezTo>
                <a:cubicBezTo>
                  <a:pt x="348635" y="497092"/>
                  <a:pt x="340882" y="474067"/>
                  <a:pt x="335243" y="451042"/>
                </a:cubicBezTo>
                <a:cubicBezTo>
                  <a:pt x="329604" y="428016"/>
                  <a:pt x="327137" y="409690"/>
                  <a:pt x="327842" y="396063"/>
                </a:cubicBezTo>
                <a:cubicBezTo>
                  <a:pt x="334186" y="393479"/>
                  <a:pt x="342938" y="389837"/>
                  <a:pt x="354098" y="385138"/>
                </a:cubicBezTo>
                <a:cubicBezTo>
                  <a:pt x="365258" y="380439"/>
                  <a:pt x="371249" y="377678"/>
                  <a:pt x="372071" y="376856"/>
                </a:cubicBezTo>
                <a:cubicBezTo>
                  <a:pt x="372894" y="376034"/>
                  <a:pt x="373305" y="374800"/>
                  <a:pt x="373305" y="373156"/>
                </a:cubicBezTo>
                <a:cubicBezTo>
                  <a:pt x="373305" y="369161"/>
                  <a:pt x="369722" y="365226"/>
                  <a:pt x="362556" y="361349"/>
                </a:cubicBezTo>
                <a:cubicBezTo>
                  <a:pt x="355390" y="357473"/>
                  <a:pt x="349340" y="355534"/>
                  <a:pt x="344406" y="355534"/>
                </a:cubicBezTo>
                <a:cubicBezTo>
                  <a:pt x="339472" y="355534"/>
                  <a:pt x="331131" y="357766"/>
                  <a:pt x="319384" y="362230"/>
                </a:cubicBezTo>
                <a:cubicBezTo>
                  <a:pt x="317034" y="341085"/>
                  <a:pt x="309575" y="327282"/>
                  <a:pt x="297005" y="320820"/>
                </a:cubicBezTo>
                <a:cubicBezTo>
                  <a:pt x="284435" y="314359"/>
                  <a:pt x="275742" y="311129"/>
                  <a:pt x="270926" y="311129"/>
                </a:cubicBezTo>
                <a:close/>
                <a:moveTo>
                  <a:pt x="276226" y="89"/>
                </a:moveTo>
                <a:cubicBezTo>
                  <a:pt x="290865" y="463"/>
                  <a:pt x="305990" y="1961"/>
                  <a:pt x="321714" y="3458"/>
                </a:cubicBezTo>
                <a:cubicBezTo>
                  <a:pt x="353163" y="6453"/>
                  <a:pt x="392398" y="14840"/>
                  <a:pt x="422349" y="21429"/>
                </a:cubicBezTo>
                <a:cubicBezTo>
                  <a:pt x="452300" y="28018"/>
                  <a:pt x="478057" y="28018"/>
                  <a:pt x="501419" y="42994"/>
                </a:cubicBezTo>
                <a:cubicBezTo>
                  <a:pt x="524781" y="57969"/>
                  <a:pt x="549939" y="93910"/>
                  <a:pt x="562519" y="111282"/>
                </a:cubicBezTo>
                <a:cubicBezTo>
                  <a:pt x="575098" y="128653"/>
                  <a:pt x="569707" y="131648"/>
                  <a:pt x="576895" y="147222"/>
                </a:cubicBezTo>
                <a:cubicBezTo>
                  <a:pt x="584083" y="162797"/>
                  <a:pt x="598160" y="180168"/>
                  <a:pt x="605648" y="204728"/>
                </a:cubicBezTo>
                <a:cubicBezTo>
                  <a:pt x="613136" y="229288"/>
                  <a:pt x="621522" y="270320"/>
                  <a:pt x="621821" y="294581"/>
                </a:cubicBezTo>
                <a:cubicBezTo>
                  <a:pt x="622121" y="318841"/>
                  <a:pt x="608643" y="323034"/>
                  <a:pt x="607445" y="350289"/>
                </a:cubicBezTo>
                <a:cubicBezTo>
                  <a:pt x="606247" y="377544"/>
                  <a:pt x="614034" y="422770"/>
                  <a:pt x="614633" y="458112"/>
                </a:cubicBezTo>
                <a:cubicBezTo>
                  <a:pt x="615232" y="493454"/>
                  <a:pt x="616430" y="533289"/>
                  <a:pt x="611039" y="562341"/>
                </a:cubicBezTo>
                <a:cubicBezTo>
                  <a:pt x="605648" y="591393"/>
                  <a:pt x="594566" y="614455"/>
                  <a:pt x="582286" y="632426"/>
                </a:cubicBezTo>
                <a:cubicBezTo>
                  <a:pt x="570006" y="650396"/>
                  <a:pt x="551737" y="662377"/>
                  <a:pt x="537360" y="670164"/>
                </a:cubicBezTo>
                <a:cubicBezTo>
                  <a:pt x="522984" y="677951"/>
                  <a:pt x="506511" y="668666"/>
                  <a:pt x="496028" y="679149"/>
                </a:cubicBezTo>
                <a:cubicBezTo>
                  <a:pt x="485545" y="689632"/>
                  <a:pt x="487043" y="704607"/>
                  <a:pt x="474463" y="733061"/>
                </a:cubicBezTo>
                <a:cubicBezTo>
                  <a:pt x="471318" y="740174"/>
                  <a:pt x="467200" y="749515"/>
                  <a:pt x="462586" y="759904"/>
                </a:cubicBezTo>
                <a:lnTo>
                  <a:pt x="453817" y="779464"/>
                </a:lnTo>
                <a:lnTo>
                  <a:pt x="452323" y="786214"/>
                </a:lnTo>
                <a:cubicBezTo>
                  <a:pt x="442903" y="822407"/>
                  <a:pt x="429313" y="842007"/>
                  <a:pt x="418755" y="862448"/>
                </a:cubicBezTo>
                <a:cubicBezTo>
                  <a:pt x="404678" y="889703"/>
                  <a:pt x="398388" y="892099"/>
                  <a:pt x="375625" y="907374"/>
                </a:cubicBezTo>
                <a:cubicBezTo>
                  <a:pt x="352863" y="922649"/>
                  <a:pt x="306739" y="942716"/>
                  <a:pt x="282179" y="954097"/>
                </a:cubicBezTo>
                <a:cubicBezTo>
                  <a:pt x="257619" y="965479"/>
                  <a:pt x="251629" y="980454"/>
                  <a:pt x="228267" y="975662"/>
                </a:cubicBezTo>
                <a:cubicBezTo>
                  <a:pt x="204906" y="970870"/>
                  <a:pt x="159081" y="941518"/>
                  <a:pt x="142009" y="925345"/>
                </a:cubicBezTo>
                <a:cubicBezTo>
                  <a:pt x="124937" y="909171"/>
                  <a:pt x="134222" y="893597"/>
                  <a:pt x="125835" y="878622"/>
                </a:cubicBezTo>
                <a:cubicBezTo>
                  <a:pt x="117449" y="863646"/>
                  <a:pt x="98880" y="849270"/>
                  <a:pt x="91692" y="835492"/>
                </a:cubicBezTo>
                <a:cubicBezTo>
                  <a:pt x="86301" y="825159"/>
                  <a:pt x="84110" y="824935"/>
                  <a:pt x="83226" y="812833"/>
                </a:cubicBezTo>
                <a:lnTo>
                  <a:pt x="83127" y="810774"/>
                </a:lnTo>
                <a:lnTo>
                  <a:pt x="80741" y="805827"/>
                </a:lnTo>
                <a:cubicBezTo>
                  <a:pt x="77802" y="797053"/>
                  <a:pt x="76941" y="787740"/>
                  <a:pt x="76866" y="778324"/>
                </a:cubicBezTo>
                <a:lnTo>
                  <a:pt x="77371" y="761462"/>
                </a:lnTo>
                <a:lnTo>
                  <a:pt x="75181" y="748785"/>
                </a:lnTo>
                <a:cubicBezTo>
                  <a:pt x="74723" y="743806"/>
                  <a:pt x="74495" y="738349"/>
                  <a:pt x="74642" y="732253"/>
                </a:cubicBezTo>
                <a:lnTo>
                  <a:pt x="75370" y="723557"/>
                </a:lnTo>
                <a:lnTo>
                  <a:pt x="62040" y="676903"/>
                </a:lnTo>
                <a:cubicBezTo>
                  <a:pt x="57248" y="661927"/>
                  <a:pt x="52156" y="648000"/>
                  <a:pt x="46765" y="636020"/>
                </a:cubicBezTo>
                <a:cubicBezTo>
                  <a:pt x="35983" y="612059"/>
                  <a:pt x="17114" y="593789"/>
                  <a:pt x="10824" y="580311"/>
                </a:cubicBezTo>
                <a:cubicBezTo>
                  <a:pt x="4535" y="566833"/>
                  <a:pt x="9027" y="586301"/>
                  <a:pt x="7230" y="558747"/>
                </a:cubicBezTo>
                <a:cubicBezTo>
                  <a:pt x="5433" y="531192"/>
                  <a:pt x="-557" y="460807"/>
                  <a:pt x="42" y="414983"/>
                </a:cubicBezTo>
                <a:cubicBezTo>
                  <a:pt x="641" y="369158"/>
                  <a:pt x="3936" y="315546"/>
                  <a:pt x="10824" y="283798"/>
                </a:cubicBezTo>
                <a:cubicBezTo>
                  <a:pt x="17713" y="252050"/>
                  <a:pt x="34486" y="247558"/>
                  <a:pt x="41374" y="224496"/>
                </a:cubicBezTo>
                <a:cubicBezTo>
                  <a:pt x="48263" y="201433"/>
                  <a:pt x="41374" y="167889"/>
                  <a:pt x="52156" y="145425"/>
                </a:cubicBezTo>
                <a:cubicBezTo>
                  <a:pt x="62939" y="122962"/>
                  <a:pt x="88696" y="107388"/>
                  <a:pt x="106068" y="89717"/>
                </a:cubicBezTo>
                <a:cubicBezTo>
                  <a:pt x="123439" y="72046"/>
                  <a:pt x="135120" y="53776"/>
                  <a:pt x="156385" y="39400"/>
                </a:cubicBezTo>
                <a:cubicBezTo>
                  <a:pt x="177651" y="25023"/>
                  <a:pt x="206104" y="9449"/>
                  <a:pt x="233659" y="3458"/>
                </a:cubicBezTo>
                <a:cubicBezTo>
                  <a:pt x="247436" y="463"/>
                  <a:pt x="261588" y="-286"/>
                  <a:pt x="276226" y="89"/>
                </a:cubicBezTo>
                <a:close/>
              </a:path>
            </a:pathLst>
          </a:custGeom>
          <a:solidFill>
            <a:srgbClr val="D924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54104" y="3102762"/>
            <a:ext cx="60707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加强君权：</a:t>
            </a: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“君权神授”“天人合一”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504727" y="4154288"/>
            <a:ext cx="85430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缓和阶级矛盾：</a:t>
            </a: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“施行仁政”，限田、薄敛</a:t>
            </a:r>
            <a:r>
              <a:rPr kumimoji="1" lang="zh-CN" altLang="en-US" sz="2000" spc="60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、省赋役</a:t>
            </a:r>
            <a:endParaRPr kumimoji="1"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" name="任意形状 9"/>
          <p:cNvSpPr/>
          <p:nvPr/>
        </p:nvSpPr>
        <p:spPr>
          <a:xfrm>
            <a:off x="3605791" y="5205814"/>
            <a:ext cx="379567" cy="596112"/>
          </a:xfrm>
          <a:custGeom>
            <a:avLst/>
            <a:gdLst/>
            <a:ahLst/>
            <a:cxnLst/>
            <a:rect l="l" t="t" r="r" b="b"/>
            <a:pathLst>
              <a:path w="621825" h="976580">
                <a:moveTo>
                  <a:pt x="383878" y="512364"/>
                </a:moveTo>
                <a:cubicBezTo>
                  <a:pt x="385992" y="514713"/>
                  <a:pt x="387050" y="516710"/>
                  <a:pt x="387050" y="518355"/>
                </a:cubicBezTo>
                <a:cubicBezTo>
                  <a:pt x="387050" y="519999"/>
                  <a:pt x="386932" y="521292"/>
                  <a:pt x="386697" y="522231"/>
                </a:cubicBezTo>
                <a:cubicBezTo>
                  <a:pt x="385287" y="522466"/>
                  <a:pt x="384113" y="522584"/>
                  <a:pt x="383173" y="522584"/>
                </a:cubicBezTo>
                <a:cubicBezTo>
                  <a:pt x="379649" y="522584"/>
                  <a:pt x="377652" y="520822"/>
                  <a:pt x="377182" y="517298"/>
                </a:cubicBezTo>
                <a:cubicBezTo>
                  <a:pt x="379766" y="514243"/>
                  <a:pt x="381998" y="512599"/>
                  <a:pt x="383878" y="512364"/>
                </a:cubicBezTo>
                <a:close/>
                <a:moveTo>
                  <a:pt x="278150" y="475359"/>
                </a:moveTo>
                <a:cubicBezTo>
                  <a:pt x="278620" y="475359"/>
                  <a:pt x="279090" y="475711"/>
                  <a:pt x="279560" y="476416"/>
                </a:cubicBezTo>
                <a:cubicBezTo>
                  <a:pt x="271102" y="486519"/>
                  <a:pt x="262526" y="497797"/>
                  <a:pt x="253833" y="510249"/>
                </a:cubicBezTo>
                <a:cubicBezTo>
                  <a:pt x="251483" y="509074"/>
                  <a:pt x="250309" y="506842"/>
                  <a:pt x="250309" y="503553"/>
                </a:cubicBezTo>
                <a:cubicBezTo>
                  <a:pt x="250309" y="500264"/>
                  <a:pt x="250779" y="496739"/>
                  <a:pt x="251718" y="492980"/>
                </a:cubicBezTo>
                <a:cubicBezTo>
                  <a:pt x="266990" y="481233"/>
                  <a:pt x="275801" y="475359"/>
                  <a:pt x="278150" y="475359"/>
                </a:cubicBezTo>
                <a:close/>
                <a:moveTo>
                  <a:pt x="227049" y="458795"/>
                </a:moveTo>
                <a:lnTo>
                  <a:pt x="225991" y="475007"/>
                </a:lnTo>
                <a:cubicBezTo>
                  <a:pt x="219883" y="478766"/>
                  <a:pt x="207195" y="487341"/>
                  <a:pt x="187929" y="500734"/>
                </a:cubicBezTo>
                <a:cubicBezTo>
                  <a:pt x="186050" y="501908"/>
                  <a:pt x="183700" y="502496"/>
                  <a:pt x="180881" y="502496"/>
                </a:cubicBezTo>
                <a:cubicBezTo>
                  <a:pt x="178062" y="502496"/>
                  <a:pt x="174185" y="500499"/>
                  <a:pt x="169251" y="496504"/>
                </a:cubicBezTo>
                <a:cubicBezTo>
                  <a:pt x="171365" y="489456"/>
                  <a:pt x="176064" y="485227"/>
                  <a:pt x="183348" y="483817"/>
                </a:cubicBezTo>
                <a:cubicBezTo>
                  <a:pt x="187577" y="483112"/>
                  <a:pt x="191689" y="481585"/>
                  <a:pt x="195683" y="479236"/>
                </a:cubicBezTo>
                <a:cubicBezTo>
                  <a:pt x="199677" y="476886"/>
                  <a:pt x="210132" y="470073"/>
                  <a:pt x="227049" y="458795"/>
                </a:cubicBezTo>
                <a:close/>
                <a:moveTo>
                  <a:pt x="348283" y="445403"/>
                </a:moveTo>
                <a:lnTo>
                  <a:pt x="348283" y="453156"/>
                </a:lnTo>
                <a:cubicBezTo>
                  <a:pt x="329017" y="463964"/>
                  <a:pt x="316858" y="470484"/>
                  <a:pt x="311807" y="472716"/>
                </a:cubicBezTo>
                <a:cubicBezTo>
                  <a:pt x="306755" y="474948"/>
                  <a:pt x="302233" y="476181"/>
                  <a:pt x="298238" y="476416"/>
                </a:cubicBezTo>
                <a:cubicBezTo>
                  <a:pt x="298943" y="475241"/>
                  <a:pt x="300177" y="473127"/>
                  <a:pt x="301939" y="470073"/>
                </a:cubicBezTo>
                <a:cubicBezTo>
                  <a:pt x="303701" y="467018"/>
                  <a:pt x="305169" y="464786"/>
                  <a:pt x="306344" y="463376"/>
                </a:cubicBezTo>
                <a:cubicBezTo>
                  <a:pt x="312923" y="462672"/>
                  <a:pt x="318033" y="461791"/>
                  <a:pt x="321675" y="460733"/>
                </a:cubicBezTo>
                <a:cubicBezTo>
                  <a:pt x="325316" y="459676"/>
                  <a:pt x="329076" y="457561"/>
                  <a:pt x="332952" y="454390"/>
                </a:cubicBezTo>
                <a:cubicBezTo>
                  <a:pt x="336829" y="451218"/>
                  <a:pt x="341939" y="448222"/>
                  <a:pt x="348283" y="445403"/>
                </a:cubicBezTo>
                <a:close/>
                <a:moveTo>
                  <a:pt x="273216" y="430953"/>
                </a:moveTo>
                <a:cubicBezTo>
                  <a:pt x="275096" y="437062"/>
                  <a:pt x="276036" y="441585"/>
                  <a:pt x="276036" y="444522"/>
                </a:cubicBezTo>
                <a:cubicBezTo>
                  <a:pt x="276036" y="447459"/>
                  <a:pt x="274450" y="449984"/>
                  <a:pt x="271278" y="452099"/>
                </a:cubicBezTo>
                <a:cubicBezTo>
                  <a:pt x="268106" y="454213"/>
                  <a:pt x="262878" y="456915"/>
                  <a:pt x="255595" y="460205"/>
                </a:cubicBezTo>
                <a:cubicBezTo>
                  <a:pt x="256065" y="457150"/>
                  <a:pt x="256652" y="450689"/>
                  <a:pt x="257357" y="440821"/>
                </a:cubicBezTo>
                <a:close/>
                <a:moveTo>
                  <a:pt x="388812" y="427429"/>
                </a:moveTo>
                <a:cubicBezTo>
                  <a:pt x="391866" y="427429"/>
                  <a:pt x="393393" y="427840"/>
                  <a:pt x="393393" y="428663"/>
                </a:cubicBezTo>
                <a:cubicBezTo>
                  <a:pt x="393393" y="429485"/>
                  <a:pt x="391102" y="430953"/>
                  <a:pt x="386521" y="433068"/>
                </a:cubicBezTo>
                <a:cubicBezTo>
                  <a:pt x="381939" y="435183"/>
                  <a:pt x="378356" y="437180"/>
                  <a:pt x="375772" y="439059"/>
                </a:cubicBezTo>
                <a:cubicBezTo>
                  <a:pt x="375537" y="436240"/>
                  <a:pt x="375537" y="434008"/>
                  <a:pt x="375772" y="432363"/>
                </a:cubicBezTo>
                <a:cubicBezTo>
                  <a:pt x="381411" y="429074"/>
                  <a:pt x="385757" y="427429"/>
                  <a:pt x="388812" y="427429"/>
                </a:cubicBezTo>
                <a:close/>
                <a:moveTo>
                  <a:pt x="348283" y="404169"/>
                </a:moveTo>
                <a:cubicBezTo>
                  <a:pt x="348048" y="405344"/>
                  <a:pt x="347930" y="409455"/>
                  <a:pt x="347930" y="416504"/>
                </a:cubicBezTo>
                <a:cubicBezTo>
                  <a:pt x="338767" y="422848"/>
                  <a:pt x="330309" y="428251"/>
                  <a:pt x="322556" y="432716"/>
                </a:cubicBezTo>
                <a:cubicBezTo>
                  <a:pt x="325845" y="425432"/>
                  <a:pt x="328841" y="420204"/>
                  <a:pt x="331543" y="417033"/>
                </a:cubicBezTo>
                <a:cubicBezTo>
                  <a:pt x="334245" y="413861"/>
                  <a:pt x="339825" y="409573"/>
                  <a:pt x="348283" y="404169"/>
                </a:cubicBezTo>
                <a:close/>
                <a:moveTo>
                  <a:pt x="384935" y="383728"/>
                </a:moveTo>
                <a:cubicBezTo>
                  <a:pt x="385640" y="383728"/>
                  <a:pt x="385992" y="384257"/>
                  <a:pt x="385992" y="385314"/>
                </a:cubicBezTo>
                <a:cubicBezTo>
                  <a:pt x="385992" y="386372"/>
                  <a:pt x="382116" y="389955"/>
                  <a:pt x="374362" y="396063"/>
                </a:cubicBezTo>
                <a:lnTo>
                  <a:pt x="374010" y="387253"/>
                </a:lnTo>
                <a:cubicBezTo>
                  <a:pt x="379414" y="384903"/>
                  <a:pt x="383055" y="383728"/>
                  <a:pt x="384935" y="383728"/>
                </a:cubicBezTo>
                <a:close/>
                <a:moveTo>
                  <a:pt x="348283" y="329455"/>
                </a:moveTo>
                <a:cubicBezTo>
                  <a:pt x="349458" y="329455"/>
                  <a:pt x="350045" y="330512"/>
                  <a:pt x="350045" y="332627"/>
                </a:cubicBezTo>
                <a:lnTo>
                  <a:pt x="348988" y="342142"/>
                </a:lnTo>
                <a:cubicBezTo>
                  <a:pt x="348753" y="346136"/>
                  <a:pt x="348400" y="358001"/>
                  <a:pt x="347930" y="377737"/>
                </a:cubicBezTo>
                <a:cubicBezTo>
                  <a:pt x="346286" y="378442"/>
                  <a:pt x="345463" y="377385"/>
                  <a:pt x="345463" y="374565"/>
                </a:cubicBezTo>
                <a:lnTo>
                  <a:pt x="345816" y="359764"/>
                </a:lnTo>
                <a:lnTo>
                  <a:pt x="345111" y="335446"/>
                </a:lnTo>
                <a:cubicBezTo>
                  <a:pt x="345111" y="332392"/>
                  <a:pt x="345346" y="330630"/>
                  <a:pt x="345816" y="330160"/>
                </a:cubicBezTo>
                <a:cubicBezTo>
                  <a:pt x="346286" y="329690"/>
                  <a:pt x="347108" y="329455"/>
                  <a:pt x="348283" y="329455"/>
                </a:cubicBezTo>
                <a:close/>
                <a:moveTo>
                  <a:pt x="348988" y="313596"/>
                </a:moveTo>
                <a:cubicBezTo>
                  <a:pt x="344993" y="313596"/>
                  <a:pt x="341880" y="314947"/>
                  <a:pt x="339648" y="317649"/>
                </a:cubicBezTo>
                <a:cubicBezTo>
                  <a:pt x="337416" y="320351"/>
                  <a:pt x="336300" y="324286"/>
                  <a:pt x="336300" y="329455"/>
                </a:cubicBezTo>
                <a:cubicBezTo>
                  <a:pt x="336300" y="348251"/>
                  <a:pt x="338297" y="365872"/>
                  <a:pt x="342292" y="382319"/>
                </a:cubicBezTo>
                <a:cubicBezTo>
                  <a:pt x="335713" y="382789"/>
                  <a:pt x="331425" y="383963"/>
                  <a:pt x="329428" y="385843"/>
                </a:cubicBezTo>
                <a:cubicBezTo>
                  <a:pt x="327431" y="387723"/>
                  <a:pt x="324905" y="394008"/>
                  <a:pt x="321851" y="404698"/>
                </a:cubicBezTo>
                <a:cubicBezTo>
                  <a:pt x="318797" y="415388"/>
                  <a:pt x="311983" y="428369"/>
                  <a:pt x="301410" y="443641"/>
                </a:cubicBezTo>
                <a:cubicBezTo>
                  <a:pt x="296241" y="445520"/>
                  <a:pt x="292012" y="447400"/>
                  <a:pt x="288723" y="449280"/>
                </a:cubicBezTo>
                <a:cubicBezTo>
                  <a:pt x="284729" y="439177"/>
                  <a:pt x="281205" y="432011"/>
                  <a:pt x="278150" y="427782"/>
                </a:cubicBezTo>
                <a:cubicBezTo>
                  <a:pt x="290133" y="419088"/>
                  <a:pt x="296124" y="409573"/>
                  <a:pt x="296124" y="399235"/>
                </a:cubicBezTo>
                <a:cubicBezTo>
                  <a:pt x="296124" y="393831"/>
                  <a:pt x="293716" y="387899"/>
                  <a:pt x="288899" y="381438"/>
                </a:cubicBezTo>
                <a:cubicBezTo>
                  <a:pt x="284083" y="374977"/>
                  <a:pt x="280382" y="371746"/>
                  <a:pt x="277798" y="371746"/>
                </a:cubicBezTo>
                <a:cubicBezTo>
                  <a:pt x="275213" y="371746"/>
                  <a:pt x="273451" y="373156"/>
                  <a:pt x="272511" y="375975"/>
                </a:cubicBezTo>
                <a:cubicBezTo>
                  <a:pt x="270867" y="380909"/>
                  <a:pt x="265698" y="387958"/>
                  <a:pt x="257005" y="397121"/>
                </a:cubicBezTo>
                <a:cubicBezTo>
                  <a:pt x="249956" y="379264"/>
                  <a:pt x="244082" y="370336"/>
                  <a:pt x="239383" y="370336"/>
                </a:cubicBezTo>
                <a:cubicBezTo>
                  <a:pt x="236799" y="370336"/>
                  <a:pt x="234097" y="372510"/>
                  <a:pt x="231278" y="376856"/>
                </a:cubicBezTo>
                <a:cubicBezTo>
                  <a:pt x="228458" y="381203"/>
                  <a:pt x="227049" y="386959"/>
                  <a:pt x="227049" y="394125"/>
                </a:cubicBezTo>
                <a:cubicBezTo>
                  <a:pt x="227049" y="401291"/>
                  <a:pt x="227753" y="411453"/>
                  <a:pt x="229163" y="424610"/>
                </a:cubicBezTo>
                <a:cubicBezTo>
                  <a:pt x="202849" y="448340"/>
                  <a:pt x="185286" y="464845"/>
                  <a:pt x="176476" y="474125"/>
                </a:cubicBezTo>
                <a:cubicBezTo>
                  <a:pt x="167665" y="483406"/>
                  <a:pt x="163260" y="489456"/>
                  <a:pt x="163260" y="492275"/>
                </a:cubicBezTo>
                <a:cubicBezTo>
                  <a:pt x="163260" y="495095"/>
                  <a:pt x="165257" y="500734"/>
                  <a:pt x="169251" y="509192"/>
                </a:cubicBezTo>
                <a:cubicBezTo>
                  <a:pt x="173245" y="517650"/>
                  <a:pt x="177768" y="524229"/>
                  <a:pt x="182819" y="528928"/>
                </a:cubicBezTo>
                <a:cubicBezTo>
                  <a:pt x="187871" y="533627"/>
                  <a:pt x="192570" y="535976"/>
                  <a:pt x="196916" y="535976"/>
                </a:cubicBezTo>
                <a:cubicBezTo>
                  <a:pt x="201263" y="535976"/>
                  <a:pt x="204611" y="534801"/>
                  <a:pt x="206960" y="532452"/>
                </a:cubicBezTo>
                <a:cubicBezTo>
                  <a:pt x="213304" y="526108"/>
                  <a:pt x="219060" y="520822"/>
                  <a:pt x="224229" y="516593"/>
                </a:cubicBezTo>
                <a:cubicBezTo>
                  <a:pt x="221880" y="538443"/>
                  <a:pt x="220705" y="552599"/>
                  <a:pt x="220705" y="559060"/>
                </a:cubicBezTo>
                <a:cubicBezTo>
                  <a:pt x="220705" y="565521"/>
                  <a:pt x="221762" y="570749"/>
                  <a:pt x="223877" y="574743"/>
                </a:cubicBezTo>
                <a:cubicBezTo>
                  <a:pt x="225991" y="578737"/>
                  <a:pt x="228928" y="582614"/>
                  <a:pt x="232687" y="586373"/>
                </a:cubicBezTo>
                <a:cubicBezTo>
                  <a:pt x="236447" y="590132"/>
                  <a:pt x="239736" y="592012"/>
                  <a:pt x="242555" y="592012"/>
                </a:cubicBezTo>
                <a:cubicBezTo>
                  <a:pt x="245375" y="592012"/>
                  <a:pt x="247196" y="588546"/>
                  <a:pt x="248018" y="581615"/>
                </a:cubicBezTo>
                <a:cubicBezTo>
                  <a:pt x="248840" y="574684"/>
                  <a:pt x="253480" y="561409"/>
                  <a:pt x="261939" y="541791"/>
                </a:cubicBezTo>
                <a:cubicBezTo>
                  <a:pt x="270397" y="522173"/>
                  <a:pt x="280617" y="503553"/>
                  <a:pt x="292600" y="485932"/>
                </a:cubicBezTo>
                <a:cubicBezTo>
                  <a:pt x="293070" y="492040"/>
                  <a:pt x="295771" y="495095"/>
                  <a:pt x="300705" y="495095"/>
                </a:cubicBezTo>
                <a:cubicBezTo>
                  <a:pt x="307049" y="495095"/>
                  <a:pt x="319854" y="490631"/>
                  <a:pt x="339120" y="481703"/>
                </a:cubicBezTo>
                <a:cubicBezTo>
                  <a:pt x="337945" y="484757"/>
                  <a:pt x="335067" y="487576"/>
                  <a:pt x="330485" y="490161"/>
                </a:cubicBezTo>
                <a:cubicBezTo>
                  <a:pt x="325904" y="492745"/>
                  <a:pt x="320794" y="494507"/>
                  <a:pt x="315155" y="495447"/>
                </a:cubicBezTo>
                <a:cubicBezTo>
                  <a:pt x="311866" y="495917"/>
                  <a:pt x="309692" y="497151"/>
                  <a:pt x="308635" y="499148"/>
                </a:cubicBezTo>
                <a:cubicBezTo>
                  <a:pt x="307578" y="501145"/>
                  <a:pt x="307049" y="505139"/>
                  <a:pt x="307049" y="511130"/>
                </a:cubicBezTo>
                <a:cubicBezTo>
                  <a:pt x="307049" y="517121"/>
                  <a:pt x="310162" y="520117"/>
                  <a:pt x="316388" y="520117"/>
                </a:cubicBezTo>
                <a:cubicBezTo>
                  <a:pt x="322615" y="520117"/>
                  <a:pt x="331719" y="517885"/>
                  <a:pt x="343701" y="513421"/>
                </a:cubicBezTo>
                <a:cubicBezTo>
                  <a:pt x="343466" y="516945"/>
                  <a:pt x="340471" y="520411"/>
                  <a:pt x="334714" y="523817"/>
                </a:cubicBezTo>
                <a:cubicBezTo>
                  <a:pt x="328958" y="527224"/>
                  <a:pt x="318797" y="532217"/>
                  <a:pt x="304230" y="538795"/>
                </a:cubicBezTo>
                <a:cubicBezTo>
                  <a:pt x="300470" y="540440"/>
                  <a:pt x="298003" y="542437"/>
                  <a:pt x="296829" y="544787"/>
                </a:cubicBezTo>
                <a:cubicBezTo>
                  <a:pt x="295654" y="547136"/>
                  <a:pt x="295067" y="550308"/>
                  <a:pt x="295067" y="554302"/>
                </a:cubicBezTo>
                <a:cubicBezTo>
                  <a:pt x="295067" y="558296"/>
                  <a:pt x="296124" y="561233"/>
                  <a:pt x="298238" y="563113"/>
                </a:cubicBezTo>
                <a:cubicBezTo>
                  <a:pt x="300353" y="564992"/>
                  <a:pt x="303231" y="565932"/>
                  <a:pt x="306873" y="565932"/>
                </a:cubicBezTo>
                <a:cubicBezTo>
                  <a:pt x="310515" y="565932"/>
                  <a:pt x="314567" y="564405"/>
                  <a:pt x="319032" y="561351"/>
                </a:cubicBezTo>
                <a:cubicBezTo>
                  <a:pt x="328195" y="555242"/>
                  <a:pt x="338650" y="551130"/>
                  <a:pt x="350397" y="549016"/>
                </a:cubicBezTo>
                <a:cubicBezTo>
                  <a:pt x="352277" y="590602"/>
                  <a:pt x="354215" y="617797"/>
                  <a:pt x="356212" y="630602"/>
                </a:cubicBezTo>
                <a:cubicBezTo>
                  <a:pt x="358209" y="643407"/>
                  <a:pt x="360441" y="649809"/>
                  <a:pt x="362908" y="649809"/>
                </a:cubicBezTo>
                <a:cubicBezTo>
                  <a:pt x="365375" y="649809"/>
                  <a:pt x="367784" y="643642"/>
                  <a:pt x="370133" y="631307"/>
                </a:cubicBezTo>
                <a:cubicBezTo>
                  <a:pt x="372483" y="618972"/>
                  <a:pt x="374597" y="590015"/>
                  <a:pt x="376477" y="544434"/>
                </a:cubicBezTo>
                <a:cubicBezTo>
                  <a:pt x="382116" y="543494"/>
                  <a:pt x="387284" y="543025"/>
                  <a:pt x="391983" y="543025"/>
                </a:cubicBezTo>
                <a:cubicBezTo>
                  <a:pt x="396682" y="543025"/>
                  <a:pt x="403026" y="543729"/>
                  <a:pt x="411014" y="545139"/>
                </a:cubicBezTo>
                <a:cubicBezTo>
                  <a:pt x="419003" y="546549"/>
                  <a:pt x="424289" y="547254"/>
                  <a:pt x="426874" y="547254"/>
                </a:cubicBezTo>
                <a:cubicBezTo>
                  <a:pt x="432277" y="547254"/>
                  <a:pt x="434979" y="545668"/>
                  <a:pt x="434979" y="542496"/>
                </a:cubicBezTo>
                <a:cubicBezTo>
                  <a:pt x="434979" y="539324"/>
                  <a:pt x="432336" y="534801"/>
                  <a:pt x="427050" y="528928"/>
                </a:cubicBezTo>
                <a:cubicBezTo>
                  <a:pt x="421763" y="523054"/>
                  <a:pt x="414304" y="519060"/>
                  <a:pt x="404671" y="516945"/>
                </a:cubicBezTo>
                <a:cubicBezTo>
                  <a:pt x="399737" y="516005"/>
                  <a:pt x="394920" y="512833"/>
                  <a:pt x="390221" y="507430"/>
                </a:cubicBezTo>
                <a:cubicBezTo>
                  <a:pt x="400089" y="500851"/>
                  <a:pt x="405023" y="495976"/>
                  <a:pt x="405023" y="492804"/>
                </a:cubicBezTo>
                <a:cubicBezTo>
                  <a:pt x="405023" y="489632"/>
                  <a:pt x="402909" y="486284"/>
                  <a:pt x="398680" y="482760"/>
                </a:cubicBezTo>
                <a:cubicBezTo>
                  <a:pt x="394450" y="479236"/>
                  <a:pt x="387872" y="477826"/>
                  <a:pt x="378944" y="478531"/>
                </a:cubicBezTo>
                <a:cubicBezTo>
                  <a:pt x="379179" y="476181"/>
                  <a:pt x="387519" y="472070"/>
                  <a:pt x="403966" y="466196"/>
                </a:cubicBezTo>
                <a:cubicBezTo>
                  <a:pt x="411249" y="463846"/>
                  <a:pt x="414891" y="460910"/>
                  <a:pt x="414891" y="457385"/>
                </a:cubicBezTo>
                <a:cubicBezTo>
                  <a:pt x="414891" y="453861"/>
                  <a:pt x="409370" y="449749"/>
                  <a:pt x="398327" y="445050"/>
                </a:cubicBezTo>
                <a:cubicBezTo>
                  <a:pt x="407490" y="438942"/>
                  <a:pt x="414304" y="434654"/>
                  <a:pt x="418768" y="432187"/>
                </a:cubicBezTo>
                <a:cubicBezTo>
                  <a:pt x="423232" y="429720"/>
                  <a:pt x="428342" y="427723"/>
                  <a:pt x="434098" y="426196"/>
                </a:cubicBezTo>
                <a:cubicBezTo>
                  <a:pt x="439855" y="424668"/>
                  <a:pt x="442733" y="421673"/>
                  <a:pt x="442733" y="417209"/>
                </a:cubicBezTo>
                <a:cubicBezTo>
                  <a:pt x="442733" y="414389"/>
                  <a:pt x="441323" y="411629"/>
                  <a:pt x="438504" y="408927"/>
                </a:cubicBezTo>
                <a:cubicBezTo>
                  <a:pt x="435684" y="406225"/>
                  <a:pt x="432219" y="404874"/>
                  <a:pt x="428107" y="404874"/>
                </a:cubicBezTo>
                <a:cubicBezTo>
                  <a:pt x="423995" y="404874"/>
                  <a:pt x="416066" y="405696"/>
                  <a:pt x="404318" y="407341"/>
                </a:cubicBezTo>
                <a:cubicBezTo>
                  <a:pt x="404553" y="404991"/>
                  <a:pt x="407490" y="403229"/>
                  <a:pt x="413129" y="402055"/>
                </a:cubicBezTo>
                <a:cubicBezTo>
                  <a:pt x="415479" y="401350"/>
                  <a:pt x="417417" y="399588"/>
                  <a:pt x="418944" y="396768"/>
                </a:cubicBezTo>
                <a:cubicBezTo>
                  <a:pt x="420471" y="393949"/>
                  <a:pt x="421235" y="390718"/>
                  <a:pt x="421235" y="387076"/>
                </a:cubicBezTo>
                <a:cubicBezTo>
                  <a:pt x="421235" y="383435"/>
                  <a:pt x="418415" y="377972"/>
                  <a:pt x="412777" y="370689"/>
                </a:cubicBezTo>
                <a:cubicBezTo>
                  <a:pt x="407138" y="363405"/>
                  <a:pt x="401793" y="359764"/>
                  <a:pt x="396741" y="359764"/>
                </a:cubicBezTo>
                <a:cubicBezTo>
                  <a:pt x="391690" y="359764"/>
                  <a:pt x="383878" y="362583"/>
                  <a:pt x="373305" y="368222"/>
                </a:cubicBezTo>
                <a:cubicBezTo>
                  <a:pt x="372835" y="358824"/>
                  <a:pt x="373422" y="351775"/>
                  <a:pt x="375067" y="347076"/>
                </a:cubicBezTo>
                <a:cubicBezTo>
                  <a:pt x="375537" y="345902"/>
                  <a:pt x="375772" y="344492"/>
                  <a:pt x="375772" y="342847"/>
                </a:cubicBezTo>
                <a:cubicBezTo>
                  <a:pt x="375772" y="335329"/>
                  <a:pt x="372953" y="328574"/>
                  <a:pt x="367314" y="322583"/>
                </a:cubicBezTo>
                <a:cubicBezTo>
                  <a:pt x="361675" y="316591"/>
                  <a:pt x="355566" y="313596"/>
                  <a:pt x="348988" y="313596"/>
                </a:cubicBezTo>
                <a:close/>
                <a:moveTo>
                  <a:pt x="276226" y="89"/>
                </a:moveTo>
                <a:cubicBezTo>
                  <a:pt x="290865" y="463"/>
                  <a:pt x="305990" y="1961"/>
                  <a:pt x="321714" y="3459"/>
                </a:cubicBezTo>
                <a:cubicBezTo>
                  <a:pt x="353163" y="6454"/>
                  <a:pt x="392398" y="14840"/>
                  <a:pt x="422349" y="21429"/>
                </a:cubicBezTo>
                <a:cubicBezTo>
                  <a:pt x="452300" y="28018"/>
                  <a:pt x="478057" y="28018"/>
                  <a:pt x="501419" y="42994"/>
                </a:cubicBezTo>
                <a:cubicBezTo>
                  <a:pt x="524781" y="57969"/>
                  <a:pt x="549939" y="93910"/>
                  <a:pt x="562519" y="111282"/>
                </a:cubicBezTo>
                <a:cubicBezTo>
                  <a:pt x="575098" y="128653"/>
                  <a:pt x="569707" y="131648"/>
                  <a:pt x="576895" y="147223"/>
                </a:cubicBezTo>
                <a:cubicBezTo>
                  <a:pt x="584083" y="162797"/>
                  <a:pt x="598160" y="180168"/>
                  <a:pt x="605648" y="204728"/>
                </a:cubicBezTo>
                <a:cubicBezTo>
                  <a:pt x="613136" y="229288"/>
                  <a:pt x="621522" y="270320"/>
                  <a:pt x="621821" y="294581"/>
                </a:cubicBezTo>
                <a:cubicBezTo>
                  <a:pt x="622121" y="318841"/>
                  <a:pt x="608643" y="323034"/>
                  <a:pt x="607445" y="350289"/>
                </a:cubicBezTo>
                <a:cubicBezTo>
                  <a:pt x="606247" y="377544"/>
                  <a:pt x="614034" y="422770"/>
                  <a:pt x="614633" y="458112"/>
                </a:cubicBezTo>
                <a:cubicBezTo>
                  <a:pt x="615232" y="493454"/>
                  <a:pt x="616430" y="533289"/>
                  <a:pt x="611039" y="562341"/>
                </a:cubicBezTo>
                <a:cubicBezTo>
                  <a:pt x="605648" y="591393"/>
                  <a:pt x="594566" y="614455"/>
                  <a:pt x="582286" y="632426"/>
                </a:cubicBezTo>
                <a:cubicBezTo>
                  <a:pt x="570006" y="650396"/>
                  <a:pt x="551737" y="662377"/>
                  <a:pt x="537360" y="670164"/>
                </a:cubicBezTo>
                <a:cubicBezTo>
                  <a:pt x="522984" y="677951"/>
                  <a:pt x="506511" y="668666"/>
                  <a:pt x="496028" y="679149"/>
                </a:cubicBezTo>
                <a:cubicBezTo>
                  <a:pt x="485545" y="689632"/>
                  <a:pt x="487043" y="704607"/>
                  <a:pt x="474463" y="733061"/>
                </a:cubicBezTo>
                <a:cubicBezTo>
                  <a:pt x="471318" y="740174"/>
                  <a:pt x="467200" y="749515"/>
                  <a:pt x="462586" y="759904"/>
                </a:cubicBezTo>
                <a:lnTo>
                  <a:pt x="453817" y="779464"/>
                </a:lnTo>
                <a:lnTo>
                  <a:pt x="452323" y="786214"/>
                </a:lnTo>
                <a:cubicBezTo>
                  <a:pt x="442903" y="822407"/>
                  <a:pt x="429313" y="842007"/>
                  <a:pt x="418755" y="862448"/>
                </a:cubicBezTo>
                <a:cubicBezTo>
                  <a:pt x="404678" y="889703"/>
                  <a:pt x="398388" y="892100"/>
                  <a:pt x="375625" y="907374"/>
                </a:cubicBezTo>
                <a:cubicBezTo>
                  <a:pt x="352863" y="922649"/>
                  <a:pt x="306739" y="942716"/>
                  <a:pt x="282179" y="954097"/>
                </a:cubicBezTo>
                <a:cubicBezTo>
                  <a:pt x="257619" y="965479"/>
                  <a:pt x="251629" y="980454"/>
                  <a:pt x="228267" y="975662"/>
                </a:cubicBezTo>
                <a:cubicBezTo>
                  <a:pt x="204906" y="970870"/>
                  <a:pt x="159081" y="941518"/>
                  <a:pt x="142009" y="925345"/>
                </a:cubicBezTo>
                <a:cubicBezTo>
                  <a:pt x="124937" y="909171"/>
                  <a:pt x="134222" y="893597"/>
                  <a:pt x="125835" y="878622"/>
                </a:cubicBezTo>
                <a:cubicBezTo>
                  <a:pt x="117449" y="863646"/>
                  <a:pt x="98880" y="849270"/>
                  <a:pt x="91692" y="835492"/>
                </a:cubicBezTo>
                <a:cubicBezTo>
                  <a:pt x="86301" y="825159"/>
                  <a:pt x="84110" y="824935"/>
                  <a:pt x="83226" y="812833"/>
                </a:cubicBezTo>
                <a:lnTo>
                  <a:pt x="83127" y="810774"/>
                </a:lnTo>
                <a:lnTo>
                  <a:pt x="80741" y="805827"/>
                </a:lnTo>
                <a:cubicBezTo>
                  <a:pt x="77802" y="797053"/>
                  <a:pt x="76941" y="787740"/>
                  <a:pt x="76866" y="778324"/>
                </a:cubicBezTo>
                <a:lnTo>
                  <a:pt x="77371" y="761462"/>
                </a:lnTo>
                <a:lnTo>
                  <a:pt x="75181" y="748785"/>
                </a:lnTo>
                <a:cubicBezTo>
                  <a:pt x="74723" y="743806"/>
                  <a:pt x="74495" y="738349"/>
                  <a:pt x="74642" y="732253"/>
                </a:cubicBezTo>
                <a:lnTo>
                  <a:pt x="75370" y="723557"/>
                </a:lnTo>
                <a:lnTo>
                  <a:pt x="62040" y="676903"/>
                </a:lnTo>
                <a:cubicBezTo>
                  <a:pt x="57248" y="661927"/>
                  <a:pt x="52156" y="648000"/>
                  <a:pt x="46765" y="636020"/>
                </a:cubicBezTo>
                <a:cubicBezTo>
                  <a:pt x="35983" y="612059"/>
                  <a:pt x="17114" y="593789"/>
                  <a:pt x="10824" y="580311"/>
                </a:cubicBezTo>
                <a:cubicBezTo>
                  <a:pt x="4535" y="566833"/>
                  <a:pt x="9027" y="586301"/>
                  <a:pt x="7230" y="558747"/>
                </a:cubicBezTo>
                <a:cubicBezTo>
                  <a:pt x="5433" y="531192"/>
                  <a:pt x="-557" y="460808"/>
                  <a:pt x="42" y="414983"/>
                </a:cubicBezTo>
                <a:cubicBezTo>
                  <a:pt x="641" y="369158"/>
                  <a:pt x="3936" y="315546"/>
                  <a:pt x="10824" y="283798"/>
                </a:cubicBezTo>
                <a:cubicBezTo>
                  <a:pt x="17713" y="252051"/>
                  <a:pt x="34486" y="247558"/>
                  <a:pt x="41374" y="224496"/>
                </a:cubicBezTo>
                <a:cubicBezTo>
                  <a:pt x="48263" y="201434"/>
                  <a:pt x="41374" y="167889"/>
                  <a:pt x="52156" y="145426"/>
                </a:cubicBezTo>
                <a:cubicBezTo>
                  <a:pt x="62939" y="122962"/>
                  <a:pt x="88696" y="107388"/>
                  <a:pt x="106068" y="89717"/>
                </a:cubicBezTo>
                <a:cubicBezTo>
                  <a:pt x="123439" y="72046"/>
                  <a:pt x="135120" y="53776"/>
                  <a:pt x="156385" y="39400"/>
                </a:cubicBezTo>
                <a:cubicBezTo>
                  <a:pt x="177651" y="25023"/>
                  <a:pt x="206104" y="9449"/>
                  <a:pt x="233659" y="3459"/>
                </a:cubicBezTo>
                <a:cubicBezTo>
                  <a:pt x="247436" y="463"/>
                  <a:pt x="261588" y="-286"/>
                  <a:pt x="276226" y="89"/>
                </a:cubicBezTo>
                <a:close/>
              </a:path>
            </a:pathLst>
          </a:custGeom>
          <a:solidFill>
            <a:srgbClr val="D924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254104" y="5205814"/>
            <a:ext cx="62689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b="1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维护统治需要：</a:t>
            </a: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“三纲五常</a:t>
            </a:r>
            <a:r>
              <a:rPr kumimoji="1" lang="zh-CN" altLang="en-US" sz="2000" spc="60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”的伦理道德</a:t>
            </a:r>
            <a:endParaRPr kumimoji="1" lang="zh-CN" altLang="en-US" sz="2000" spc="600" dirty="0">
              <a:solidFill>
                <a:schemeClr val="tx1">
                  <a:lumMod val="75000"/>
                  <a:lumOff val="25000"/>
                </a:schemeClr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2" name="任意形状 11"/>
          <p:cNvSpPr/>
          <p:nvPr/>
        </p:nvSpPr>
        <p:spPr>
          <a:xfrm>
            <a:off x="1857016" y="4141204"/>
            <a:ext cx="383169" cy="601768"/>
          </a:xfrm>
          <a:custGeom>
            <a:avLst/>
            <a:gdLst/>
            <a:ahLst/>
            <a:cxnLst/>
            <a:rect l="l" t="t" r="r" b="b"/>
            <a:pathLst>
              <a:path w="383169" h="601768">
                <a:moveTo>
                  <a:pt x="208892" y="365621"/>
                </a:moveTo>
                <a:cubicBezTo>
                  <a:pt x="203939" y="365621"/>
                  <a:pt x="198414" y="366650"/>
                  <a:pt x="192318" y="368707"/>
                </a:cubicBezTo>
                <a:cubicBezTo>
                  <a:pt x="186222" y="370764"/>
                  <a:pt x="179326" y="372555"/>
                  <a:pt x="171630" y="374079"/>
                </a:cubicBezTo>
                <a:cubicBezTo>
                  <a:pt x="163934" y="375603"/>
                  <a:pt x="158409" y="376365"/>
                  <a:pt x="155056" y="376365"/>
                </a:cubicBezTo>
                <a:cubicBezTo>
                  <a:pt x="153990" y="376365"/>
                  <a:pt x="153151" y="376213"/>
                  <a:pt x="152542" y="375908"/>
                </a:cubicBezTo>
                <a:cubicBezTo>
                  <a:pt x="151932" y="375603"/>
                  <a:pt x="151208" y="375451"/>
                  <a:pt x="150370" y="375451"/>
                </a:cubicBezTo>
                <a:cubicBezTo>
                  <a:pt x="149532" y="375451"/>
                  <a:pt x="148808" y="375794"/>
                  <a:pt x="148198" y="376479"/>
                </a:cubicBezTo>
                <a:cubicBezTo>
                  <a:pt x="147589" y="377165"/>
                  <a:pt x="147284" y="378041"/>
                  <a:pt x="147284" y="379108"/>
                </a:cubicBezTo>
                <a:cubicBezTo>
                  <a:pt x="147284" y="381699"/>
                  <a:pt x="150142" y="384366"/>
                  <a:pt x="155857" y="387109"/>
                </a:cubicBezTo>
                <a:cubicBezTo>
                  <a:pt x="161572" y="389852"/>
                  <a:pt x="165343" y="391224"/>
                  <a:pt x="167172" y="391224"/>
                </a:cubicBezTo>
                <a:cubicBezTo>
                  <a:pt x="169001" y="391224"/>
                  <a:pt x="171554" y="390576"/>
                  <a:pt x="174830" y="389281"/>
                </a:cubicBezTo>
                <a:cubicBezTo>
                  <a:pt x="178107" y="387986"/>
                  <a:pt x="183708" y="387338"/>
                  <a:pt x="191632" y="387338"/>
                </a:cubicBezTo>
                <a:lnTo>
                  <a:pt x="209463" y="388024"/>
                </a:lnTo>
                <a:cubicBezTo>
                  <a:pt x="212206" y="388024"/>
                  <a:pt x="215216" y="387833"/>
                  <a:pt x="218493" y="387452"/>
                </a:cubicBezTo>
                <a:cubicBezTo>
                  <a:pt x="221770" y="387071"/>
                  <a:pt x="223751" y="386538"/>
                  <a:pt x="224437" y="385852"/>
                </a:cubicBezTo>
                <a:cubicBezTo>
                  <a:pt x="225122" y="385166"/>
                  <a:pt x="225846" y="384023"/>
                  <a:pt x="226608" y="382423"/>
                </a:cubicBezTo>
                <a:cubicBezTo>
                  <a:pt x="227370" y="380823"/>
                  <a:pt x="227751" y="379413"/>
                  <a:pt x="227751" y="378194"/>
                </a:cubicBezTo>
                <a:cubicBezTo>
                  <a:pt x="227751" y="375908"/>
                  <a:pt x="225846" y="373241"/>
                  <a:pt x="222036" y="370193"/>
                </a:cubicBezTo>
                <a:cubicBezTo>
                  <a:pt x="218226" y="367145"/>
                  <a:pt x="213845" y="365621"/>
                  <a:pt x="208892" y="365621"/>
                </a:cubicBezTo>
                <a:close/>
                <a:moveTo>
                  <a:pt x="203062" y="243320"/>
                </a:moveTo>
                <a:cubicBezTo>
                  <a:pt x="203367" y="244082"/>
                  <a:pt x="203520" y="245072"/>
                  <a:pt x="203520" y="246292"/>
                </a:cubicBezTo>
                <a:cubicBezTo>
                  <a:pt x="203520" y="247511"/>
                  <a:pt x="202072" y="249111"/>
                  <a:pt x="199176" y="251092"/>
                </a:cubicBezTo>
                <a:cubicBezTo>
                  <a:pt x="189880" y="257950"/>
                  <a:pt x="184927" y="262103"/>
                  <a:pt x="184317" y="263551"/>
                </a:cubicBezTo>
                <a:cubicBezTo>
                  <a:pt x="183708" y="264999"/>
                  <a:pt x="182984" y="265723"/>
                  <a:pt x="182146" y="265723"/>
                </a:cubicBezTo>
                <a:cubicBezTo>
                  <a:pt x="181307" y="265723"/>
                  <a:pt x="180736" y="265570"/>
                  <a:pt x="180431" y="265265"/>
                </a:cubicBezTo>
                <a:cubicBezTo>
                  <a:pt x="181193" y="263589"/>
                  <a:pt x="181574" y="261913"/>
                  <a:pt x="181574" y="260236"/>
                </a:cubicBezTo>
                <a:cubicBezTo>
                  <a:pt x="181574" y="256883"/>
                  <a:pt x="180126" y="254216"/>
                  <a:pt x="177231" y="252235"/>
                </a:cubicBezTo>
                <a:cubicBezTo>
                  <a:pt x="184241" y="249187"/>
                  <a:pt x="192852" y="246215"/>
                  <a:pt x="203062" y="243320"/>
                </a:cubicBezTo>
                <a:close/>
                <a:moveTo>
                  <a:pt x="160771" y="195314"/>
                </a:moveTo>
                <a:cubicBezTo>
                  <a:pt x="159857" y="195314"/>
                  <a:pt x="159400" y="195771"/>
                  <a:pt x="159400" y="196685"/>
                </a:cubicBezTo>
                <a:cubicBezTo>
                  <a:pt x="159400" y="198971"/>
                  <a:pt x="161762" y="201562"/>
                  <a:pt x="166486" y="204458"/>
                </a:cubicBezTo>
                <a:cubicBezTo>
                  <a:pt x="168315" y="205525"/>
                  <a:pt x="169230" y="207049"/>
                  <a:pt x="169230" y="209030"/>
                </a:cubicBezTo>
                <a:cubicBezTo>
                  <a:pt x="169230" y="211011"/>
                  <a:pt x="167401" y="214592"/>
                  <a:pt x="163743" y="219774"/>
                </a:cubicBezTo>
                <a:cubicBezTo>
                  <a:pt x="160086" y="224956"/>
                  <a:pt x="156961" y="229070"/>
                  <a:pt x="154371" y="232118"/>
                </a:cubicBezTo>
                <a:cubicBezTo>
                  <a:pt x="151780" y="235166"/>
                  <a:pt x="148732" y="236690"/>
                  <a:pt x="145227" y="236690"/>
                </a:cubicBezTo>
                <a:cubicBezTo>
                  <a:pt x="140197" y="236690"/>
                  <a:pt x="137683" y="241262"/>
                  <a:pt x="137683" y="250406"/>
                </a:cubicBezTo>
                <a:cubicBezTo>
                  <a:pt x="137683" y="253912"/>
                  <a:pt x="139054" y="256922"/>
                  <a:pt x="141798" y="259436"/>
                </a:cubicBezTo>
                <a:cubicBezTo>
                  <a:pt x="144541" y="261951"/>
                  <a:pt x="147475" y="263208"/>
                  <a:pt x="150599" y="263208"/>
                </a:cubicBezTo>
                <a:cubicBezTo>
                  <a:pt x="153723" y="263208"/>
                  <a:pt x="156504" y="262598"/>
                  <a:pt x="158943" y="261379"/>
                </a:cubicBezTo>
                <a:cubicBezTo>
                  <a:pt x="162448" y="262446"/>
                  <a:pt x="164200" y="263894"/>
                  <a:pt x="164200" y="265723"/>
                </a:cubicBezTo>
                <a:cubicBezTo>
                  <a:pt x="164200" y="267856"/>
                  <a:pt x="162067" y="272962"/>
                  <a:pt x="157800" y="281039"/>
                </a:cubicBezTo>
                <a:cubicBezTo>
                  <a:pt x="147894" y="284849"/>
                  <a:pt x="141798" y="287440"/>
                  <a:pt x="139512" y="288811"/>
                </a:cubicBezTo>
                <a:cubicBezTo>
                  <a:pt x="137226" y="290183"/>
                  <a:pt x="134178" y="290869"/>
                  <a:pt x="130368" y="290869"/>
                </a:cubicBezTo>
                <a:lnTo>
                  <a:pt x="127167" y="290411"/>
                </a:lnTo>
                <a:cubicBezTo>
                  <a:pt x="125643" y="290411"/>
                  <a:pt x="124348" y="290983"/>
                  <a:pt x="123281" y="292126"/>
                </a:cubicBezTo>
                <a:cubicBezTo>
                  <a:pt x="122214" y="293269"/>
                  <a:pt x="121681" y="294793"/>
                  <a:pt x="121681" y="296698"/>
                </a:cubicBezTo>
                <a:cubicBezTo>
                  <a:pt x="121681" y="298603"/>
                  <a:pt x="123014" y="300584"/>
                  <a:pt x="125681" y="302642"/>
                </a:cubicBezTo>
                <a:cubicBezTo>
                  <a:pt x="128348" y="304699"/>
                  <a:pt x="131549" y="305728"/>
                  <a:pt x="135283" y="305728"/>
                </a:cubicBezTo>
                <a:cubicBezTo>
                  <a:pt x="139016" y="305728"/>
                  <a:pt x="142864" y="304889"/>
                  <a:pt x="146827" y="303213"/>
                </a:cubicBezTo>
                <a:cubicBezTo>
                  <a:pt x="140121" y="318148"/>
                  <a:pt x="131320" y="332664"/>
                  <a:pt x="120424" y="346761"/>
                </a:cubicBezTo>
                <a:cubicBezTo>
                  <a:pt x="109527" y="360858"/>
                  <a:pt x="98973" y="370650"/>
                  <a:pt x="88762" y="376136"/>
                </a:cubicBezTo>
                <a:cubicBezTo>
                  <a:pt x="87696" y="376746"/>
                  <a:pt x="87162" y="377279"/>
                  <a:pt x="87162" y="377737"/>
                </a:cubicBezTo>
                <a:cubicBezTo>
                  <a:pt x="87162" y="378499"/>
                  <a:pt x="88877" y="378880"/>
                  <a:pt x="92306" y="378880"/>
                </a:cubicBezTo>
                <a:cubicBezTo>
                  <a:pt x="95735" y="378880"/>
                  <a:pt x="102593" y="375070"/>
                  <a:pt x="112880" y="367450"/>
                </a:cubicBezTo>
                <a:cubicBezTo>
                  <a:pt x="123167" y="359830"/>
                  <a:pt x="131854" y="352591"/>
                  <a:pt x="138940" y="345733"/>
                </a:cubicBezTo>
                <a:cubicBezTo>
                  <a:pt x="146027" y="338875"/>
                  <a:pt x="152313" y="328740"/>
                  <a:pt x="157800" y="315329"/>
                </a:cubicBezTo>
                <a:cubicBezTo>
                  <a:pt x="164200" y="319596"/>
                  <a:pt x="169458" y="321806"/>
                  <a:pt x="173573" y="321958"/>
                </a:cubicBezTo>
                <a:cubicBezTo>
                  <a:pt x="174487" y="322111"/>
                  <a:pt x="174945" y="322644"/>
                  <a:pt x="174945" y="323558"/>
                </a:cubicBezTo>
                <a:cubicBezTo>
                  <a:pt x="174945" y="326454"/>
                  <a:pt x="171592" y="329502"/>
                  <a:pt x="164886" y="332702"/>
                </a:cubicBezTo>
                <a:cubicBezTo>
                  <a:pt x="161991" y="334074"/>
                  <a:pt x="160009" y="335522"/>
                  <a:pt x="158943" y="337046"/>
                </a:cubicBezTo>
                <a:cubicBezTo>
                  <a:pt x="157876" y="338570"/>
                  <a:pt x="157342" y="340856"/>
                  <a:pt x="157342" y="343904"/>
                </a:cubicBezTo>
                <a:cubicBezTo>
                  <a:pt x="157342" y="346952"/>
                  <a:pt x="158485" y="349428"/>
                  <a:pt x="160771" y="351333"/>
                </a:cubicBezTo>
                <a:cubicBezTo>
                  <a:pt x="163057" y="353238"/>
                  <a:pt x="166944" y="354877"/>
                  <a:pt x="172430" y="356248"/>
                </a:cubicBezTo>
                <a:cubicBezTo>
                  <a:pt x="174564" y="356858"/>
                  <a:pt x="175630" y="357467"/>
                  <a:pt x="175630" y="358077"/>
                </a:cubicBezTo>
                <a:cubicBezTo>
                  <a:pt x="175630" y="359296"/>
                  <a:pt x="170525" y="363182"/>
                  <a:pt x="160314" y="369736"/>
                </a:cubicBezTo>
                <a:cubicBezTo>
                  <a:pt x="159247" y="370498"/>
                  <a:pt x="158714" y="371031"/>
                  <a:pt x="158714" y="371336"/>
                </a:cubicBezTo>
                <a:cubicBezTo>
                  <a:pt x="158714" y="371641"/>
                  <a:pt x="159095" y="371793"/>
                  <a:pt x="159857" y="371793"/>
                </a:cubicBezTo>
                <a:cubicBezTo>
                  <a:pt x="162295" y="371793"/>
                  <a:pt x="168772" y="368974"/>
                  <a:pt x="179288" y="363335"/>
                </a:cubicBezTo>
                <a:lnTo>
                  <a:pt x="199405" y="352591"/>
                </a:lnTo>
                <a:cubicBezTo>
                  <a:pt x="201234" y="351676"/>
                  <a:pt x="202758" y="351219"/>
                  <a:pt x="203977" y="351219"/>
                </a:cubicBezTo>
                <a:cubicBezTo>
                  <a:pt x="205196" y="351219"/>
                  <a:pt x="206568" y="350343"/>
                  <a:pt x="208092" y="348590"/>
                </a:cubicBezTo>
                <a:cubicBezTo>
                  <a:pt x="209616" y="346838"/>
                  <a:pt x="210378" y="345390"/>
                  <a:pt x="210378" y="344247"/>
                </a:cubicBezTo>
                <a:cubicBezTo>
                  <a:pt x="210378" y="343104"/>
                  <a:pt x="209158" y="341504"/>
                  <a:pt x="206720" y="339446"/>
                </a:cubicBezTo>
                <a:cubicBezTo>
                  <a:pt x="204282" y="337389"/>
                  <a:pt x="202681" y="335941"/>
                  <a:pt x="201919" y="335103"/>
                </a:cubicBezTo>
                <a:cubicBezTo>
                  <a:pt x="201157" y="334265"/>
                  <a:pt x="199557" y="333845"/>
                  <a:pt x="197119" y="333845"/>
                </a:cubicBezTo>
                <a:cubicBezTo>
                  <a:pt x="191480" y="333845"/>
                  <a:pt x="186679" y="335065"/>
                  <a:pt x="182717" y="337503"/>
                </a:cubicBezTo>
                <a:cubicBezTo>
                  <a:pt x="180583" y="338722"/>
                  <a:pt x="176621" y="339332"/>
                  <a:pt x="170830" y="339332"/>
                </a:cubicBezTo>
                <a:cubicBezTo>
                  <a:pt x="166105" y="339332"/>
                  <a:pt x="163743" y="338646"/>
                  <a:pt x="163743" y="337274"/>
                </a:cubicBezTo>
                <a:cubicBezTo>
                  <a:pt x="163743" y="335598"/>
                  <a:pt x="165039" y="334607"/>
                  <a:pt x="167629" y="334303"/>
                </a:cubicBezTo>
                <a:cubicBezTo>
                  <a:pt x="173116" y="333845"/>
                  <a:pt x="177993" y="332017"/>
                  <a:pt x="182260" y="328816"/>
                </a:cubicBezTo>
                <a:cubicBezTo>
                  <a:pt x="184851" y="326835"/>
                  <a:pt x="188242" y="325235"/>
                  <a:pt x="192433" y="324016"/>
                </a:cubicBezTo>
                <a:cubicBezTo>
                  <a:pt x="196624" y="322796"/>
                  <a:pt x="200243" y="320777"/>
                  <a:pt x="203291" y="317958"/>
                </a:cubicBezTo>
                <a:cubicBezTo>
                  <a:pt x="206339" y="315138"/>
                  <a:pt x="207863" y="312738"/>
                  <a:pt x="207863" y="310757"/>
                </a:cubicBezTo>
                <a:cubicBezTo>
                  <a:pt x="207863" y="309538"/>
                  <a:pt x="205882" y="307061"/>
                  <a:pt x="201919" y="303327"/>
                </a:cubicBezTo>
                <a:cubicBezTo>
                  <a:pt x="197957" y="299594"/>
                  <a:pt x="194795" y="297727"/>
                  <a:pt x="192433" y="297727"/>
                </a:cubicBezTo>
                <a:cubicBezTo>
                  <a:pt x="190070" y="297727"/>
                  <a:pt x="188203" y="298412"/>
                  <a:pt x="186832" y="299784"/>
                </a:cubicBezTo>
                <a:cubicBezTo>
                  <a:pt x="185460" y="301156"/>
                  <a:pt x="183174" y="302565"/>
                  <a:pt x="179974" y="304013"/>
                </a:cubicBezTo>
                <a:cubicBezTo>
                  <a:pt x="176773" y="305461"/>
                  <a:pt x="174411" y="306185"/>
                  <a:pt x="172887" y="306185"/>
                </a:cubicBezTo>
                <a:cubicBezTo>
                  <a:pt x="171363" y="306185"/>
                  <a:pt x="169954" y="306718"/>
                  <a:pt x="168658" y="307785"/>
                </a:cubicBezTo>
                <a:cubicBezTo>
                  <a:pt x="167363" y="308852"/>
                  <a:pt x="165991" y="309385"/>
                  <a:pt x="164543" y="309385"/>
                </a:cubicBezTo>
                <a:cubicBezTo>
                  <a:pt x="163096" y="309385"/>
                  <a:pt x="161991" y="309004"/>
                  <a:pt x="161229" y="308242"/>
                </a:cubicBezTo>
                <a:lnTo>
                  <a:pt x="170830" y="288354"/>
                </a:lnTo>
                <a:cubicBezTo>
                  <a:pt x="173878" y="287592"/>
                  <a:pt x="176850" y="287211"/>
                  <a:pt x="179745" y="287211"/>
                </a:cubicBezTo>
                <a:cubicBezTo>
                  <a:pt x="186451" y="287211"/>
                  <a:pt x="192623" y="289078"/>
                  <a:pt x="198262" y="292812"/>
                </a:cubicBezTo>
                <a:cubicBezTo>
                  <a:pt x="203901" y="296546"/>
                  <a:pt x="207749" y="300813"/>
                  <a:pt x="209806" y="305613"/>
                </a:cubicBezTo>
                <a:cubicBezTo>
                  <a:pt x="211864" y="310414"/>
                  <a:pt x="215978" y="316434"/>
                  <a:pt x="222151" y="323673"/>
                </a:cubicBezTo>
                <a:cubicBezTo>
                  <a:pt x="228323" y="330912"/>
                  <a:pt x="235105" y="337694"/>
                  <a:pt x="242496" y="344018"/>
                </a:cubicBezTo>
                <a:cubicBezTo>
                  <a:pt x="249887" y="350343"/>
                  <a:pt x="254650" y="353886"/>
                  <a:pt x="256783" y="354648"/>
                </a:cubicBezTo>
                <a:cubicBezTo>
                  <a:pt x="258917" y="355410"/>
                  <a:pt x="263032" y="355791"/>
                  <a:pt x="269128" y="355791"/>
                </a:cubicBezTo>
                <a:cubicBezTo>
                  <a:pt x="275224" y="355791"/>
                  <a:pt x="281853" y="355372"/>
                  <a:pt x="289016" y="354534"/>
                </a:cubicBezTo>
                <a:cubicBezTo>
                  <a:pt x="296179" y="353696"/>
                  <a:pt x="299760" y="352210"/>
                  <a:pt x="299760" y="350076"/>
                </a:cubicBezTo>
                <a:cubicBezTo>
                  <a:pt x="299760" y="347942"/>
                  <a:pt x="297169" y="345809"/>
                  <a:pt x="291988" y="343675"/>
                </a:cubicBezTo>
                <a:cubicBezTo>
                  <a:pt x="258155" y="329197"/>
                  <a:pt x="236133" y="316167"/>
                  <a:pt x="225922" y="304585"/>
                </a:cubicBezTo>
                <a:cubicBezTo>
                  <a:pt x="218150" y="295898"/>
                  <a:pt x="211902" y="289649"/>
                  <a:pt x="207177" y="285839"/>
                </a:cubicBezTo>
                <a:cubicBezTo>
                  <a:pt x="202453" y="282029"/>
                  <a:pt x="197424" y="279515"/>
                  <a:pt x="192090" y="278296"/>
                </a:cubicBezTo>
                <a:cubicBezTo>
                  <a:pt x="195290" y="276772"/>
                  <a:pt x="201462" y="276010"/>
                  <a:pt x="210606" y="276010"/>
                </a:cubicBezTo>
                <a:cubicBezTo>
                  <a:pt x="216245" y="276010"/>
                  <a:pt x="219064" y="274486"/>
                  <a:pt x="219064" y="271438"/>
                </a:cubicBezTo>
                <a:cubicBezTo>
                  <a:pt x="219064" y="270066"/>
                  <a:pt x="218264" y="268428"/>
                  <a:pt x="216664" y="266523"/>
                </a:cubicBezTo>
                <a:cubicBezTo>
                  <a:pt x="215064" y="264618"/>
                  <a:pt x="212664" y="263665"/>
                  <a:pt x="209463" y="263665"/>
                </a:cubicBezTo>
                <a:cubicBezTo>
                  <a:pt x="206263" y="263665"/>
                  <a:pt x="201081" y="264732"/>
                  <a:pt x="193918" y="266866"/>
                </a:cubicBezTo>
                <a:cubicBezTo>
                  <a:pt x="194376" y="265646"/>
                  <a:pt x="195823" y="264351"/>
                  <a:pt x="198262" y="262979"/>
                </a:cubicBezTo>
                <a:cubicBezTo>
                  <a:pt x="203596" y="260084"/>
                  <a:pt x="209768" y="254902"/>
                  <a:pt x="216778" y="247435"/>
                </a:cubicBezTo>
                <a:cubicBezTo>
                  <a:pt x="221960" y="245301"/>
                  <a:pt x="224551" y="241186"/>
                  <a:pt x="224551" y="235090"/>
                </a:cubicBezTo>
                <a:cubicBezTo>
                  <a:pt x="224551" y="230213"/>
                  <a:pt x="222913" y="226137"/>
                  <a:pt x="219636" y="222860"/>
                </a:cubicBezTo>
                <a:cubicBezTo>
                  <a:pt x="216359" y="219584"/>
                  <a:pt x="213807" y="217945"/>
                  <a:pt x="211978" y="217945"/>
                </a:cubicBezTo>
                <a:cubicBezTo>
                  <a:pt x="210149" y="217945"/>
                  <a:pt x="208663" y="219088"/>
                  <a:pt x="207520" y="221374"/>
                </a:cubicBezTo>
                <a:cubicBezTo>
                  <a:pt x="206377" y="223660"/>
                  <a:pt x="205196" y="227242"/>
                  <a:pt x="203977" y="232118"/>
                </a:cubicBezTo>
                <a:cubicBezTo>
                  <a:pt x="198186" y="233642"/>
                  <a:pt x="188737" y="235014"/>
                  <a:pt x="175630" y="236233"/>
                </a:cubicBezTo>
                <a:cubicBezTo>
                  <a:pt x="175935" y="232880"/>
                  <a:pt x="181193" y="226632"/>
                  <a:pt x="191404" y="217488"/>
                </a:cubicBezTo>
                <a:cubicBezTo>
                  <a:pt x="193080" y="216116"/>
                  <a:pt x="193918" y="213983"/>
                  <a:pt x="193918" y="211087"/>
                </a:cubicBezTo>
                <a:cubicBezTo>
                  <a:pt x="193918" y="208192"/>
                  <a:pt x="192394" y="205144"/>
                  <a:pt x="189346" y="201943"/>
                </a:cubicBezTo>
                <a:cubicBezTo>
                  <a:pt x="186298" y="198743"/>
                  <a:pt x="183174" y="197143"/>
                  <a:pt x="179974" y="197143"/>
                </a:cubicBezTo>
                <a:cubicBezTo>
                  <a:pt x="179212" y="197143"/>
                  <a:pt x="178183" y="197333"/>
                  <a:pt x="176888" y="197714"/>
                </a:cubicBezTo>
                <a:cubicBezTo>
                  <a:pt x="175592" y="198095"/>
                  <a:pt x="173649" y="198286"/>
                  <a:pt x="171058" y="198286"/>
                </a:cubicBezTo>
                <a:cubicBezTo>
                  <a:pt x="168468" y="198286"/>
                  <a:pt x="166334" y="197790"/>
                  <a:pt x="164658" y="196800"/>
                </a:cubicBezTo>
                <a:cubicBezTo>
                  <a:pt x="162981" y="195809"/>
                  <a:pt x="161686" y="195314"/>
                  <a:pt x="160771" y="195314"/>
                </a:cubicBezTo>
                <a:close/>
                <a:moveTo>
                  <a:pt x="170210" y="54"/>
                </a:moveTo>
                <a:cubicBezTo>
                  <a:pt x="179230" y="284"/>
                  <a:pt x="188550" y="1207"/>
                  <a:pt x="198239" y="2130"/>
                </a:cubicBezTo>
                <a:cubicBezTo>
                  <a:pt x="217618" y="3975"/>
                  <a:pt x="241795" y="9143"/>
                  <a:pt x="260251" y="13203"/>
                </a:cubicBezTo>
                <a:cubicBezTo>
                  <a:pt x="278706" y="17264"/>
                  <a:pt x="294578" y="17264"/>
                  <a:pt x="308974" y="26492"/>
                </a:cubicBezTo>
                <a:cubicBezTo>
                  <a:pt x="323369" y="35719"/>
                  <a:pt x="338872" y="57866"/>
                  <a:pt x="346624" y="68571"/>
                </a:cubicBezTo>
                <a:cubicBezTo>
                  <a:pt x="354375" y="79275"/>
                  <a:pt x="351053" y="81120"/>
                  <a:pt x="355482" y="90717"/>
                </a:cubicBezTo>
                <a:cubicBezTo>
                  <a:pt x="359911" y="100314"/>
                  <a:pt x="368586" y="111018"/>
                  <a:pt x="373200" y="126152"/>
                </a:cubicBezTo>
                <a:cubicBezTo>
                  <a:pt x="377814" y="141286"/>
                  <a:pt x="382981" y="166571"/>
                  <a:pt x="383166" y="181520"/>
                </a:cubicBezTo>
                <a:cubicBezTo>
                  <a:pt x="383350" y="196469"/>
                  <a:pt x="375045" y="199053"/>
                  <a:pt x="374307" y="215847"/>
                </a:cubicBezTo>
                <a:cubicBezTo>
                  <a:pt x="373569" y="232642"/>
                  <a:pt x="378367" y="260510"/>
                  <a:pt x="378736" y="282288"/>
                </a:cubicBezTo>
                <a:cubicBezTo>
                  <a:pt x="379105" y="304066"/>
                  <a:pt x="379844" y="328612"/>
                  <a:pt x="376522" y="346514"/>
                </a:cubicBezTo>
                <a:cubicBezTo>
                  <a:pt x="373200" y="364416"/>
                  <a:pt x="366371" y="378627"/>
                  <a:pt x="358804" y="389700"/>
                </a:cubicBezTo>
                <a:cubicBezTo>
                  <a:pt x="351237" y="400774"/>
                  <a:pt x="339980" y="408156"/>
                  <a:pt x="331121" y="412955"/>
                </a:cubicBezTo>
                <a:cubicBezTo>
                  <a:pt x="322262" y="417753"/>
                  <a:pt x="312111" y="412032"/>
                  <a:pt x="305652" y="418491"/>
                </a:cubicBezTo>
                <a:cubicBezTo>
                  <a:pt x="299192" y="424951"/>
                  <a:pt x="300115" y="434178"/>
                  <a:pt x="292363" y="451712"/>
                </a:cubicBezTo>
                <a:cubicBezTo>
                  <a:pt x="290426" y="456095"/>
                  <a:pt x="287888" y="461851"/>
                  <a:pt x="285045" y="468252"/>
                </a:cubicBezTo>
                <a:lnTo>
                  <a:pt x="279641" y="480305"/>
                </a:lnTo>
                <a:lnTo>
                  <a:pt x="278721" y="484465"/>
                </a:lnTo>
                <a:cubicBezTo>
                  <a:pt x="272916" y="506767"/>
                  <a:pt x="264542" y="518844"/>
                  <a:pt x="258036" y="531440"/>
                </a:cubicBezTo>
                <a:cubicBezTo>
                  <a:pt x="249362" y="548235"/>
                  <a:pt x="245486" y="549712"/>
                  <a:pt x="231459" y="559123"/>
                </a:cubicBezTo>
                <a:cubicBezTo>
                  <a:pt x="217433" y="568536"/>
                  <a:pt x="189011" y="580901"/>
                  <a:pt x="173878" y="587914"/>
                </a:cubicBezTo>
                <a:cubicBezTo>
                  <a:pt x="158744" y="594928"/>
                  <a:pt x="155053" y="604155"/>
                  <a:pt x="140657" y="601203"/>
                </a:cubicBezTo>
                <a:cubicBezTo>
                  <a:pt x="126262" y="598250"/>
                  <a:pt x="98025" y="580163"/>
                  <a:pt x="87505" y="570197"/>
                </a:cubicBezTo>
                <a:cubicBezTo>
                  <a:pt x="76985" y="560231"/>
                  <a:pt x="82707" y="550634"/>
                  <a:pt x="77539" y="541406"/>
                </a:cubicBezTo>
                <a:cubicBezTo>
                  <a:pt x="72371" y="532178"/>
                  <a:pt x="60929" y="523320"/>
                  <a:pt x="56499" y="514830"/>
                </a:cubicBezTo>
                <a:cubicBezTo>
                  <a:pt x="53178" y="508463"/>
                  <a:pt x="51828" y="508325"/>
                  <a:pt x="51283" y="500867"/>
                </a:cubicBezTo>
                <a:lnTo>
                  <a:pt x="51222" y="499599"/>
                </a:lnTo>
                <a:lnTo>
                  <a:pt x="49752" y="496550"/>
                </a:lnTo>
                <a:cubicBezTo>
                  <a:pt x="47941" y="491144"/>
                  <a:pt x="47410" y="485405"/>
                  <a:pt x="47364" y="479603"/>
                </a:cubicBezTo>
                <a:lnTo>
                  <a:pt x="47675" y="469212"/>
                </a:lnTo>
                <a:lnTo>
                  <a:pt x="46326" y="461401"/>
                </a:lnTo>
                <a:cubicBezTo>
                  <a:pt x="46043" y="458333"/>
                  <a:pt x="45903" y="454970"/>
                  <a:pt x="45993" y="451214"/>
                </a:cubicBezTo>
                <a:lnTo>
                  <a:pt x="46442" y="445855"/>
                </a:lnTo>
                <a:lnTo>
                  <a:pt x="38228" y="417107"/>
                </a:lnTo>
                <a:cubicBezTo>
                  <a:pt x="35275" y="407879"/>
                  <a:pt x="32138" y="399297"/>
                  <a:pt x="28816" y="391915"/>
                </a:cubicBezTo>
                <a:cubicBezTo>
                  <a:pt x="22172" y="377150"/>
                  <a:pt x="10545" y="365892"/>
                  <a:pt x="6669" y="357587"/>
                </a:cubicBezTo>
                <a:cubicBezTo>
                  <a:pt x="2793" y="349282"/>
                  <a:pt x="5561" y="361278"/>
                  <a:pt x="4454" y="344299"/>
                </a:cubicBezTo>
                <a:cubicBezTo>
                  <a:pt x="3347" y="327320"/>
                  <a:pt x="-344" y="283949"/>
                  <a:pt x="25" y="255712"/>
                </a:cubicBezTo>
                <a:cubicBezTo>
                  <a:pt x="394" y="227475"/>
                  <a:pt x="2424" y="194439"/>
                  <a:pt x="6669" y="174876"/>
                </a:cubicBezTo>
                <a:cubicBezTo>
                  <a:pt x="10914" y="155313"/>
                  <a:pt x="21249" y="152545"/>
                  <a:pt x="25494" y="138333"/>
                </a:cubicBezTo>
                <a:cubicBezTo>
                  <a:pt x="29739" y="124122"/>
                  <a:pt x="25494" y="103452"/>
                  <a:pt x="32138" y="89610"/>
                </a:cubicBezTo>
                <a:cubicBezTo>
                  <a:pt x="38782" y="75768"/>
                  <a:pt x="54654" y="66171"/>
                  <a:pt x="65358" y="55282"/>
                </a:cubicBezTo>
                <a:cubicBezTo>
                  <a:pt x="76062" y="44394"/>
                  <a:pt x="83260" y="33136"/>
                  <a:pt x="96364" y="24277"/>
                </a:cubicBezTo>
                <a:cubicBezTo>
                  <a:pt x="109467" y="15418"/>
                  <a:pt x="127000" y="5821"/>
                  <a:pt x="143980" y="2130"/>
                </a:cubicBezTo>
                <a:cubicBezTo>
                  <a:pt x="152469" y="284"/>
                  <a:pt x="161190" y="-177"/>
                  <a:pt x="170210" y="54"/>
                </a:cubicBezTo>
                <a:close/>
              </a:path>
            </a:pathLst>
          </a:custGeom>
          <a:solidFill>
            <a:srgbClr val="D924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4420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81005" y="457200"/>
            <a:ext cx="923330" cy="293445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STXingkai" charset="-122"/>
                <a:ea typeface="STXingkai" charset="-122"/>
                <a:cs typeface="STXingkai" charset="-122"/>
              </a:rPr>
              <a:t>思想∙作用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627499" y="364212"/>
            <a:ext cx="368710" cy="368710"/>
          </a:xfrm>
          <a:prstGeom prst="corner">
            <a:avLst>
              <a:gd name="adj1" fmla="val 11704"/>
              <a:gd name="adj2" fmla="val 1170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L 形 3"/>
          <p:cNvSpPr/>
          <p:nvPr/>
        </p:nvSpPr>
        <p:spPr>
          <a:xfrm rot="16200000">
            <a:off x="1058168" y="3084940"/>
            <a:ext cx="368710" cy="368710"/>
          </a:xfrm>
          <a:prstGeom prst="corner">
            <a:avLst>
              <a:gd name="adj1" fmla="val 11704"/>
              <a:gd name="adj2" fmla="val 11704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95632" y="2028728"/>
            <a:ext cx="63056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●新儒学为封建统治提供了理论依据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95632" y="3243165"/>
            <a:ext cx="63056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rPr>
              <a:t>●为儒学成为封建社会的正统思想起到了关键性作用</a:t>
            </a:r>
          </a:p>
        </p:txBody>
      </p:sp>
    </p:spTree>
    <p:extLst>
      <p:ext uri="{BB962C8B-B14F-4D97-AF65-F5344CB8AC3E}">
        <p14:creationId xmlns:p14="http://schemas.microsoft.com/office/powerpoint/2010/main" val="121890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413" y="1225551"/>
            <a:ext cx="8096431" cy="480377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110844" y="863455"/>
            <a:ext cx="2031325" cy="55279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为什么汉武帝接受了</a:t>
            </a:r>
            <a:r>
              <a:rPr kumimoji="1" lang="zh-CN" altLang="en-US" sz="4000">
                <a:latin typeface="STXingkai" charset="-122"/>
                <a:ea typeface="STXingkai" charset="-122"/>
                <a:cs typeface="STXingkai" charset="-122"/>
              </a:rPr>
              <a:t>董仲舒的建议？</a:t>
            </a:r>
            <a:endParaRPr kumimoji="1" lang="zh-CN" altLang="en-US" sz="4000" dirty="0">
              <a:latin typeface="STXingkai" charset="-122"/>
              <a:ea typeface="STXingkai" charset="-122"/>
              <a:cs typeface="STXingkai" charset="-122"/>
            </a:endParaRPr>
          </a:p>
          <a:p>
            <a:endParaRPr kumimoji="1"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10865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77454" y="1880518"/>
            <a:ext cx="5678053" cy="5078703"/>
          </a:xfrm>
          <a:prstGeom prst="rect">
            <a:avLst/>
          </a:prstGeom>
        </p:spPr>
      </p:pic>
      <p:grpSp>
        <p:nvGrpSpPr>
          <p:cNvPr id="12" name="组 11"/>
          <p:cNvGrpSpPr/>
          <p:nvPr/>
        </p:nvGrpSpPr>
        <p:grpSpPr>
          <a:xfrm>
            <a:off x="4800599" y="1651918"/>
            <a:ext cx="5902037" cy="1015663"/>
            <a:chOff x="4800599" y="1880518"/>
            <a:chExt cx="5902037" cy="1015663"/>
          </a:xfrm>
        </p:grpSpPr>
        <p:sp>
          <p:nvSpPr>
            <p:cNvPr id="4" name="任意形状 3"/>
            <p:cNvSpPr/>
            <p:nvPr/>
          </p:nvSpPr>
          <p:spPr>
            <a:xfrm>
              <a:off x="4800599" y="1880518"/>
              <a:ext cx="403961" cy="634423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323613" y="568399"/>
                  </a:moveTo>
                  <a:cubicBezTo>
                    <a:pt x="324083" y="570279"/>
                    <a:pt x="324318" y="572276"/>
                    <a:pt x="324318" y="574390"/>
                  </a:cubicBezTo>
                  <a:cubicBezTo>
                    <a:pt x="324318" y="584728"/>
                    <a:pt x="317034" y="594478"/>
                    <a:pt x="302467" y="603642"/>
                  </a:cubicBezTo>
                  <a:cubicBezTo>
                    <a:pt x="297534" y="604111"/>
                    <a:pt x="293657" y="604816"/>
                    <a:pt x="290837" y="605756"/>
                  </a:cubicBezTo>
                  <a:cubicBezTo>
                    <a:pt x="289898" y="603876"/>
                    <a:pt x="289428" y="601586"/>
                    <a:pt x="289428" y="598884"/>
                  </a:cubicBezTo>
                  <a:cubicBezTo>
                    <a:pt x="289428" y="596182"/>
                    <a:pt x="290074" y="593304"/>
                    <a:pt x="291366" y="590249"/>
                  </a:cubicBezTo>
                  <a:cubicBezTo>
                    <a:pt x="292658" y="587195"/>
                    <a:pt x="293069" y="582731"/>
                    <a:pt x="292600" y="576857"/>
                  </a:cubicBezTo>
                  <a:cubicBezTo>
                    <a:pt x="300588" y="570279"/>
                    <a:pt x="310926" y="567459"/>
                    <a:pt x="323613" y="568399"/>
                  </a:cubicBezTo>
                  <a:close/>
                  <a:moveTo>
                    <a:pt x="320441" y="527518"/>
                  </a:moveTo>
                  <a:cubicBezTo>
                    <a:pt x="321381" y="527518"/>
                    <a:pt x="321851" y="528516"/>
                    <a:pt x="321851" y="530513"/>
                  </a:cubicBezTo>
                  <a:cubicBezTo>
                    <a:pt x="321851" y="532510"/>
                    <a:pt x="319560" y="536093"/>
                    <a:pt x="314979" y="541262"/>
                  </a:cubicBezTo>
                  <a:cubicBezTo>
                    <a:pt x="310397" y="546431"/>
                    <a:pt x="304582" y="549838"/>
                    <a:pt x="297534" y="551483"/>
                  </a:cubicBezTo>
                  <a:cubicBezTo>
                    <a:pt x="290485" y="553127"/>
                    <a:pt x="284494" y="553950"/>
                    <a:pt x="279560" y="553950"/>
                  </a:cubicBezTo>
                  <a:cubicBezTo>
                    <a:pt x="273451" y="546431"/>
                    <a:pt x="270984" y="540323"/>
                    <a:pt x="272159" y="535624"/>
                  </a:cubicBezTo>
                  <a:cubicBezTo>
                    <a:pt x="290955" y="536093"/>
                    <a:pt x="306109" y="533626"/>
                    <a:pt x="317622" y="528223"/>
                  </a:cubicBezTo>
                  <a:cubicBezTo>
                    <a:pt x="318562" y="527753"/>
                    <a:pt x="319501" y="527518"/>
                    <a:pt x="320441" y="527518"/>
                  </a:cubicBezTo>
                  <a:close/>
                  <a:moveTo>
                    <a:pt x="330661" y="506725"/>
                  </a:moveTo>
                  <a:cubicBezTo>
                    <a:pt x="326667" y="506725"/>
                    <a:pt x="322673" y="507195"/>
                    <a:pt x="318679" y="508134"/>
                  </a:cubicBezTo>
                  <a:cubicBezTo>
                    <a:pt x="314685" y="509074"/>
                    <a:pt x="297299" y="514478"/>
                    <a:pt x="266520" y="524346"/>
                  </a:cubicBezTo>
                  <a:cubicBezTo>
                    <a:pt x="265110" y="523406"/>
                    <a:pt x="264406" y="522231"/>
                    <a:pt x="264406" y="520822"/>
                  </a:cubicBezTo>
                  <a:lnTo>
                    <a:pt x="265463" y="518002"/>
                  </a:lnTo>
                  <a:cubicBezTo>
                    <a:pt x="265463" y="517062"/>
                    <a:pt x="264699" y="516593"/>
                    <a:pt x="263172" y="516593"/>
                  </a:cubicBezTo>
                  <a:cubicBezTo>
                    <a:pt x="261645" y="516593"/>
                    <a:pt x="259060" y="517826"/>
                    <a:pt x="255419" y="520293"/>
                  </a:cubicBezTo>
                  <a:cubicBezTo>
                    <a:pt x="251777" y="522760"/>
                    <a:pt x="249956" y="525403"/>
                    <a:pt x="249956" y="528223"/>
                  </a:cubicBezTo>
                  <a:cubicBezTo>
                    <a:pt x="249956" y="531042"/>
                    <a:pt x="250778" y="534155"/>
                    <a:pt x="252423" y="537562"/>
                  </a:cubicBezTo>
                  <a:cubicBezTo>
                    <a:pt x="254068" y="540969"/>
                    <a:pt x="256182" y="548546"/>
                    <a:pt x="258767" y="560293"/>
                  </a:cubicBezTo>
                  <a:cubicBezTo>
                    <a:pt x="260646" y="568517"/>
                    <a:pt x="264641" y="575565"/>
                    <a:pt x="270749" y="581439"/>
                  </a:cubicBezTo>
                  <a:cubicBezTo>
                    <a:pt x="270514" y="584258"/>
                    <a:pt x="270397" y="588194"/>
                    <a:pt x="270397" y="593245"/>
                  </a:cubicBezTo>
                  <a:cubicBezTo>
                    <a:pt x="270397" y="598296"/>
                    <a:pt x="271572" y="603407"/>
                    <a:pt x="273921" y="608575"/>
                  </a:cubicBezTo>
                  <a:cubicBezTo>
                    <a:pt x="262174" y="610690"/>
                    <a:pt x="252541" y="612687"/>
                    <a:pt x="245022" y="614567"/>
                  </a:cubicBezTo>
                  <a:cubicBezTo>
                    <a:pt x="237504" y="616446"/>
                    <a:pt x="232452" y="617386"/>
                    <a:pt x="229868" y="617386"/>
                  </a:cubicBezTo>
                  <a:lnTo>
                    <a:pt x="224582" y="616681"/>
                  </a:lnTo>
                  <a:cubicBezTo>
                    <a:pt x="222467" y="616681"/>
                    <a:pt x="220764" y="617269"/>
                    <a:pt x="219471" y="618443"/>
                  </a:cubicBezTo>
                  <a:cubicBezTo>
                    <a:pt x="218179" y="619618"/>
                    <a:pt x="217533" y="621087"/>
                    <a:pt x="217533" y="622849"/>
                  </a:cubicBezTo>
                  <a:cubicBezTo>
                    <a:pt x="217533" y="624611"/>
                    <a:pt x="218355" y="626432"/>
                    <a:pt x="220000" y="628311"/>
                  </a:cubicBezTo>
                  <a:cubicBezTo>
                    <a:pt x="221645" y="630191"/>
                    <a:pt x="223759" y="634302"/>
                    <a:pt x="226344" y="640646"/>
                  </a:cubicBezTo>
                  <a:cubicBezTo>
                    <a:pt x="227283" y="642761"/>
                    <a:pt x="228458" y="643818"/>
                    <a:pt x="229868" y="643818"/>
                  </a:cubicBezTo>
                  <a:cubicBezTo>
                    <a:pt x="231278" y="643818"/>
                    <a:pt x="235272" y="641703"/>
                    <a:pt x="241850" y="637474"/>
                  </a:cubicBezTo>
                  <a:cubicBezTo>
                    <a:pt x="248429" y="633245"/>
                    <a:pt x="261234" y="629192"/>
                    <a:pt x="280265" y="625316"/>
                  </a:cubicBezTo>
                  <a:cubicBezTo>
                    <a:pt x="299296" y="621439"/>
                    <a:pt x="314685" y="619501"/>
                    <a:pt x="326432" y="619501"/>
                  </a:cubicBezTo>
                  <a:cubicBezTo>
                    <a:pt x="338180" y="619501"/>
                    <a:pt x="347049" y="620088"/>
                    <a:pt x="353040" y="621263"/>
                  </a:cubicBezTo>
                  <a:cubicBezTo>
                    <a:pt x="359032" y="622438"/>
                    <a:pt x="371778" y="625609"/>
                    <a:pt x="391279" y="630778"/>
                  </a:cubicBezTo>
                  <a:cubicBezTo>
                    <a:pt x="395978" y="631953"/>
                    <a:pt x="400148" y="632540"/>
                    <a:pt x="403790" y="632540"/>
                  </a:cubicBezTo>
                  <a:cubicBezTo>
                    <a:pt x="407431" y="632540"/>
                    <a:pt x="409252" y="630543"/>
                    <a:pt x="409252" y="626549"/>
                  </a:cubicBezTo>
                  <a:cubicBezTo>
                    <a:pt x="409252" y="623495"/>
                    <a:pt x="408078" y="619501"/>
                    <a:pt x="405728" y="614567"/>
                  </a:cubicBezTo>
                  <a:cubicBezTo>
                    <a:pt x="403378" y="609633"/>
                    <a:pt x="398562" y="605169"/>
                    <a:pt x="391279" y="601175"/>
                  </a:cubicBezTo>
                  <a:cubicBezTo>
                    <a:pt x="383995" y="597180"/>
                    <a:pt x="377064" y="595183"/>
                    <a:pt x="370486" y="595183"/>
                  </a:cubicBezTo>
                  <a:cubicBezTo>
                    <a:pt x="367431" y="595183"/>
                    <a:pt x="364788" y="595653"/>
                    <a:pt x="362556" y="596593"/>
                  </a:cubicBezTo>
                  <a:cubicBezTo>
                    <a:pt x="360324" y="597533"/>
                    <a:pt x="356330" y="598003"/>
                    <a:pt x="350574" y="598003"/>
                  </a:cubicBezTo>
                  <a:cubicBezTo>
                    <a:pt x="344817" y="598003"/>
                    <a:pt x="339002" y="598473"/>
                    <a:pt x="333128" y="599412"/>
                  </a:cubicBezTo>
                  <a:cubicBezTo>
                    <a:pt x="335243" y="594478"/>
                    <a:pt x="337710" y="589779"/>
                    <a:pt x="340529" y="585315"/>
                  </a:cubicBezTo>
                  <a:cubicBezTo>
                    <a:pt x="341469" y="584141"/>
                    <a:pt x="341939" y="581439"/>
                    <a:pt x="341939" y="577210"/>
                  </a:cubicBezTo>
                  <a:cubicBezTo>
                    <a:pt x="341939" y="572981"/>
                    <a:pt x="341822" y="569691"/>
                    <a:pt x="341587" y="567342"/>
                  </a:cubicBezTo>
                  <a:cubicBezTo>
                    <a:pt x="343701" y="565227"/>
                    <a:pt x="344758" y="563054"/>
                    <a:pt x="344758" y="560822"/>
                  </a:cubicBezTo>
                  <a:cubicBezTo>
                    <a:pt x="344758" y="558590"/>
                    <a:pt x="343760" y="556710"/>
                    <a:pt x="341763" y="555183"/>
                  </a:cubicBezTo>
                  <a:cubicBezTo>
                    <a:pt x="339766" y="553656"/>
                    <a:pt x="338767" y="551659"/>
                    <a:pt x="338767" y="549192"/>
                  </a:cubicBezTo>
                  <a:cubicBezTo>
                    <a:pt x="338767" y="546725"/>
                    <a:pt x="339766" y="544199"/>
                    <a:pt x="341763" y="541615"/>
                  </a:cubicBezTo>
                  <a:cubicBezTo>
                    <a:pt x="343760" y="539030"/>
                    <a:pt x="346579" y="537033"/>
                    <a:pt x="350221" y="535624"/>
                  </a:cubicBezTo>
                  <a:cubicBezTo>
                    <a:pt x="353863" y="534214"/>
                    <a:pt x="355684" y="531747"/>
                    <a:pt x="355684" y="528223"/>
                  </a:cubicBezTo>
                  <a:cubicBezTo>
                    <a:pt x="355684" y="524698"/>
                    <a:pt x="353745" y="520234"/>
                    <a:pt x="349869" y="514830"/>
                  </a:cubicBezTo>
                  <a:cubicBezTo>
                    <a:pt x="345992" y="509427"/>
                    <a:pt x="339590" y="506725"/>
                    <a:pt x="330661" y="506725"/>
                  </a:cubicBezTo>
                  <a:close/>
                  <a:moveTo>
                    <a:pt x="387754" y="440821"/>
                  </a:moveTo>
                  <a:cubicBezTo>
                    <a:pt x="373892" y="440821"/>
                    <a:pt x="361088" y="441526"/>
                    <a:pt x="349340" y="442936"/>
                  </a:cubicBezTo>
                  <a:cubicBezTo>
                    <a:pt x="337593" y="444345"/>
                    <a:pt x="318444" y="447106"/>
                    <a:pt x="291895" y="451218"/>
                  </a:cubicBezTo>
                  <a:cubicBezTo>
                    <a:pt x="265345" y="455329"/>
                    <a:pt x="249251" y="458207"/>
                    <a:pt x="243612" y="459852"/>
                  </a:cubicBezTo>
                  <a:cubicBezTo>
                    <a:pt x="237974" y="461497"/>
                    <a:pt x="234214" y="463494"/>
                    <a:pt x="232335" y="465843"/>
                  </a:cubicBezTo>
                  <a:cubicBezTo>
                    <a:pt x="230455" y="468193"/>
                    <a:pt x="227871" y="470249"/>
                    <a:pt x="224582" y="472011"/>
                  </a:cubicBezTo>
                  <a:cubicBezTo>
                    <a:pt x="221292" y="473773"/>
                    <a:pt x="218943" y="474654"/>
                    <a:pt x="217533" y="474654"/>
                  </a:cubicBezTo>
                  <a:cubicBezTo>
                    <a:pt x="214714" y="465491"/>
                    <a:pt x="211307" y="460909"/>
                    <a:pt x="207313" y="460909"/>
                  </a:cubicBezTo>
                  <a:cubicBezTo>
                    <a:pt x="205668" y="460909"/>
                    <a:pt x="204846" y="461673"/>
                    <a:pt x="204846" y="463200"/>
                  </a:cubicBezTo>
                  <a:cubicBezTo>
                    <a:pt x="204846" y="464727"/>
                    <a:pt x="205022" y="466078"/>
                    <a:pt x="205374" y="467253"/>
                  </a:cubicBezTo>
                  <a:cubicBezTo>
                    <a:pt x="205727" y="468428"/>
                    <a:pt x="205903" y="469720"/>
                    <a:pt x="205903" y="471130"/>
                  </a:cubicBezTo>
                  <a:cubicBezTo>
                    <a:pt x="205903" y="476769"/>
                    <a:pt x="204200" y="483523"/>
                    <a:pt x="200793" y="491394"/>
                  </a:cubicBezTo>
                  <a:cubicBezTo>
                    <a:pt x="197386" y="499265"/>
                    <a:pt x="193803" y="504023"/>
                    <a:pt x="190044" y="505667"/>
                  </a:cubicBezTo>
                  <a:cubicBezTo>
                    <a:pt x="188634" y="506372"/>
                    <a:pt x="187929" y="507899"/>
                    <a:pt x="187929" y="510249"/>
                  </a:cubicBezTo>
                  <a:cubicBezTo>
                    <a:pt x="187929" y="512598"/>
                    <a:pt x="188752" y="518296"/>
                    <a:pt x="190396" y="527342"/>
                  </a:cubicBezTo>
                  <a:cubicBezTo>
                    <a:pt x="192041" y="536387"/>
                    <a:pt x="193686" y="541673"/>
                    <a:pt x="195330" y="543201"/>
                  </a:cubicBezTo>
                  <a:cubicBezTo>
                    <a:pt x="196975" y="544728"/>
                    <a:pt x="198737" y="545491"/>
                    <a:pt x="200617" y="545491"/>
                  </a:cubicBezTo>
                  <a:cubicBezTo>
                    <a:pt x="206960" y="545491"/>
                    <a:pt x="211189" y="539676"/>
                    <a:pt x="213304" y="528046"/>
                  </a:cubicBezTo>
                  <a:cubicBezTo>
                    <a:pt x="215418" y="516416"/>
                    <a:pt x="217298" y="500968"/>
                    <a:pt x="218943" y="481702"/>
                  </a:cubicBezTo>
                  <a:cubicBezTo>
                    <a:pt x="224582" y="479118"/>
                    <a:pt x="229163" y="477180"/>
                    <a:pt x="232687" y="475887"/>
                  </a:cubicBezTo>
                  <a:cubicBezTo>
                    <a:pt x="236212" y="474595"/>
                    <a:pt x="241557" y="473949"/>
                    <a:pt x="248723" y="473949"/>
                  </a:cubicBezTo>
                  <a:cubicBezTo>
                    <a:pt x="255889" y="473949"/>
                    <a:pt x="264582" y="472892"/>
                    <a:pt x="274802" y="470777"/>
                  </a:cubicBezTo>
                  <a:cubicBezTo>
                    <a:pt x="285022" y="468663"/>
                    <a:pt x="300059" y="464551"/>
                    <a:pt x="319913" y="458442"/>
                  </a:cubicBezTo>
                  <a:cubicBezTo>
                    <a:pt x="339766" y="452334"/>
                    <a:pt x="356506" y="449279"/>
                    <a:pt x="370133" y="449279"/>
                  </a:cubicBezTo>
                  <a:cubicBezTo>
                    <a:pt x="375772" y="449279"/>
                    <a:pt x="380001" y="449514"/>
                    <a:pt x="382820" y="449984"/>
                  </a:cubicBezTo>
                  <a:cubicBezTo>
                    <a:pt x="385640" y="450454"/>
                    <a:pt x="387049" y="451805"/>
                    <a:pt x="387049" y="454037"/>
                  </a:cubicBezTo>
                  <a:cubicBezTo>
                    <a:pt x="387049" y="456269"/>
                    <a:pt x="383232" y="460674"/>
                    <a:pt x="375596" y="467253"/>
                  </a:cubicBezTo>
                  <a:cubicBezTo>
                    <a:pt x="367960" y="473832"/>
                    <a:pt x="357563" y="478648"/>
                    <a:pt x="344406" y="481702"/>
                  </a:cubicBezTo>
                  <a:cubicBezTo>
                    <a:pt x="338767" y="474654"/>
                    <a:pt x="332071" y="471130"/>
                    <a:pt x="324318" y="471130"/>
                  </a:cubicBezTo>
                  <a:cubicBezTo>
                    <a:pt x="321029" y="471130"/>
                    <a:pt x="318679" y="471835"/>
                    <a:pt x="317269" y="473244"/>
                  </a:cubicBezTo>
                  <a:cubicBezTo>
                    <a:pt x="315860" y="474654"/>
                    <a:pt x="307754" y="476945"/>
                    <a:pt x="292952" y="480117"/>
                  </a:cubicBezTo>
                  <a:cubicBezTo>
                    <a:pt x="278150" y="483288"/>
                    <a:pt x="265933" y="485579"/>
                    <a:pt x="256300" y="486989"/>
                  </a:cubicBezTo>
                  <a:cubicBezTo>
                    <a:pt x="252071" y="487459"/>
                    <a:pt x="249956" y="488692"/>
                    <a:pt x="249956" y="490689"/>
                  </a:cubicBezTo>
                  <a:cubicBezTo>
                    <a:pt x="249956" y="492686"/>
                    <a:pt x="254009" y="496446"/>
                    <a:pt x="262115" y="501967"/>
                  </a:cubicBezTo>
                  <a:cubicBezTo>
                    <a:pt x="270221" y="507488"/>
                    <a:pt x="276506" y="510249"/>
                    <a:pt x="280970" y="510249"/>
                  </a:cubicBezTo>
                  <a:cubicBezTo>
                    <a:pt x="285434" y="510249"/>
                    <a:pt x="291542" y="508369"/>
                    <a:pt x="299296" y="504610"/>
                  </a:cubicBezTo>
                  <a:cubicBezTo>
                    <a:pt x="314332" y="497327"/>
                    <a:pt x="326550" y="493685"/>
                    <a:pt x="335948" y="493685"/>
                  </a:cubicBezTo>
                  <a:cubicBezTo>
                    <a:pt x="343701" y="493685"/>
                    <a:pt x="347578" y="492275"/>
                    <a:pt x="347578" y="489456"/>
                  </a:cubicBezTo>
                  <a:cubicBezTo>
                    <a:pt x="347578" y="488281"/>
                    <a:pt x="347108" y="486636"/>
                    <a:pt x="346168" y="484522"/>
                  </a:cubicBezTo>
                  <a:cubicBezTo>
                    <a:pt x="361205" y="484992"/>
                    <a:pt x="373540" y="484287"/>
                    <a:pt x="383173" y="482407"/>
                  </a:cubicBezTo>
                  <a:cubicBezTo>
                    <a:pt x="386227" y="481702"/>
                    <a:pt x="389869" y="481350"/>
                    <a:pt x="394098" y="481350"/>
                  </a:cubicBezTo>
                  <a:cubicBezTo>
                    <a:pt x="398327" y="481350"/>
                    <a:pt x="401734" y="481761"/>
                    <a:pt x="404318" y="482584"/>
                  </a:cubicBezTo>
                  <a:cubicBezTo>
                    <a:pt x="406903" y="483406"/>
                    <a:pt x="409546" y="483817"/>
                    <a:pt x="412248" y="483817"/>
                  </a:cubicBezTo>
                  <a:cubicBezTo>
                    <a:pt x="414950" y="483817"/>
                    <a:pt x="417299" y="482701"/>
                    <a:pt x="419296" y="480469"/>
                  </a:cubicBezTo>
                  <a:cubicBezTo>
                    <a:pt x="421293" y="478237"/>
                    <a:pt x="422292" y="475476"/>
                    <a:pt x="422292" y="472187"/>
                  </a:cubicBezTo>
                  <a:cubicBezTo>
                    <a:pt x="422292" y="468898"/>
                    <a:pt x="421352" y="465961"/>
                    <a:pt x="419473" y="463376"/>
                  </a:cubicBezTo>
                  <a:cubicBezTo>
                    <a:pt x="417593" y="460792"/>
                    <a:pt x="414480" y="457326"/>
                    <a:pt x="410133" y="452980"/>
                  </a:cubicBezTo>
                  <a:cubicBezTo>
                    <a:pt x="405787" y="448633"/>
                    <a:pt x="401910" y="445520"/>
                    <a:pt x="398503" y="443641"/>
                  </a:cubicBezTo>
                  <a:cubicBezTo>
                    <a:pt x="395097" y="441761"/>
                    <a:pt x="391514" y="440821"/>
                    <a:pt x="387754" y="440821"/>
                  </a:cubicBezTo>
                  <a:close/>
                  <a:moveTo>
                    <a:pt x="287842" y="321702"/>
                  </a:moveTo>
                  <a:cubicBezTo>
                    <a:pt x="278796" y="321702"/>
                    <a:pt x="274273" y="324051"/>
                    <a:pt x="274273" y="328750"/>
                  </a:cubicBezTo>
                  <a:cubicBezTo>
                    <a:pt x="274273" y="332979"/>
                    <a:pt x="275566" y="335094"/>
                    <a:pt x="278150" y="335094"/>
                  </a:cubicBezTo>
                  <a:cubicBezTo>
                    <a:pt x="278855" y="335094"/>
                    <a:pt x="279619" y="334917"/>
                    <a:pt x="280441" y="334565"/>
                  </a:cubicBezTo>
                  <a:cubicBezTo>
                    <a:pt x="281263" y="334213"/>
                    <a:pt x="281909" y="334036"/>
                    <a:pt x="282379" y="334036"/>
                  </a:cubicBezTo>
                  <a:cubicBezTo>
                    <a:pt x="284494" y="334036"/>
                    <a:pt x="286432" y="336562"/>
                    <a:pt x="288194" y="341614"/>
                  </a:cubicBezTo>
                  <a:cubicBezTo>
                    <a:pt x="289956" y="346665"/>
                    <a:pt x="290837" y="352597"/>
                    <a:pt x="290837" y="359411"/>
                  </a:cubicBezTo>
                  <a:cubicBezTo>
                    <a:pt x="290837" y="366225"/>
                    <a:pt x="290485" y="372451"/>
                    <a:pt x="289780" y="378090"/>
                  </a:cubicBezTo>
                  <a:cubicBezTo>
                    <a:pt x="273099" y="384668"/>
                    <a:pt x="259119" y="387957"/>
                    <a:pt x="247842" y="387957"/>
                  </a:cubicBezTo>
                  <a:cubicBezTo>
                    <a:pt x="244317" y="387957"/>
                    <a:pt x="241909" y="387664"/>
                    <a:pt x="240617" y="387076"/>
                  </a:cubicBezTo>
                  <a:cubicBezTo>
                    <a:pt x="239325" y="386489"/>
                    <a:pt x="238209" y="386195"/>
                    <a:pt x="237269" y="386195"/>
                  </a:cubicBezTo>
                  <a:cubicBezTo>
                    <a:pt x="236329" y="386195"/>
                    <a:pt x="235859" y="386548"/>
                    <a:pt x="235859" y="387253"/>
                  </a:cubicBezTo>
                  <a:cubicBezTo>
                    <a:pt x="235859" y="389602"/>
                    <a:pt x="240323" y="394477"/>
                    <a:pt x="249251" y="401878"/>
                  </a:cubicBezTo>
                  <a:cubicBezTo>
                    <a:pt x="258179" y="409279"/>
                    <a:pt x="265698" y="412980"/>
                    <a:pt x="271806" y="412980"/>
                  </a:cubicBezTo>
                  <a:cubicBezTo>
                    <a:pt x="277915" y="412980"/>
                    <a:pt x="283671" y="411217"/>
                    <a:pt x="289075" y="407693"/>
                  </a:cubicBezTo>
                  <a:cubicBezTo>
                    <a:pt x="289075" y="412157"/>
                    <a:pt x="289193" y="414977"/>
                    <a:pt x="289428" y="416151"/>
                  </a:cubicBezTo>
                  <a:cubicBezTo>
                    <a:pt x="283084" y="419206"/>
                    <a:pt x="276975" y="421262"/>
                    <a:pt x="271102" y="422319"/>
                  </a:cubicBezTo>
                  <a:cubicBezTo>
                    <a:pt x="265228" y="423376"/>
                    <a:pt x="259119" y="424962"/>
                    <a:pt x="252776" y="427077"/>
                  </a:cubicBezTo>
                  <a:cubicBezTo>
                    <a:pt x="246432" y="429191"/>
                    <a:pt x="242790" y="430601"/>
                    <a:pt x="241850" y="431306"/>
                  </a:cubicBezTo>
                  <a:cubicBezTo>
                    <a:pt x="240911" y="432011"/>
                    <a:pt x="240441" y="432715"/>
                    <a:pt x="240441" y="433420"/>
                  </a:cubicBezTo>
                  <a:cubicBezTo>
                    <a:pt x="240441" y="435535"/>
                    <a:pt x="244082" y="438295"/>
                    <a:pt x="251366" y="441702"/>
                  </a:cubicBezTo>
                  <a:cubicBezTo>
                    <a:pt x="258649" y="445109"/>
                    <a:pt x="264523" y="446812"/>
                    <a:pt x="268987" y="446812"/>
                  </a:cubicBezTo>
                  <a:cubicBezTo>
                    <a:pt x="273451" y="446812"/>
                    <a:pt x="286256" y="443288"/>
                    <a:pt x="307401" y="436240"/>
                  </a:cubicBezTo>
                  <a:cubicBezTo>
                    <a:pt x="319619" y="432245"/>
                    <a:pt x="328429" y="430248"/>
                    <a:pt x="333833" y="430248"/>
                  </a:cubicBezTo>
                  <a:cubicBezTo>
                    <a:pt x="337358" y="430248"/>
                    <a:pt x="339120" y="428428"/>
                    <a:pt x="339120" y="424786"/>
                  </a:cubicBezTo>
                  <a:cubicBezTo>
                    <a:pt x="339120" y="421144"/>
                    <a:pt x="337886" y="417444"/>
                    <a:pt x="335419" y="413684"/>
                  </a:cubicBezTo>
                  <a:cubicBezTo>
                    <a:pt x="332952" y="409925"/>
                    <a:pt x="329017" y="408046"/>
                    <a:pt x="323613" y="408046"/>
                  </a:cubicBezTo>
                  <a:cubicBezTo>
                    <a:pt x="321968" y="408046"/>
                    <a:pt x="320206" y="408281"/>
                    <a:pt x="318327" y="408751"/>
                  </a:cubicBezTo>
                  <a:cubicBezTo>
                    <a:pt x="318092" y="404521"/>
                    <a:pt x="318444" y="399470"/>
                    <a:pt x="319384" y="393596"/>
                  </a:cubicBezTo>
                  <a:cubicBezTo>
                    <a:pt x="329252" y="389837"/>
                    <a:pt x="337593" y="387957"/>
                    <a:pt x="344406" y="387957"/>
                  </a:cubicBezTo>
                  <a:lnTo>
                    <a:pt x="349692" y="387957"/>
                  </a:lnTo>
                  <a:cubicBezTo>
                    <a:pt x="351572" y="387957"/>
                    <a:pt x="353099" y="387546"/>
                    <a:pt x="354274" y="386724"/>
                  </a:cubicBezTo>
                  <a:cubicBezTo>
                    <a:pt x="355449" y="385902"/>
                    <a:pt x="356036" y="384551"/>
                    <a:pt x="356036" y="382671"/>
                  </a:cubicBezTo>
                  <a:cubicBezTo>
                    <a:pt x="356036" y="380791"/>
                    <a:pt x="353275" y="377032"/>
                    <a:pt x="347754" y="371393"/>
                  </a:cubicBezTo>
                  <a:cubicBezTo>
                    <a:pt x="342233" y="365755"/>
                    <a:pt x="336183" y="362935"/>
                    <a:pt x="329604" y="362935"/>
                  </a:cubicBezTo>
                  <a:cubicBezTo>
                    <a:pt x="327490" y="362935"/>
                    <a:pt x="325023" y="363170"/>
                    <a:pt x="322203" y="363640"/>
                  </a:cubicBezTo>
                  <a:cubicBezTo>
                    <a:pt x="322908" y="353067"/>
                    <a:pt x="319619" y="343434"/>
                    <a:pt x="312335" y="334741"/>
                  </a:cubicBezTo>
                  <a:cubicBezTo>
                    <a:pt x="305052" y="326048"/>
                    <a:pt x="296887" y="321702"/>
                    <a:pt x="287842" y="321702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2" y="6453"/>
                    <a:pt x="392398" y="14840"/>
                    <a:pt x="422349" y="21429"/>
                  </a:cubicBezTo>
                  <a:cubicBezTo>
                    <a:pt x="452299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1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7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8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1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5" y="247558"/>
                    <a:pt x="41374" y="224495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399"/>
                  </a:cubicBezTo>
                  <a:cubicBezTo>
                    <a:pt x="177650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448311" y="1880518"/>
              <a:ext cx="52543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儒学的自我调节，符合中央集权的要求（</a:t>
              </a:r>
              <a:r>
                <a:rPr kumimoji="1" lang="zh-CN" altLang="en-US" sz="2000" spc="600" dirty="0">
                  <a:solidFill>
                    <a:srgbClr val="D92419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根本原因</a:t>
              </a: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）</a:t>
              </a:r>
            </a:p>
          </p:txBody>
        </p:sp>
      </p:grpSp>
      <p:grpSp>
        <p:nvGrpSpPr>
          <p:cNvPr id="13" name="组 12"/>
          <p:cNvGrpSpPr/>
          <p:nvPr/>
        </p:nvGrpSpPr>
        <p:grpSpPr>
          <a:xfrm>
            <a:off x="4800599" y="3270616"/>
            <a:ext cx="5902037" cy="635367"/>
            <a:chOff x="4800599" y="3084184"/>
            <a:chExt cx="5902037" cy="635367"/>
          </a:xfrm>
        </p:grpSpPr>
        <p:sp>
          <p:nvSpPr>
            <p:cNvPr id="6" name="任意形状 5"/>
            <p:cNvSpPr/>
            <p:nvPr/>
          </p:nvSpPr>
          <p:spPr>
            <a:xfrm>
              <a:off x="4800599" y="3084184"/>
              <a:ext cx="404562" cy="635367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270749" y="574390"/>
                  </a:moveTo>
                  <a:cubicBezTo>
                    <a:pt x="271689" y="574390"/>
                    <a:pt x="272923" y="575565"/>
                    <a:pt x="274450" y="577915"/>
                  </a:cubicBezTo>
                  <a:cubicBezTo>
                    <a:pt x="275977" y="580264"/>
                    <a:pt x="276741" y="582085"/>
                    <a:pt x="276741" y="583377"/>
                  </a:cubicBezTo>
                  <a:cubicBezTo>
                    <a:pt x="276741" y="584669"/>
                    <a:pt x="275507" y="585315"/>
                    <a:pt x="273040" y="585315"/>
                  </a:cubicBezTo>
                  <a:cubicBezTo>
                    <a:pt x="270573" y="585315"/>
                    <a:pt x="269340" y="583788"/>
                    <a:pt x="269340" y="580734"/>
                  </a:cubicBezTo>
                  <a:cubicBezTo>
                    <a:pt x="269340" y="576505"/>
                    <a:pt x="269809" y="574390"/>
                    <a:pt x="270749" y="574390"/>
                  </a:cubicBezTo>
                  <a:close/>
                  <a:moveTo>
                    <a:pt x="242908" y="530337"/>
                  </a:moveTo>
                  <a:cubicBezTo>
                    <a:pt x="245492" y="530102"/>
                    <a:pt x="247489" y="530220"/>
                    <a:pt x="248899" y="530690"/>
                  </a:cubicBezTo>
                  <a:cubicBezTo>
                    <a:pt x="250309" y="531159"/>
                    <a:pt x="251483" y="531982"/>
                    <a:pt x="252423" y="533157"/>
                  </a:cubicBezTo>
                  <a:cubicBezTo>
                    <a:pt x="253363" y="534331"/>
                    <a:pt x="253833" y="536211"/>
                    <a:pt x="253833" y="538795"/>
                  </a:cubicBezTo>
                  <a:cubicBezTo>
                    <a:pt x="253833" y="547019"/>
                    <a:pt x="251953" y="558296"/>
                    <a:pt x="248194" y="572628"/>
                  </a:cubicBezTo>
                  <a:cubicBezTo>
                    <a:pt x="244435" y="586960"/>
                    <a:pt x="239618" y="597180"/>
                    <a:pt x="233745" y="603289"/>
                  </a:cubicBezTo>
                  <a:cubicBezTo>
                    <a:pt x="235624" y="565462"/>
                    <a:pt x="238679" y="541145"/>
                    <a:pt x="242908" y="530337"/>
                  </a:cubicBezTo>
                  <a:close/>
                  <a:moveTo>
                    <a:pt x="278855" y="510249"/>
                  </a:moveTo>
                  <a:cubicBezTo>
                    <a:pt x="280735" y="510249"/>
                    <a:pt x="282790" y="513068"/>
                    <a:pt x="285023" y="518707"/>
                  </a:cubicBezTo>
                  <a:cubicBezTo>
                    <a:pt x="287255" y="524346"/>
                    <a:pt x="288371" y="532158"/>
                    <a:pt x="288371" y="542143"/>
                  </a:cubicBezTo>
                  <a:cubicBezTo>
                    <a:pt x="288371" y="552129"/>
                    <a:pt x="288136" y="562643"/>
                    <a:pt x="287666" y="573685"/>
                  </a:cubicBezTo>
                  <a:cubicBezTo>
                    <a:pt x="280852" y="571806"/>
                    <a:pt x="276036" y="568986"/>
                    <a:pt x="273216" y="565227"/>
                  </a:cubicBezTo>
                  <a:cubicBezTo>
                    <a:pt x="275331" y="553715"/>
                    <a:pt x="276388" y="544317"/>
                    <a:pt x="276388" y="537033"/>
                  </a:cubicBezTo>
                  <a:cubicBezTo>
                    <a:pt x="276388" y="529750"/>
                    <a:pt x="273804" y="523054"/>
                    <a:pt x="268635" y="516945"/>
                  </a:cubicBezTo>
                  <a:cubicBezTo>
                    <a:pt x="273569" y="512481"/>
                    <a:pt x="276975" y="510249"/>
                    <a:pt x="278855" y="510249"/>
                  </a:cubicBezTo>
                  <a:close/>
                  <a:moveTo>
                    <a:pt x="266873" y="495799"/>
                  </a:moveTo>
                  <a:cubicBezTo>
                    <a:pt x="267577" y="495799"/>
                    <a:pt x="267930" y="496093"/>
                    <a:pt x="267930" y="496681"/>
                  </a:cubicBezTo>
                  <a:cubicBezTo>
                    <a:pt x="267930" y="497268"/>
                    <a:pt x="264288" y="500205"/>
                    <a:pt x="257005" y="505491"/>
                  </a:cubicBezTo>
                  <a:cubicBezTo>
                    <a:pt x="249721" y="510778"/>
                    <a:pt x="245375" y="513421"/>
                    <a:pt x="243965" y="513421"/>
                  </a:cubicBezTo>
                  <a:cubicBezTo>
                    <a:pt x="243495" y="513421"/>
                    <a:pt x="243260" y="513303"/>
                    <a:pt x="243260" y="513068"/>
                  </a:cubicBezTo>
                  <a:cubicBezTo>
                    <a:pt x="243260" y="511189"/>
                    <a:pt x="246432" y="507841"/>
                    <a:pt x="252776" y="503024"/>
                  </a:cubicBezTo>
                  <a:cubicBezTo>
                    <a:pt x="259119" y="498208"/>
                    <a:pt x="263818" y="495799"/>
                    <a:pt x="266873" y="495799"/>
                  </a:cubicBezTo>
                  <a:close/>
                  <a:moveTo>
                    <a:pt x="311278" y="431658"/>
                  </a:moveTo>
                  <a:cubicBezTo>
                    <a:pt x="314098" y="440821"/>
                    <a:pt x="316212" y="447987"/>
                    <a:pt x="317622" y="453156"/>
                  </a:cubicBezTo>
                  <a:cubicBezTo>
                    <a:pt x="311278" y="452686"/>
                    <a:pt x="302761" y="454448"/>
                    <a:pt x="292071" y="458442"/>
                  </a:cubicBezTo>
                  <a:cubicBezTo>
                    <a:pt x="281381" y="462437"/>
                    <a:pt x="254773" y="473832"/>
                    <a:pt x="212247" y="492628"/>
                  </a:cubicBezTo>
                  <a:lnTo>
                    <a:pt x="271454" y="459852"/>
                  </a:lnTo>
                  <a:cubicBezTo>
                    <a:pt x="286256" y="451394"/>
                    <a:pt x="296418" y="445226"/>
                    <a:pt x="301939" y="441350"/>
                  </a:cubicBezTo>
                  <a:cubicBezTo>
                    <a:pt x="307460" y="437473"/>
                    <a:pt x="310573" y="434243"/>
                    <a:pt x="311278" y="431658"/>
                  </a:cubicBezTo>
                  <a:close/>
                  <a:moveTo>
                    <a:pt x="378944" y="347429"/>
                  </a:moveTo>
                  <a:cubicBezTo>
                    <a:pt x="377534" y="347429"/>
                    <a:pt x="376829" y="347898"/>
                    <a:pt x="376829" y="348838"/>
                  </a:cubicBezTo>
                  <a:cubicBezTo>
                    <a:pt x="376829" y="349778"/>
                    <a:pt x="378239" y="351834"/>
                    <a:pt x="381058" y="355006"/>
                  </a:cubicBezTo>
                  <a:cubicBezTo>
                    <a:pt x="383878" y="358178"/>
                    <a:pt x="385287" y="361526"/>
                    <a:pt x="385287" y="365050"/>
                  </a:cubicBezTo>
                  <a:cubicBezTo>
                    <a:pt x="385287" y="370924"/>
                    <a:pt x="381293" y="375975"/>
                    <a:pt x="373305" y="380204"/>
                  </a:cubicBezTo>
                  <a:cubicBezTo>
                    <a:pt x="371660" y="381144"/>
                    <a:pt x="370838" y="382789"/>
                    <a:pt x="370838" y="385138"/>
                  </a:cubicBezTo>
                  <a:cubicBezTo>
                    <a:pt x="370838" y="387488"/>
                    <a:pt x="372953" y="389837"/>
                    <a:pt x="377182" y="392187"/>
                  </a:cubicBezTo>
                  <a:cubicBezTo>
                    <a:pt x="381411" y="394536"/>
                    <a:pt x="387343" y="395711"/>
                    <a:pt x="394979" y="395711"/>
                  </a:cubicBezTo>
                  <a:cubicBezTo>
                    <a:pt x="402615" y="395711"/>
                    <a:pt x="408019" y="394242"/>
                    <a:pt x="411191" y="391305"/>
                  </a:cubicBezTo>
                  <a:cubicBezTo>
                    <a:pt x="414362" y="388369"/>
                    <a:pt x="415948" y="383670"/>
                    <a:pt x="415948" y="377208"/>
                  </a:cubicBezTo>
                  <a:cubicBezTo>
                    <a:pt x="415948" y="370747"/>
                    <a:pt x="413599" y="365167"/>
                    <a:pt x="408900" y="360468"/>
                  </a:cubicBezTo>
                  <a:cubicBezTo>
                    <a:pt x="404201" y="355769"/>
                    <a:pt x="398621" y="352421"/>
                    <a:pt x="392160" y="350424"/>
                  </a:cubicBezTo>
                  <a:cubicBezTo>
                    <a:pt x="385699" y="348427"/>
                    <a:pt x="381293" y="347429"/>
                    <a:pt x="378944" y="347429"/>
                  </a:cubicBezTo>
                  <a:close/>
                  <a:moveTo>
                    <a:pt x="270926" y="311129"/>
                  </a:moveTo>
                  <a:cubicBezTo>
                    <a:pt x="266109" y="311129"/>
                    <a:pt x="263701" y="312421"/>
                    <a:pt x="263701" y="315005"/>
                  </a:cubicBezTo>
                  <a:cubicBezTo>
                    <a:pt x="263701" y="316415"/>
                    <a:pt x="264288" y="317942"/>
                    <a:pt x="265463" y="319587"/>
                  </a:cubicBezTo>
                  <a:cubicBezTo>
                    <a:pt x="281440" y="340028"/>
                    <a:pt x="291072" y="357296"/>
                    <a:pt x="294362" y="371393"/>
                  </a:cubicBezTo>
                  <a:cubicBezTo>
                    <a:pt x="253950" y="385725"/>
                    <a:pt x="227518" y="392891"/>
                    <a:pt x="215066" y="392891"/>
                  </a:cubicBezTo>
                  <a:lnTo>
                    <a:pt x="211189" y="392891"/>
                  </a:lnTo>
                  <a:cubicBezTo>
                    <a:pt x="209075" y="392891"/>
                    <a:pt x="208018" y="393831"/>
                    <a:pt x="208018" y="395711"/>
                  </a:cubicBezTo>
                  <a:cubicBezTo>
                    <a:pt x="208018" y="397590"/>
                    <a:pt x="209721" y="401173"/>
                    <a:pt x="213128" y="406460"/>
                  </a:cubicBezTo>
                  <a:cubicBezTo>
                    <a:pt x="216535" y="411746"/>
                    <a:pt x="221938" y="416269"/>
                    <a:pt x="229339" y="420028"/>
                  </a:cubicBezTo>
                  <a:cubicBezTo>
                    <a:pt x="236740" y="423787"/>
                    <a:pt x="243260" y="425667"/>
                    <a:pt x="248899" y="425667"/>
                  </a:cubicBezTo>
                  <a:cubicBezTo>
                    <a:pt x="254538" y="425667"/>
                    <a:pt x="258649" y="424962"/>
                    <a:pt x="261234" y="423552"/>
                  </a:cubicBezTo>
                  <a:cubicBezTo>
                    <a:pt x="277445" y="415799"/>
                    <a:pt x="291660" y="409808"/>
                    <a:pt x="303877" y="405579"/>
                  </a:cubicBezTo>
                  <a:cubicBezTo>
                    <a:pt x="305992" y="414037"/>
                    <a:pt x="307871" y="420733"/>
                    <a:pt x="309516" y="425667"/>
                  </a:cubicBezTo>
                  <a:cubicBezTo>
                    <a:pt x="300588" y="421908"/>
                    <a:pt x="293011" y="420028"/>
                    <a:pt x="286785" y="420028"/>
                  </a:cubicBezTo>
                  <a:cubicBezTo>
                    <a:pt x="280558" y="420028"/>
                    <a:pt x="274626" y="421966"/>
                    <a:pt x="268987" y="425843"/>
                  </a:cubicBezTo>
                  <a:cubicBezTo>
                    <a:pt x="263348" y="429720"/>
                    <a:pt x="255360" y="433420"/>
                    <a:pt x="245022" y="436945"/>
                  </a:cubicBezTo>
                  <a:cubicBezTo>
                    <a:pt x="234684" y="440469"/>
                    <a:pt x="226931" y="442583"/>
                    <a:pt x="221762" y="443288"/>
                  </a:cubicBezTo>
                  <a:cubicBezTo>
                    <a:pt x="216593" y="443993"/>
                    <a:pt x="213539" y="444757"/>
                    <a:pt x="212599" y="445579"/>
                  </a:cubicBezTo>
                  <a:cubicBezTo>
                    <a:pt x="211659" y="446401"/>
                    <a:pt x="211189" y="447517"/>
                    <a:pt x="211189" y="448927"/>
                  </a:cubicBezTo>
                  <a:cubicBezTo>
                    <a:pt x="211189" y="455741"/>
                    <a:pt x="216828" y="463964"/>
                    <a:pt x="228106" y="473597"/>
                  </a:cubicBezTo>
                  <a:cubicBezTo>
                    <a:pt x="205786" y="489808"/>
                    <a:pt x="191571" y="499676"/>
                    <a:pt x="185462" y="503200"/>
                  </a:cubicBezTo>
                  <a:cubicBezTo>
                    <a:pt x="179354" y="506725"/>
                    <a:pt x="172893" y="508722"/>
                    <a:pt x="166079" y="509192"/>
                  </a:cubicBezTo>
                  <a:cubicBezTo>
                    <a:pt x="163965" y="509427"/>
                    <a:pt x="162496" y="510543"/>
                    <a:pt x="161674" y="512540"/>
                  </a:cubicBezTo>
                  <a:cubicBezTo>
                    <a:pt x="160851" y="514537"/>
                    <a:pt x="160440" y="518413"/>
                    <a:pt x="160440" y="524170"/>
                  </a:cubicBezTo>
                  <a:cubicBezTo>
                    <a:pt x="160440" y="529926"/>
                    <a:pt x="161791" y="534507"/>
                    <a:pt x="164493" y="537914"/>
                  </a:cubicBezTo>
                  <a:cubicBezTo>
                    <a:pt x="167195" y="541321"/>
                    <a:pt x="170543" y="543024"/>
                    <a:pt x="174537" y="543024"/>
                  </a:cubicBezTo>
                  <a:cubicBezTo>
                    <a:pt x="178531" y="543024"/>
                    <a:pt x="182291" y="541615"/>
                    <a:pt x="185815" y="538795"/>
                  </a:cubicBezTo>
                  <a:cubicBezTo>
                    <a:pt x="209780" y="519294"/>
                    <a:pt x="230925" y="505197"/>
                    <a:pt x="249251" y="496504"/>
                  </a:cubicBezTo>
                  <a:cubicBezTo>
                    <a:pt x="239149" y="504728"/>
                    <a:pt x="231983" y="511659"/>
                    <a:pt x="227753" y="517297"/>
                  </a:cubicBezTo>
                  <a:cubicBezTo>
                    <a:pt x="223524" y="522936"/>
                    <a:pt x="220646" y="529808"/>
                    <a:pt x="219119" y="537914"/>
                  </a:cubicBezTo>
                  <a:cubicBezTo>
                    <a:pt x="217592" y="546020"/>
                    <a:pt x="216828" y="558061"/>
                    <a:pt x="216828" y="574038"/>
                  </a:cubicBezTo>
                  <a:cubicBezTo>
                    <a:pt x="216828" y="586020"/>
                    <a:pt x="220705" y="597063"/>
                    <a:pt x="228458" y="607166"/>
                  </a:cubicBezTo>
                  <a:cubicBezTo>
                    <a:pt x="227753" y="612335"/>
                    <a:pt x="224347" y="614919"/>
                    <a:pt x="218238" y="614919"/>
                  </a:cubicBezTo>
                  <a:cubicBezTo>
                    <a:pt x="215419" y="614919"/>
                    <a:pt x="213656" y="614978"/>
                    <a:pt x="212952" y="615095"/>
                  </a:cubicBezTo>
                  <a:cubicBezTo>
                    <a:pt x="212247" y="615213"/>
                    <a:pt x="211601" y="615918"/>
                    <a:pt x="211013" y="617210"/>
                  </a:cubicBezTo>
                  <a:cubicBezTo>
                    <a:pt x="210426" y="618502"/>
                    <a:pt x="210132" y="620440"/>
                    <a:pt x="210132" y="623025"/>
                  </a:cubicBezTo>
                  <a:cubicBezTo>
                    <a:pt x="210132" y="625609"/>
                    <a:pt x="211131" y="628018"/>
                    <a:pt x="213128" y="630250"/>
                  </a:cubicBezTo>
                  <a:cubicBezTo>
                    <a:pt x="215125" y="632482"/>
                    <a:pt x="217298" y="633598"/>
                    <a:pt x="219648" y="633598"/>
                  </a:cubicBezTo>
                  <a:cubicBezTo>
                    <a:pt x="221997" y="633598"/>
                    <a:pt x="226402" y="632305"/>
                    <a:pt x="232864" y="629721"/>
                  </a:cubicBezTo>
                  <a:cubicBezTo>
                    <a:pt x="239325" y="627137"/>
                    <a:pt x="244964" y="623260"/>
                    <a:pt x="249780" y="618091"/>
                  </a:cubicBezTo>
                  <a:cubicBezTo>
                    <a:pt x="254596" y="612922"/>
                    <a:pt x="259472" y="605169"/>
                    <a:pt x="264406" y="594831"/>
                  </a:cubicBezTo>
                  <a:cubicBezTo>
                    <a:pt x="275448" y="607048"/>
                    <a:pt x="286197" y="615565"/>
                    <a:pt x="296653" y="620382"/>
                  </a:cubicBezTo>
                  <a:cubicBezTo>
                    <a:pt x="307108" y="625198"/>
                    <a:pt x="313451" y="627606"/>
                    <a:pt x="315683" y="627606"/>
                  </a:cubicBezTo>
                  <a:cubicBezTo>
                    <a:pt x="317915" y="627606"/>
                    <a:pt x="319032" y="625374"/>
                    <a:pt x="319032" y="620910"/>
                  </a:cubicBezTo>
                  <a:cubicBezTo>
                    <a:pt x="319032" y="616446"/>
                    <a:pt x="317034" y="611395"/>
                    <a:pt x="313040" y="605756"/>
                  </a:cubicBezTo>
                  <a:cubicBezTo>
                    <a:pt x="309046" y="600117"/>
                    <a:pt x="306932" y="595536"/>
                    <a:pt x="306697" y="592012"/>
                  </a:cubicBezTo>
                  <a:cubicBezTo>
                    <a:pt x="309986" y="572511"/>
                    <a:pt x="311631" y="557239"/>
                    <a:pt x="311631" y="546196"/>
                  </a:cubicBezTo>
                  <a:cubicBezTo>
                    <a:pt x="311631" y="535154"/>
                    <a:pt x="311102" y="526402"/>
                    <a:pt x="310045" y="519941"/>
                  </a:cubicBezTo>
                  <a:cubicBezTo>
                    <a:pt x="308987" y="513479"/>
                    <a:pt x="306403" y="507253"/>
                    <a:pt x="302291" y="501262"/>
                  </a:cubicBezTo>
                  <a:cubicBezTo>
                    <a:pt x="298180" y="495271"/>
                    <a:pt x="292012" y="490396"/>
                    <a:pt x="283789" y="486636"/>
                  </a:cubicBezTo>
                  <a:lnTo>
                    <a:pt x="322908" y="468310"/>
                  </a:lnTo>
                  <a:cubicBezTo>
                    <a:pt x="326902" y="480058"/>
                    <a:pt x="332541" y="495799"/>
                    <a:pt x="339825" y="515535"/>
                  </a:cubicBezTo>
                  <a:cubicBezTo>
                    <a:pt x="347108" y="535271"/>
                    <a:pt x="353510" y="551071"/>
                    <a:pt x="359032" y="562936"/>
                  </a:cubicBezTo>
                  <a:cubicBezTo>
                    <a:pt x="364553" y="574801"/>
                    <a:pt x="371719" y="587489"/>
                    <a:pt x="380530" y="600998"/>
                  </a:cubicBezTo>
                  <a:cubicBezTo>
                    <a:pt x="389340" y="614508"/>
                    <a:pt x="397916" y="625551"/>
                    <a:pt x="406257" y="634126"/>
                  </a:cubicBezTo>
                  <a:cubicBezTo>
                    <a:pt x="414597" y="642702"/>
                    <a:pt x="421000" y="648047"/>
                    <a:pt x="425464" y="650162"/>
                  </a:cubicBezTo>
                  <a:cubicBezTo>
                    <a:pt x="429928" y="652276"/>
                    <a:pt x="433158" y="653333"/>
                    <a:pt x="435156" y="653333"/>
                  </a:cubicBezTo>
                  <a:cubicBezTo>
                    <a:pt x="437153" y="653333"/>
                    <a:pt x="438151" y="652159"/>
                    <a:pt x="438151" y="649809"/>
                  </a:cubicBezTo>
                  <a:cubicBezTo>
                    <a:pt x="438151" y="649104"/>
                    <a:pt x="438034" y="648165"/>
                    <a:pt x="437799" y="646990"/>
                  </a:cubicBezTo>
                  <a:cubicBezTo>
                    <a:pt x="430515" y="622555"/>
                    <a:pt x="424054" y="596241"/>
                    <a:pt x="418415" y="568047"/>
                  </a:cubicBezTo>
                  <a:cubicBezTo>
                    <a:pt x="417711" y="564052"/>
                    <a:pt x="416829" y="562055"/>
                    <a:pt x="415772" y="562055"/>
                  </a:cubicBezTo>
                  <a:cubicBezTo>
                    <a:pt x="414715" y="562055"/>
                    <a:pt x="414186" y="564052"/>
                    <a:pt x="414186" y="568047"/>
                  </a:cubicBezTo>
                  <a:cubicBezTo>
                    <a:pt x="413481" y="590367"/>
                    <a:pt x="411837" y="601527"/>
                    <a:pt x="409252" y="601527"/>
                  </a:cubicBezTo>
                  <a:cubicBezTo>
                    <a:pt x="406903" y="601527"/>
                    <a:pt x="400324" y="593715"/>
                    <a:pt x="389516" y="578091"/>
                  </a:cubicBezTo>
                  <a:cubicBezTo>
                    <a:pt x="378709" y="562467"/>
                    <a:pt x="368371" y="543142"/>
                    <a:pt x="358503" y="520117"/>
                  </a:cubicBezTo>
                  <a:cubicBezTo>
                    <a:pt x="348635" y="497092"/>
                    <a:pt x="340882" y="474067"/>
                    <a:pt x="335243" y="451042"/>
                  </a:cubicBezTo>
                  <a:cubicBezTo>
                    <a:pt x="329604" y="428016"/>
                    <a:pt x="327137" y="409690"/>
                    <a:pt x="327842" y="396063"/>
                  </a:cubicBezTo>
                  <a:cubicBezTo>
                    <a:pt x="334186" y="393479"/>
                    <a:pt x="342938" y="389837"/>
                    <a:pt x="354098" y="385138"/>
                  </a:cubicBezTo>
                  <a:cubicBezTo>
                    <a:pt x="365258" y="380439"/>
                    <a:pt x="371249" y="377678"/>
                    <a:pt x="372071" y="376856"/>
                  </a:cubicBezTo>
                  <a:cubicBezTo>
                    <a:pt x="372894" y="376034"/>
                    <a:pt x="373305" y="374800"/>
                    <a:pt x="373305" y="373156"/>
                  </a:cubicBezTo>
                  <a:cubicBezTo>
                    <a:pt x="373305" y="369161"/>
                    <a:pt x="369722" y="365226"/>
                    <a:pt x="362556" y="361349"/>
                  </a:cubicBezTo>
                  <a:cubicBezTo>
                    <a:pt x="355390" y="357473"/>
                    <a:pt x="349340" y="355534"/>
                    <a:pt x="344406" y="355534"/>
                  </a:cubicBezTo>
                  <a:cubicBezTo>
                    <a:pt x="339472" y="355534"/>
                    <a:pt x="331131" y="357766"/>
                    <a:pt x="319384" y="362230"/>
                  </a:cubicBezTo>
                  <a:cubicBezTo>
                    <a:pt x="317034" y="341085"/>
                    <a:pt x="309575" y="327282"/>
                    <a:pt x="297005" y="320820"/>
                  </a:cubicBezTo>
                  <a:cubicBezTo>
                    <a:pt x="284435" y="314359"/>
                    <a:pt x="275742" y="311129"/>
                    <a:pt x="270926" y="311129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3" y="6453"/>
                    <a:pt x="392398" y="14840"/>
                    <a:pt x="422349" y="21429"/>
                  </a:cubicBezTo>
                  <a:cubicBezTo>
                    <a:pt x="452300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2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8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9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2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6" y="247558"/>
                    <a:pt x="41374" y="224496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400"/>
                  </a:cubicBezTo>
                  <a:cubicBezTo>
                    <a:pt x="177651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448311" y="3124868"/>
              <a:ext cx="525432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汉武帝时期国力强盛，但危机四伏</a:t>
              </a: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4810994" y="4509018"/>
            <a:ext cx="5891642" cy="601768"/>
            <a:chOff x="4810994" y="4288794"/>
            <a:chExt cx="5891642" cy="601768"/>
          </a:xfrm>
        </p:grpSpPr>
        <p:sp>
          <p:nvSpPr>
            <p:cNvPr id="8" name="任意形状 7"/>
            <p:cNvSpPr/>
            <p:nvPr/>
          </p:nvSpPr>
          <p:spPr>
            <a:xfrm>
              <a:off x="4810994" y="4288794"/>
              <a:ext cx="383169" cy="601768"/>
            </a:xfrm>
            <a:custGeom>
              <a:avLst/>
              <a:gdLst/>
              <a:ahLst/>
              <a:cxnLst/>
              <a:rect l="l" t="t" r="r" b="b"/>
              <a:pathLst>
                <a:path w="383169" h="601768">
                  <a:moveTo>
                    <a:pt x="208892" y="365621"/>
                  </a:moveTo>
                  <a:cubicBezTo>
                    <a:pt x="203939" y="365621"/>
                    <a:pt x="198414" y="366650"/>
                    <a:pt x="192318" y="368707"/>
                  </a:cubicBezTo>
                  <a:cubicBezTo>
                    <a:pt x="186222" y="370764"/>
                    <a:pt x="179326" y="372555"/>
                    <a:pt x="171630" y="374079"/>
                  </a:cubicBezTo>
                  <a:cubicBezTo>
                    <a:pt x="163934" y="375603"/>
                    <a:pt x="158409" y="376365"/>
                    <a:pt x="155056" y="376365"/>
                  </a:cubicBezTo>
                  <a:cubicBezTo>
                    <a:pt x="153990" y="376365"/>
                    <a:pt x="153151" y="376213"/>
                    <a:pt x="152542" y="375908"/>
                  </a:cubicBezTo>
                  <a:cubicBezTo>
                    <a:pt x="151932" y="375603"/>
                    <a:pt x="151208" y="375451"/>
                    <a:pt x="150370" y="375451"/>
                  </a:cubicBezTo>
                  <a:cubicBezTo>
                    <a:pt x="149532" y="375451"/>
                    <a:pt x="148808" y="375794"/>
                    <a:pt x="148198" y="376479"/>
                  </a:cubicBezTo>
                  <a:cubicBezTo>
                    <a:pt x="147589" y="377165"/>
                    <a:pt x="147284" y="378041"/>
                    <a:pt x="147284" y="379108"/>
                  </a:cubicBezTo>
                  <a:cubicBezTo>
                    <a:pt x="147284" y="381699"/>
                    <a:pt x="150142" y="384366"/>
                    <a:pt x="155857" y="387109"/>
                  </a:cubicBezTo>
                  <a:cubicBezTo>
                    <a:pt x="161572" y="389852"/>
                    <a:pt x="165343" y="391224"/>
                    <a:pt x="167172" y="391224"/>
                  </a:cubicBezTo>
                  <a:cubicBezTo>
                    <a:pt x="169001" y="391224"/>
                    <a:pt x="171554" y="390576"/>
                    <a:pt x="174830" y="389281"/>
                  </a:cubicBezTo>
                  <a:cubicBezTo>
                    <a:pt x="178107" y="387986"/>
                    <a:pt x="183708" y="387338"/>
                    <a:pt x="191632" y="387338"/>
                  </a:cubicBezTo>
                  <a:lnTo>
                    <a:pt x="209463" y="388024"/>
                  </a:lnTo>
                  <a:cubicBezTo>
                    <a:pt x="212206" y="388024"/>
                    <a:pt x="215216" y="387833"/>
                    <a:pt x="218493" y="387452"/>
                  </a:cubicBezTo>
                  <a:cubicBezTo>
                    <a:pt x="221770" y="387071"/>
                    <a:pt x="223751" y="386538"/>
                    <a:pt x="224437" y="385852"/>
                  </a:cubicBezTo>
                  <a:cubicBezTo>
                    <a:pt x="225122" y="385166"/>
                    <a:pt x="225846" y="384023"/>
                    <a:pt x="226608" y="382423"/>
                  </a:cubicBezTo>
                  <a:cubicBezTo>
                    <a:pt x="227370" y="380823"/>
                    <a:pt x="227751" y="379413"/>
                    <a:pt x="227751" y="378194"/>
                  </a:cubicBezTo>
                  <a:cubicBezTo>
                    <a:pt x="227751" y="375908"/>
                    <a:pt x="225846" y="373241"/>
                    <a:pt x="222036" y="370193"/>
                  </a:cubicBezTo>
                  <a:cubicBezTo>
                    <a:pt x="218226" y="367145"/>
                    <a:pt x="213845" y="365621"/>
                    <a:pt x="208892" y="365621"/>
                  </a:cubicBezTo>
                  <a:close/>
                  <a:moveTo>
                    <a:pt x="203062" y="243320"/>
                  </a:moveTo>
                  <a:cubicBezTo>
                    <a:pt x="203367" y="244082"/>
                    <a:pt x="203520" y="245072"/>
                    <a:pt x="203520" y="246292"/>
                  </a:cubicBezTo>
                  <a:cubicBezTo>
                    <a:pt x="203520" y="247511"/>
                    <a:pt x="202072" y="249111"/>
                    <a:pt x="199176" y="251092"/>
                  </a:cubicBezTo>
                  <a:cubicBezTo>
                    <a:pt x="189880" y="257950"/>
                    <a:pt x="184927" y="262103"/>
                    <a:pt x="184317" y="263551"/>
                  </a:cubicBezTo>
                  <a:cubicBezTo>
                    <a:pt x="183708" y="264999"/>
                    <a:pt x="182984" y="265723"/>
                    <a:pt x="182146" y="265723"/>
                  </a:cubicBezTo>
                  <a:cubicBezTo>
                    <a:pt x="181307" y="265723"/>
                    <a:pt x="180736" y="265570"/>
                    <a:pt x="180431" y="265265"/>
                  </a:cubicBezTo>
                  <a:cubicBezTo>
                    <a:pt x="181193" y="263589"/>
                    <a:pt x="181574" y="261913"/>
                    <a:pt x="181574" y="260236"/>
                  </a:cubicBezTo>
                  <a:cubicBezTo>
                    <a:pt x="181574" y="256883"/>
                    <a:pt x="180126" y="254216"/>
                    <a:pt x="177231" y="252235"/>
                  </a:cubicBezTo>
                  <a:cubicBezTo>
                    <a:pt x="184241" y="249187"/>
                    <a:pt x="192852" y="246215"/>
                    <a:pt x="203062" y="243320"/>
                  </a:cubicBezTo>
                  <a:close/>
                  <a:moveTo>
                    <a:pt x="160771" y="195314"/>
                  </a:moveTo>
                  <a:cubicBezTo>
                    <a:pt x="159857" y="195314"/>
                    <a:pt x="159400" y="195771"/>
                    <a:pt x="159400" y="196685"/>
                  </a:cubicBezTo>
                  <a:cubicBezTo>
                    <a:pt x="159400" y="198971"/>
                    <a:pt x="161762" y="201562"/>
                    <a:pt x="166486" y="204458"/>
                  </a:cubicBezTo>
                  <a:cubicBezTo>
                    <a:pt x="168315" y="205525"/>
                    <a:pt x="169230" y="207049"/>
                    <a:pt x="169230" y="209030"/>
                  </a:cubicBezTo>
                  <a:cubicBezTo>
                    <a:pt x="169230" y="211011"/>
                    <a:pt x="167401" y="214592"/>
                    <a:pt x="163743" y="219774"/>
                  </a:cubicBezTo>
                  <a:cubicBezTo>
                    <a:pt x="160086" y="224956"/>
                    <a:pt x="156961" y="229070"/>
                    <a:pt x="154371" y="232118"/>
                  </a:cubicBezTo>
                  <a:cubicBezTo>
                    <a:pt x="151780" y="235166"/>
                    <a:pt x="148732" y="236690"/>
                    <a:pt x="145227" y="236690"/>
                  </a:cubicBezTo>
                  <a:cubicBezTo>
                    <a:pt x="140197" y="236690"/>
                    <a:pt x="137683" y="241262"/>
                    <a:pt x="137683" y="250406"/>
                  </a:cubicBezTo>
                  <a:cubicBezTo>
                    <a:pt x="137683" y="253912"/>
                    <a:pt x="139054" y="256922"/>
                    <a:pt x="141798" y="259436"/>
                  </a:cubicBezTo>
                  <a:cubicBezTo>
                    <a:pt x="144541" y="261951"/>
                    <a:pt x="147475" y="263208"/>
                    <a:pt x="150599" y="263208"/>
                  </a:cubicBezTo>
                  <a:cubicBezTo>
                    <a:pt x="153723" y="263208"/>
                    <a:pt x="156504" y="262598"/>
                    <a:pt x="158943" y="261379"/>
                  </a:cubicBezTo>
                  <a:cubicBezTo>
                    <a:pt x="162448" y="262446"/>
                    <a:pt x="164200" y="263894"/>
                    <a:pt x="164200" y="265723"/>
                  </a:cubicBezTo>
                  <a:cubicBezTo>
                    <a:pt x="164200" y="267856"/>
                    <a:pt x="162067" y="272962"/>
                    <a:pt x="157800" y="281039"/>
                  </a:cubicBezTo>
                  <a:cubicBezTo>
                    <a:pt x="147894" y="284849"/>
                    <a:pt x="141798" y="287440"/>
                    <a:pt x="139512" y="288811"/>
                  </a:cubicBezTo>
                  <a:cubicBezTo>
                    <a:pt x="137226" y="290183"/>
                    <a:pt x="134178" y="290869"/>
                    <a:pt x="130368" y="290869"/>
                  </a:cubicBezTo>
                  <a:lnTo>
                    <a:pt x="127167" y="290411"/>
                  </a:lnTo>
                  <a:cubicBezTo>
                    <a:pt x="125643" y="290411"/>
                    <a:pt x="124348" y="290983"/>
                    <a:pt x="123281" y="292126"/>
                  </a:cubicBezTo>
                  <a:cubicBezTo>
                    <a:pt x="122214" y="293269"/>
                    <a:pt x="121681" y="294793"/>
                    <a:pt x="121681" y="296698"/>
                  </a:cubicBezTo>
                  <a:cubicBezTo>
                    <a:pt x="121681" y="298603"/>
                    <a:pt x="123014" y="300584"/>
                    <a:pt x="125681" y="302642"/>
                  </a:cubicBezTo>
                  <a:cubicBezTo>
                    <a:pt x="128348" y="304699"/>
                    <a:pt x="131549" y="305728"/>
                    <a:pt x="135283" y="305728"/>
                  </a:cubicBezTo>
                  <a:cubicBezTo>
                    <a:pt x="139016" y="305728"/>
                    <a:pt x="142864" y="304889"/>
                    <a:pt x="146827" y="303213"/>
                  </a:cubicBezTo>
                  <a:cubicBezTo>
                    <a:pt x="140121" y="318148"/>
                    <a:pt x="131320" y="332664"/>
                    <a:pt x="120424" y="346761"/>
                  </a:cubicBezTo>
                  <a:cubicBezTo>
                    <a:pt x="109527" y="360858"/>
                    <a:pt x="98973" y="370650"/>
                    <a:pt x="88762" y="376136"/>
                  </a:cubicBezTo>
                  <a:cubicBezTo>
                    <a:pt x="87696" y="376746"/>
                    <a:pt x="87162" y="377279"/>
                    <a:pt x="87162" y="377737"/>
                  </a:cubicBezTo>
                  <a:cubicBezTo>
                    <a:pt x="87162" y="378499"/>
                    <a:pt x="88877" y="378880"/>
                    <a:pt x="92306" y="378880"/>
                  </a:cubicBezTo>
                  <a:cubicBezTo>
                    <a:pt x="95735" y="378880"/>
                    <a:pt x="102593" y="375070"/>
                    <a:pt x="112880" y="367450"/>
                  </a:cubicBezTo>
                  <a:cubicBezTo>
                    <a:pt x="123167" y="359830"/>
                    <a:pt x="131854" y="352591"/>
                    <a:pt x="138940" y="345733"/>
                  </a:cubicBezTo>
                  <a:cubicBezTo>
                    <a:pt x="146027" y="338875"/>
                    <a:pt x="152313" y="328740"/>
                    <a:pt x="157800" y="315329"/>
                  </a:cubicBezTo>
                  <a:cubicBezTo>
                    <a:pt x="164200" y="319596"/>
                    <a:pt x="169458" y="321806"/>
                    <a:pt x="173573" y="321958"/>
                  </a:cubicBezTo>
                  <a:cubicBezTo>
                    <a:pt x="174487" y="322111"/>
                    <a:pt x="174945" y="322644"/>
                    <a:pt x="174945" y="323558"/>
                  </a:cubicBezTo>
                  <a:cubicBezTo>
                    <a:pt x="174945" y="326454"/>
                    <a:pt x="171592" y="329502"/>
                    <a:pt x="164886" y="332702"/>
                  </a:cubicBezTo>
                  <a:cubicBezTo>
                    <a:pt x="161991" y="334074"/>
                    <a:pt x="160009" y="335522"/>
                    <a:pt x="158943" y="337046"/>
                  </a:cubicBezTo>
                  <a:cubicBezTo>
                    <a:pt x="157876" y="338570"/>
                    <a:pt x="157342" y="340856"/>
                    <a:pt x="157342" y="343904"/>
                  </a:cubicBezTo>
                  <a:cubicBezTo>
                    <a:pt x="157342" y="346952"/>
                    <a:pt x="158485" y="349428"/>
                    <a:pt x="160771" y="351333"/>
                  </a:cubicBezTo>
                  <a:cubicBezTo>
                    <a:pt x="163057" y="353238"/>
                    <a:pt x="166944" y="354877"/>
                    <a:pt x="172430" y="356248"/>
                  </a:cubicBezTo>
                  <a:cubicBezTo>
                    <a:pt x="174564" y="356858"/>
                    <a:pt x="175630" y="357467"/>
                    <a:pt x="175630" y="358077"/>
                  </a:cubicBezTo>
                  <a:cubicBezTo>
                    <a:pt x="175630" y="359296"/>
                    <a:pt x="170525" y="363182"/>
                    <a:pt x="160314" y="369736"/>
                  </a:cubicBezTo>
                  <a:cubicBezTo>
                    <a:pt x="159247" y="370498"/>
                    <a:pt x="158714" y="371031"/>
                    <a:pt x="158714" y="371336"/>
                  </a:cubicBezTo>
                  <a:cubicBezTo>
                    <a:pt x="158714" y="371641"/>
                    <a:pt x="159095" y="371793"/>
                    <a:pt x="159857" y="371793"/>
                  </a:cubicBezTo>
                  <a:cubicBezTo>
                    <a:pt x="162295" y="371793"/>
                    <a:pt x="168772" y="368974"/>
                    <a:pt x="179288" y="363335"/>
                  </a:cubicBezTo>
                  <a:lnTo>
                    <a:pt x="199405" y="352591"/>
                  </a:lnTo>
                  <a:cubicBezTo>
                    <a:pt x="201234" y="351676"/>
                    <a:pt x="202758" y="351219"/>
                    <a:pt x="203977" y="351219"/>
                  </a:cubicBezTo>
                  <a:cubicBezTo>
                    <a:pt x="205196" y="351219"/>
                    <a:pt x="206568" y="350343"/>
                    <a:pt x="208092" y="348590"/>
                  </a:cubicBezTo>
                  <a:cubicBezTo>
                    <a:pt x="209616" y="346838"/>
                    <a:pt x="210378" y="345390"/>
                    <a:pt x="210378" y="344247"/>
                  </a:cubicBezTo>
                  <a:cubicBezTo>
                    <a:pt x="210378" y="343104"/>
                    <a:pt x="209158" y="341504"/>
                    <a:pt x="206720" y="339446"/>
                  </a:cubicBezTo>
                  <a:cubicBezTo>
                    <a:pt x="204282" y="337389"/>
                    <a:pt x="202681" y="335941"/>
                    <a:pt x="201919" y="335103"/>
                  </a:cubicBezTo>
                  <a:cubicBezTo>
                    <a:pt x="201157" y="334265"/>
                    <a:pt x="199557" y="333845"/>
                    <a:pt x="197119" y="333845"/>
                  </a:cubicBezTo>
                  <a:cubicBezTo>
                    <a:pt x="191480" y="333845"/>
                    <a:pt x="186679" y="335065"/>
                    <a:pt x="182717" y="337503"/>
                  </a:cubicBezTo>
                  <a:cubicBezTo>
                    <a:pt x="180583" y="338722"/>
                    <a:pt x="176621" y="339332"/>
                    <a:pt x="170830" y="339332"/>
                  </a:cubicBezTo>
                  <a:cubicBezTo>
                    <a:pt x="166105" y="339332"/>
                    <a:pt x="163743" y="338646"/>
                    <a:pt x="163743" y="337274"/>
                  </a:cubicBezTo>
                  <a:cubicBezTo>
                    <a:pt x="163743" y="335598"/>
                    <a:pt x="165039" y="334607"/>
                    <a:pt x="167629" y="334303"/>
                  </a:cubicBezTo>
                  <a:cubicBezTo>
                    <a:pt x="173116" y="333845"/>
                    <a:pt x="177993" y="332017"/>
                    <a:pt x="182260" y="328816"/>
                  </a:cubicBezTo>
                  <a:cubicBezTo>
                    <a:pt x="184851" y="326835"/>
                    <a:pt x="188242" y="325235"/>
                    <a:pt x="192433" y="324016"/>
                  </a:cubicBezTo>
                  <a:cubicBezTo>
                    <a:pt x="196624" y="322796"/>
                    <a:pt x="200243" y="320777"/>
                    <a:pt x="203291" y="317958"/>
                  </a:cubicBezTo>
                  <a:cubicBezTo>
                    <a:pt x="206339" y="315138"/>
                    <a:pt x="207863" y="312738"/>
                    <a:pt x="207863" y="310757"/>
                  </a:cubicBezTo>
                  <a:cubicBezTo>
                    <a:pt x="207863" y="309538"/>
                    <a:pt x="205882" y="307061"/>
                    <a:pt x="201919" y="303327"/>
                  </a:cubicBezTo>
                  <a:cubicBezTo>
                    <a:pt x="197957" y="299594"/>
                    <a:pt x="194795" y="297727"/>
                    <a:pt x="192433" y="297727"/>
                  </a:cubicBezTo>
                  <a:cubicBezTo>
                    <a:pt x="190070" y="297727"/>
                    <a:pt x="188203" y="298412"/>
                    <a:pt x="186832" y="299784"/>
                  </a:cubicBezTo>
                  <a:cubicBezTo>
                    <a:pt x="185460" y="301156"/>
                    <a:pt x="183174" y="302565"/>
                    <a:pt x="179974" y="304013"/>
                  </a:cubicBezTo>
                  <a:cubicBezTo>
                    <a:pt x="176773" y="305461"/>
                    <a:pt x="174411" y="306185"/>
                    <a:pt x="172887" y="306185"/>
                  </a:cubicBezTo>
                  <a:cubicBezTo>
                    <a:pt x="171363" y="306185"/>
                    <a:pt x="169954" y="306718"/>
                    <a:pt x="168658" y="307785"/>
                  </a:cubicBezTo>
                  <a:cubicBezTo>
                    <a:pt x="167363" y="308852"/>
                    <a:pt x="165991" y="309385"/>
                    <a:pt x="164543" y="309385"/>
                  </a:cubicBezTo>
                  <a:cubicBezTo>
                    <a:pt x="163096" y="309385"/>
                    <a:pt x="161991" y="309004"/>
                    <a:pt x="161229" y="308242"/>
                  </a:cubicBezTo>
                  <a:lnTo>
                    <a:pt x="170830" y="288354"/>
                  </a:lnTo>
                  <a:cubicBezTo>
                    <a:pt x="173878" y="287592"/>
                    <a:pt x="176850" y="287211"/>
                    <a:pt x="179745" y="287211"/>
                  </a:cubicBezTo>
                  <a:cubicBezTo>
                    <a:pt x="186451" y="287211"/>
                    <a:pt x="192623" y="289078"/>
                    <a:pt x="198262" y="292812"/>
                  </a:cubicBezTo>
                  <a:cubicBezTo>
                    <a:pt x="203901" y="296546"/>
                    <a:pt x="207749" y="300813"/>
                    <a:pt x="209806" y="305613"/>
                  </a:cubicBezTo>
                  <a:cubicBezTo>
                    <a:pt x="211864" y="310414"/>
                    <a:pt x="215978" y="316434"/>
                    <a:pt x="222151" y="323673"/>
                  </a:cubicBezTo>
                  <a:cubicBezTo>
                    <a:pt x="228323" y="330912"/>
                    <a:pt x="235105" y="337694"/>
                    <a:pt x="242496" y="344018"/>
                  </a:cubicBezTo>
                  <a:cubicBezTo>
                    <a:pt x="249887" y="350343"/>
                    <a:pt x="254650" y="353886"/>
                    <a:pt x="256783" y="354648"/>
                  </a:cubicBezTo>
                  <a:cubicBezTo>
                    <a:pt x="258917" y="355410"/>
                    <a:pt x="263032" y="355791"/>
                    <a:pt x="269128" y="355791"/>
                  </a:cubicBezTo>
                  <a:cubicBezTo>
                    <a:pt x="275224" y="355791"/>
                    <a:pt x="281853" y="355372"/>
                    <a:pt x="289016" y="354534"/>
                  </a:cubicBezTo>
                  <a:cubicBezTo>
                    <a:pt x="296179" y="353696"/>
                    <a:pt x="299760" y="352210"/>
                    <a:pt x="299760" y="350076"/>
                  </a:cubicBezTo>
                  <a:cubicBezTo>
                    <a:pt x="299760" y="347942"/>
                    <a:pt x="297169" y="345809"/>
                    <a:pt x="291988" y="343675"/>
                  </a:cubicBezTo>
                  <a:cubicBezTo>
                    <a:pt x="258155" y="329197"/>
                    <a:pt x="236133" y="316167"/>
                    <a:pt x="225922" y="304585"/>
                  </a:cubicBezTo>
                  <a:cubicBezTo>
                    <a:pt x="218150" y="295898"/>
                    <a:pt x="211902" y="289649"/>
                    <a:pt x="207177" y="285839"/>
                  </a:cubicBezTo>
                  <a:cubicBezTo>
                    <a:pt x="202453" y="282029"/>
                    <a:pt x="197424" y="279515"/>
                    <a:pt x="192090" y="278296"/>
                  </a:cubicBezTo>
                  <a:cubicBezTo>
                    <a:pt x="195290" y="276772"/>
                    <a:pt x="201462" y="276010"/>
                    <a:pt x="210606" y="276010"/>
                  </a:cubicBezTo>
                  <a:cubicBezTo>
                    <a:pt x="216245" y="276010"/>
                    <a:pt x="219064" y="274486"/>
                    <a:pt x="219064" y="271438"/>
                  </a:cubicBezTo>
                  <a:cubicBezTo>
                    <a:pt x="219064" y="270066"/>
                    <a:pt x="218264" y="268428"/>
                    <a:pt x="216664" y="266523"/>
                  </a:cubicBezTo>
                  <a:cubicBezTo>
                    <a:pt x="215064" y="264618"/>
                    <a:pt x="212664" y="263665"/>
                    <a:pt x="209463" y="263665"/>
                  </a:cubicBezTo>
                  <a:cubicBezTo>
                    <a:pt x="206263" y="263665"/>
                    <a:pt x="201081" y="264732"/>
                    <a:pt x="193918" y="266866"/>
                  </a:cubicBezTo>
                  <a:cubicBezTo>
                    <a:pt x="194376" y="265646"/>
                    <a:pt x="195823" y="264351"/>
                    <a:pt x="198262" y="262979"/>
                  </a:cubicBezTo>
                  <a:cubicBezTo>
                    <a:pt x="203596" y="260084"/>
                    <a:pt x="209768" y="254902"/>
                    <a:pt x="216778" y="247435"/>
                  </a:cubicBezTo>
                  <a:cubicBezTo>
                    <a:pt x="221960" y="245301"/>
                    <a:pt x="224551" y="241186"/>
                    <a:pt x="224551" y="235090"/>
                  </a:cubicBezTo>
                  <a:cubicBezTo>
                    <a:pt x="224551" y="230213"/>
                    <a:pt x="222913" y="226137"/>
                    <a:pt x="219636" y="222860"/>
                  </a:cubicBezTo>
                  <a:cubicBezTo>
                    <a:pt x="216359" y="219584"/>
                    <a:pt x="213807" y="217945"/>
                    <a:pt x="211978" y="217945"/>
                  </a:cubicBezTo>
                  <a:cubicBezTo>
                    <a:pt x="210149" y="217945"/>
                    <a:pt x="208663" y="219088"/>
                    <a:pt x="207520" y="221374"/>
                  </a:cubicBezTo>
                  <a:cubicBezTo>
                    <a:pt x="206377" y="223660"/>
                    <a:pt x="205196" y="227242"/>
                    <a:pt x="203977" y="232118"/>
                  </a:cubicBezTo>
                  <a:cubicBezTo>
                    <a:pt x="198186" y="233642"/>
                    <a:pt x="188737" y="235014"/>
                    <a:pt x="175630" y="236233"/>
                  </a:cubicBezTo>
                  <a:cubicBezTo>
                    <a:pt x="175935" y="232880"/>
                    <a:pt x="181193" y="226632"/>
                    <a:pt x="191404" y="217488"/>
                  </a:cubicBezTo>
                  <a:cubicBezTo>
                    <a:pt x="193080" y="216116"/>
                    <a:pt x="193918" y="213983"/>
                    <a:pt x="193918" y="211087"/>
                  </a:cubicBezTo>
                  <a:cubicBezTo>
                    <a:pt x="193918" y="208192"/>
                    <a:pt x="192394" y="205144"/>
                    <a:pt x="189346" y="201943"/>
                  </a:cubicBezTo>
                  <a:cubicBezTo>
                    <a:pt x="186298" y="198743"/>
                    <a:pt x="183174" y="197143"/>
                    <a:pt x="179974" y="197143"/>
                  </a:cubicBezTo>
                  <a:cubicBezTo>
                    <a:pt x="179212" y="197143"/>
                    <a:pt x="178183" y="197333"/>
                    <a:pt x="176888" y="197714"/>
                  </a:cubicBezTo>
                  <a:cubicBezTo>
                    <a:pt x="175592" y="198095"/>
                    <a:pt x="173649" y="198286"/>
                    <a:pt x="171058" y="198286"/>
                  </a:cubicBezTo>
                  <a:cubicBezTo>
                    <a:pt x="168468" y="198286"/>
                    <a:pt x="166334" y="197790"/>
                    <a:pt x="164658" y="196800"/>
                  </a:cubicBezTo>
                  <a:cubicBezTo>
                    <a:pt x="162981" y="195809"/>
                    <a:pt x="161686" y="195314"/>
                    <a:pt x="160771" y="195314"/>
                  </a:cubicBezTo>
                  <a:close/>
                  <a:moveTo>
                    <a:pt x="170210" y="54"/>
                  </a:moveTo>
                  <a:cubicBezTo>
                    <a:pt x="179230" y="284"/>
                    <a:pt x="188550" y="1207"/>
                    <a:pt x="198239" y="2130"/>
                  </a:cubicBezTo>
                  <a:cubicBezTo>
                    <a:pt x="217618" y="3975"/>
                    <a:pt x="241795" y="9143"/>
                    <a:pt x="260251" y="13203"/>
                  </a:cubicBezTo>
                  <a:cubicBezTo>
                    <a:pt x="278706" y="17264"/>
                    <a:pt x="294578" y="17264"/>
                    <a:pt x="308974" y="26492"/>
                  </a:cubicBezTo>
                  <a:cubicBezTo>
                    <a:pt x="323369" y="35719"/>
                    <a:pt x="338872" y="57866"/>
                    <a:pt x="346624" y="68571"/>
                  </a:cubicBezTo>
                  <a:cubicBezTo>
                    <a:pt x="354375" y="79275"/>
                    <a:pt x="351053" y="81120"/>
                    <a:pt x="355482" y="90717"/>
                  </a:cubicBezTo>
                  <a:cubicBezTo>
                    <a:pt x="359911" y="100314"/>
                    <a:pt x="368586" y="111018"/>
                    <a:pt x="373200" y="126152"/>
                  </a:cubicBezTo>
                  <a:cubicBezTo>
                    <a:pt x="377814" y="141286"/>
                    <a:pt x="382981" y="166571"/>
                    <a:pt x="383166" y="181520"/>
                  </a:cubicBezTo>
                  <a:cubicBezTo>
                    <a:pt x="383350" y="196469"/>
                    <a:pt x="375045" y="199053"/>
                    <a:pt x="374307" y="215847"/>
                  </a:cubicBezTo>
                  <a:cubicBezTo>
                    <a:pt x="373569" y="232642"/>
                    <a:pt x="378367" y="260510"/>
                    <a:pt x="378736" y="282288"/>
                  </a:cubicBezTo>
                  <a:cubicBezTo>
                    <a:pt x="379105" y="304066"/>
                    <a:pt x="379844" y="328612"/>
                    <a:pt x="376522" y="346514"/>
                  </a:cubicBezTo>
                  <a:cubicBezTo>
                    <a:pt x="373200" y="364416"/>
                    <a:pt x="366371" y="378627"/>
                    <a:pt x="358804" y="389700"/>
                  </a:cubicBezTo>
                  <a:cubicBezTo>
                    <a:pt x="351237" y="400774"/>
                    <a:pt x="339980" y="408156"/>
                    <a:pt x="331121" y="412955"/>
                  </a:cubicBezTo>
                  <a:cubicBezTo>
                    <a:pt x="322262" y="417753"/>
                    <a:pt x="312111" y="412032"/>
                    <a:pt x="305652" y="418491"/>
                  </a:cubicBezTo>
                  <a:cubicBezTo>
                    <a:pt x="299192" y="424951"/>
                    <a:pt x="300115" y="434178"/>
                    <a:pt x="292363" y="451712"/>
                  </a:cubicBezTo>
                  <a:cubicBezTo>
                    <a:pt x="290426" y="456095"/>
                    <a:pt x="287888" y="461851"/>
                    <a:pt x="285045" y="468252"/>
                  </a:cubicBezTo>
                  <a:lnTo>
                    <a:pt x="279641" y="480305"/>
                  </a:lnTo>
                  <a:lnTo>
                    <a:pt x="278721" y="484465"/>
                  </a:lnTo>
                  <a:cubicBezTo>
                    <a:pt x="272916" y="506767"/>
                    <a:pt x="264542" y="518844"/>
                    <a:pt x="258036" y="531440"/>
                  </a:cubicBezTo>
                  <a:cubicBezTo>
                    <a:pt x="249362" y="548235"/>
                    <a:pt x="245486" y="549712"/>
                    <a:pt x="231459" y="559123"/>
                  </a:cubicBezTo>
                  <a:cubicBezTo>
                    <a:pt x="217433" y="568536"/>
                    <a:pt x="189011" y="580901"/>
                    <a:pt x="173878" y="587914"/>
                  </a:cubicBezTo>
                  <a:cubicBezTo>
                    <a:pt x="158744" y="594928"/>
                    <a:pt x="155053" y="604155"/>
                    <a:pt x="140657" y="601203"/>
                  </a:cubicBezTo>
                  <a:cubicBezTo>
                    <a:pt x="126262" y="598250"/>
                    <a:pt x="98025" y="580163"/>
                    <a:pt x="87505" y="570197"/>
                  </a:cubicBezTo>
                  <a:cubicBezTo>
                    <a:pt x="76985" y="560231"/>
                    <a:pt x="82707" y="550634"/>
                    <a:pt x="77539" y="541406"/>
                  </a:cubicBezTo>
                  <a:cubicBezTo>
                    <a:pt x="72371" y="532178"/>
                    <a:pt x="60929" y="523320"/>
                    <a:pt x="56499" y="514830"/>
                  </a:cubicBezTo>
                  <a:cubicBezTo>
                    <a:pt x="53178" y="508463"/>
                    <a:pt x="51828" y="508325"/>
                    <a:pt x="51283" y="500867"/>
                  </a:cubicBezTo>
                  <a:lnTo>
                    <a:pt x="51222" y="499599"/>
                  </a:lnTo>
                  <a:lnTo>
                    <a:pt x="49752" y="496550"/>
                  </a:lnTo>
                  <a:cubicBezTo>
                    <a:pt x="47941" y="491144"/>
                    <a:pt x="47410" y="485405"/>
                    <a:pt x="47364" y="479603"/>
                  </a:cubicBezTo>
                  <a:lnTo>
                    <a:pt x="47675" y="469212"/>
                  </a:lnTo>
                  <a:lnTo>
                    <a:pt x="46326" y="461401"/>
                  </a:lnTo>
                  <a:cubicBezTo>
                    <a:pt x="46043" y="458333"/>
                    <a:pt x="45903" y="454970"/>
                    <a:pt x="45993" y="451214"/>
                  </a:cubicBezTo>
                  <a:lnTo>
                    <a:pt x="46442" y="445855"/>
                  </a:lnTo>
                  <a:lnTo>
                    <a:pt x="38228" y="417107"/>
                  </a:lnTo>
                  <a:cubicBezTo>
                    <a:pt x="35275" y="407879"/>
                    <a:pt x="32138" y="399297"/>
                    <a:pt x="28816" y="391915"/>
                  </a:cubicBezTo>
                  <a:cubicBezTo>
                    <a:pt x="22172" y="377150"/>
                    <a:pt x="10545" y="365892"/>
                    <a:pt x="6669" y="357587"/>
                  </a:cubicBezTo>
                  <a:cubicBezTo>
                    <a:pt x="2793" y="349282"/>
                    <a:pt x="5561" y="361278"/>
                    <a:pt x="4454" y="344299"/>
                  </a:cubicBezTo>
                  <a:cubicBezTo>
                    <a:pt x="3347" y="327320"/>
                    <a:pt x="-344" y="283949"/>
                    <a:pt x="25" y="255712"/>
                  </a:cubicBezTo>
                  <a:cubicBezTo>
                    <a:pt x="394" y="227475"/>
                    <a:pt x="2424" y="194439"/>
                    <a:pt x="6669" y="174876"/>
                  </a:cubicBezTo>
                  <a:cubicBezTo>
                    <a:pt x="10914" y="155313"/>
                    <a:pt x="21249" y="152545"/>
                    <a:pt x="25494" y="138333"/>
                  </a:cubicBezTo>
                  <a:cubicBezTo>
                    <a:pt x="29739" y="124122"/>
                    <a:pt x="25494" y="103452"/>
                    <a:pt x="32138" y="89610"/>
                  </a:cubicBezTo>
                  <a:cubicBezTo>
                    <a:pt x="38782" y="75768"/>
                    <a:pt x="54654" y="66171"/>
                    <a:pt x="65358" y="55282"/>
                  </a:cubicBezTo>
                  <a:cubicBezTo>
                    <a:pt x="76062" y="44394"/>
                    <a:pt x="83260" y="33136"/>
                    <a:pt x="96364" y="24277"/>
                  </a:cubicBezTo>
                  <a:cubicBezTo>
                    <a:pt x="109467" y="15418"/>
                    <a:pt x="127000" y="5821"/>
                    <a:pt x="143980" y="2130"/>
                  </a:cubicBezTo>
                  <a:cubicBezTo>
                    <a:pt x="152469" y="284"/>
                    <a:pt x="161190" y="-177"/>
                    <a:pt x="170210" y="54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448311" y="4312679"/>
              <a:ext cx="525432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政治上的统一，要求思想上的统一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16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0415" y="425082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武帝采取了什么措施呢？</a:t>
            </a:r>
          </a:p>
        </p:txBody>
      </p:sp>
      <p:grpSp>
        <p:nvGrpSpPr>
          <p:cNvPr id="3" name="组 2"/>
          <p:cNvGrpSpPr/>
          <p:nvPr/>
        </p:nvGrpSpPr>
        <p:grpSpPr>
          <a:xfrm>
            <a:off x="2679008" y="1936705"/>
            <a:ext cx="5902037" cy="634423"/>
            <a:chOff x="2389909" y="1818172"/>
            <a:chExt cx="5902037" cy="634423"/>
          </a:xfrm>
        </p:grpSpPr>
        <p:sp>
          <p:nvSpPr>
            <p:cNvPr id="4" name="任意形状 3"/>
            <p:cNvSpPr/>
            <p:nvPr/>
          </p:nvSpPr>
          <p:spPr>
            <a:xfrm>
              <a:off x="2389909" y="1818172"/>
              <a:ext cx="403961" cy="634423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323613" y="568399"/>
                  </a:moveTo>
                  <a:cubicBezTo>
                    <a:pt x="324083" y="570279"/>
                    <a:pt x="324318" y="572276"/>
                    <a:pt x="324318" y="574390"/>
                  </a:cubicBezTo>
                  <a:cubicBezTo>
                    <a:pt x="324318" y="584728"/>
                    <a:pt x="317034" y="594478"/>
                    <a:pt x="302467" y="603642"/>
                  </a:cubicBezTo>
                  <a:cubicBezTo>
                    <a:pt x="297534" y="604111"/>
                    <a:pt x="293657" y="604816"/>
                    <a:pt x="290837" y="605756"/>
                  </a:cubicBezTo>
                  <a:cubicBezTo>
                    <a:pt x="289898" y="603876"/>
                    <a:pt x="289428" y="601586"/>
                    <a:pt x="289428" y="598884"/>
                  </a:cubicBezTo>
                  <a:cubicBezTo>
                    <a:pt x="289428" y="596182"/>
                    <a:pt x="290074" y="593304"/>
                    <a:pt x="291366" y="590249"/>
                  </a:cubicBezTo>
                  <a:cubicBezTo>
                    <a:pt x="292658" y="587195"/>
                    <a:pt x="293069" y="582731"/>
                    <a:pt x="292600" y="576857"/>
                  </a:cubicBezTo>
                  <a:cubicBezTo>
                    <a:pt x="300588" y="570279"/>
                    <a:pt x="310926" y="567459"/>
                    <a:pt x="323613" y="568399"/>
                  </a:cubicBezTo>
                  <a:close/>
                  <a:moveTo>
                    <a:pt x="320441" y="527518"/>
                  </a:moveTo>
                  <a:cubicBezTo>
                    <a:pt x="321381" y="527518"/>
                    <a:pt x="321851" y="528516"/>
                    <a:pt x="321851" y="530513"/>
                  </a:cubicBezTo>
                  <a:cubicBezTo>
                    <a:pt x="321851" y="532510"/>
                    <a:pt x="319560" y="536093"/>
                    <a:pt x="314979" y="541262"/>
                  </a:cubicBezTo>
                  <a:cubicBezTo>
                    <a:pt x="310397" y="546431"/>
                    <a:pt x="304582" y="549838"/>
                    <a:pt x="297534" y="551483"/>
                  </a:cubicBezTo>
                  <a:cubicBezTo>
                    <a:pt x="290485" y="553127"/>
                    <a:pt x="284494" y="553950"/>
                    <a:pt x="279560" y="553950"/>
                  </a:cubicBezTo>
                  <a:cubicBezTo>
                    <a:pt x="273451" y="546431"/>
                    <a:pt x="270984" y="540323"/>
                    <a:pt x="272159" y="535624"/>
                  </a:cubicBezTo>
                  <a:cubicBezTo>
                    <a:pt x="290955" y="536093"/>
                    <a:pt x="306109" y="533626"/>
                    <a:pt x="317622" y="528223"/>
                  </a:cubicBezTo>
                  <a:cubicBezTo>
                    <a:pt x="318562" y="527753"/>
                    <a:pt x="319501" y="527518"/>
                    <a:pt x="320441" y="527518"/>
                  </a:cubicBezTo>
                  <a:close/>
                  <a:moveTo>
                    <a:pt x="330661" y="506725"/>
                  </a:moveTo>
                  <a:cubicBezTo>
                    <a:pt x="326667" y="506725"/>
                    <a:pt x="322673" y="507195"/>
                    <a:pt x="318679" y="508134"/>
                  </a:cubicBezTo>
                  <a:cubicBezTo>
                    <a:pt x="314685" y="509074"/>
                    <a:pt x="297299" y="514478"/>
                    <a:pt x="266520" y="524346"/>
                  </a:cubicBezTo>
                  <a:cubicBezTo>
                    <a:pt x="265110" y="523406"/>
                    <a:pt x="264406" y="522231"/>
                    <a:pt x="264406" y="520822"/>
                  </a:cubicBezTo>
                  <a:lnTo>
                    <a:pt x="265463" y="518002"/>
                  </a:lnTo>
                  <a:cubicBezTo>
                    <a:pt x="265463" y="517062"/>
                    <a:pt x="264699" y="516593"/>
                    <a:pt x="263172" y="516593"/>
                  </a:cubicBezTo>
                  <a:cubicBezTo>
                    <a:pt x="261645" y="516593"/>
                    <a:pt x="259060" y="517826"/>
                    <a:pt x="255419" y="520293"/>
                  </a:cubicBezTo>
                  <a:cubicBezTo>
                    <a:pt x="251777" y="522760"/>
                    <a:pt x="249956" y="525403"/>
                    <a:pt x="249956" y="528223"/>
                  </a:cubicBezTo>
                  <a:cubicBezTo>
                    <a:pt x="249956" y="531042"/>
                    <a:pt x="250778" y="534155"/>
                    <a:pt x="252423" y="537562"/>
                  </a:cubicBezTo>
                  <a:cubicBezTo>
                    <a:pt x="254068" y="540969"/>
                    <a:pt x="256182" y="548546"/>
                    <a:pt x="258767" y="560293"/>
                  </a:cubicBezTo>
                  <a:cubicBezTo>
                    <a:pt x="260646" y="568517"/>
                    <a:pt x="264641" y="575565"/>
                    <a:pt x="270749" y="581439"/>
                  </a:cubicBezTo>
                  <a:cubicBezTo>
                    <a:pt x="270514" y="584258"/>
                    <a:pt x="270397" y="588194"/>
                    <a:pt x="270397" y="593245"/>
                  </a:cubicBezTo>
                  <a:cubicBezTo>
                    <a:pt x="270397" y="598296"/>
                    <a:pt x="271572" y="603407"/>
                    <a:pt x="273921" y="608575"/>
                  </a:cubicBezTo>
                  <a:cubicBezTo>
                    <a:pt x="262174" y="610690"/>
                    <a:pt x="252541" y="612687"/>
                    <a:pt x="245022" y="614567"/>
                  </a:cubicBezTo>
                  <a:cubicBezTo>
                    <a:pt x="237504" y="616446"/>
                    <a:pt x="232452" y="617386"/>
                    <a:pt x="229868" y="617386"/>
                  </a:cubicBezTo>
                  <a:lnTo>
                    <a:pt x="224582" y="616681"/>
                  </a:lnTo>
                  <a:cubicBezTo>
                    <a:pt x="222467" y="616681"/>
                    <a:pt x="220764" y="617269"/>
                    <a:pt x="219471" y="618443"/>
                  </a:cubicBezTo>
                  <a:cubicBezTo>
                    <a:pt x="218179" y="619618"/>
                    <a:pt x="217533" y="621087"/>
                    <a:pt x="217533" y="622849"/>
                  </a:cubicBezTo>
                  <a:cubicBezTo>
                    <a:pt x="217533" y="624611"/>
                    <a:pt x="218355" y="626432"/>
                    <a:pt x="220000" y="628311"/>
                  </a:cubicBezTo>
                  <a:cubicBezTo>
                    <a:pt x="221645" y="630191"/>
                    <a:pt x="223759" y="634302"/>
                    <a:pt x="226344" y="640646"/>
                  </a:cubicBezTo>
                  <a:cubicBezTo>
                    <a:pt x="227283" y="642761"/>
                    <a:pt x="228458" y="643818"/>
                    <a:pt x="229868" y="643818"/>
                  </a:cubicBezTo>
                  <a:cubicBezTo>
                    <a:pt x="231278" y="643818"/>
                    <a:pt x="235272" y="641703"/>
                    <a:pt x="241850" y="637474"/>
                  </a:cubicBezTo>
                  <a:cubicBezTo>
                    <a:pt x="248429" y="633245"/>
                    <a:pt x="261234" y="629192"/>
                    <a:pt x="280265" y="625316"/>
                  </a:cubicBezTo>
                  <a:cubicBezTo>
                    <a:pt x="299296" y="621439"/>
                    <a:pt x="314685" y="619501"/>
                    <a:pt x="326432" y="619501"/>
                  </a:cubicBezTo>
                  <a:cubicBezTo>
                    <a:pt x="338180" y="619501"/>
                    <a:pt x="347049" y="620088"/>
                    <a:pt x="353040" y="621263"/>
                  </a:cubicBezTo>
                  <a:cubicBezTo>
                    <a:pt x="359032" y="622438"/>
                    <a:pt x="371778" y="625609"/>
                    <a:pt x="391279" y="630778"/>
                  </a:cubicBezTo>
                  <a:cubicBezTo>
                    <a:pt x="395978" y="631953"/>
                    <a:pt x="400148" y="632540"/>
                    <a:pt x="403790" y="632540"/>
                  </a:cubicBezTo>
                  <a:cubicBezTo>
                    <a:pt x="407431" y="632540"/>
                    <a:pt x="409252" y="630543"/>
                    <a:pt x="409252" y="626549"/>
                  </a:cubicBezTo>
                  <a:cubicBezTo>
                    <a:pt x="409252" y="623495"/>
                    <a:pt x="408078" y="619501"/>
                    <a:pt x="405728" y="614567"/>
                  </a:cubicBezTo>
                  <a:cubicBezTo>
                    <a:pt x="403378" y="609633"/>
                    <a:pt x="398562" y="605169"/>
                    <a:pt x="391279" y="601175"/>
                  </a:cubicBezTo>
                  <a:cubicBezTo>
                    <a:pt x="383995" y="597180"/>
                    <a:pt x="377064" y="595183"/>
                    <a:pt x="370486" y="595183"/>
                  </a:cubicBezTo>
                  <a:cubicBezTo>
                    <a:pt x="367431" y="595183"/>
                    <a:pt x="364788" y="595653"/>
                    <a:pt x="362556" y="596593"/>
                  </a:cubicBezTo>
                  <a:cubicBezTo>
                    <a:pt x="360324" y="597533"/>
                    <a:pt x="356330" y="598003"/>
                    <a:pt x="350574" y="598003"/>
                  </a:cubicBezTo>
                  <a:cubicBezTo>
                    <a:pt x="344817" y="598003"/>
                    <a:pt x="339002" y="598473"/>
                    <a:pt x="333128" y="599412"/>
                  </a:cubicBezTo>
                  <a:cubicBezTo>
                    <a:pt x="335243" y="594478"/>
                    <a:pt x="337710" y="589779"/>
                    <a:pt x="340529" y="585315"/>
                  </a:cubicBezTo>
                  <a:cubicBezTo>
                    <a:pt x="341469" y="584141"/>
                    <a:pt x="341939" y="581439"/>
                    <a:pt x="341939" y="577210"/>
                  </a:cubicBezTo>
                  <a:cubicBezTo>
                    <a:pt x="341939" y="572981"/>
                    <a:pt x="341822" y="569691"/>
                    <a:pt x="341587" y="567342"/>
                  </a:cubicBezTo>
                  <a:cubicBezTo>
                    <a:pt x="343701" y="565227"/>
                    <a:pt x="344758" y="563054"/>
                    <a:pt x="344758" y="560822"/>
                  </a:cubicBezTo>
                  <a:cubicBezTo>
                    <a:pt x="344758" y="558590"/>
                    <a:pt x="343760" y="556710"/>
                    <a:pt x="341763" y="555183"/>
                  </a:cubicBezTo>
                  <a:cubicBezTo>
                    <a:pt x="339766" y="553656"/>
                    <a:pt x="338767" y="551659"/>
                    <a:pt x="338767" y="549192"/>
                  </a:cubicBezTo>
                  <a:cubicBezTo>
                    <a:pt x="338767" y="546725"/>
                    <a:pt x="339766" y="544199"/>
                    <a:pt x="341763" y="541615"/>
                  </a:cubicBezTo>
                  <a:cubicBezTo>
                    <a:pt x="343760" y="539030"/>
                    <a:pt x="346579" y="537033"/>
                    <a:pt x="350221" y="535624"/>
                  </a:cubicBezTo>
                  <a:cubicBezTo>
                    <a:pt x="353863" y="534214"/>
                    <a:pt x="355684" y="531747"/>
                    <a:pt x="355684" y="528223"/>
                  </a:cubicBezTo>
                  <a:cubicBezTo>
                    <a:pt x="355684" y="524698"/>
                    <a:pt x="353745" y="520234"/>
                    <a:pt x="349869" y="514830"/>
                  </a:cubicBezTo>
                  <a:cubicBezTo>
                    <a:pt x="345992" y="509427"/>
                    <a:pt x="339590" y="506725"/>
                    <a:pt x="330661" y="506725"/>
                  </a:cubicBezTo>
                  <a:close/>
                  <a:moveTo>
                    <a:pt x="387754" y="440821"/>
                  </a:moveTo>
                  <a:cubicBezTo>
                    <a:pt x="373892" y="440821"/>
                    <a:pt x="361088" y="441526"/>
                    <a:pt x="349340" y="442936"/>
                  </a:cubicBezTo>
                  <a:cubicBezTo>
                    <a:pt x="337593" y="444345"/>
                    <a:pt x="318444" y="447106"/>
                    <a:pt x="291895" y="451218"/>
                  </a:cubicBezTo>
                  <a:cubicBezTo>
                    <a:pt x="265345" y="455329"/>
                    <a:pt x="249251" y="458207"/>
                    <a:pt x="243612" y="459852"/>
                  </a:cubicBezTo>
                  <a:cubicBezTo>
                    <a:pt x="237974" y="461497"/>
                    <a:pt x="234214" y="463494"/>
                    <a:pt x="232335" y="465843"/>
                  </a:cubicBezTo>
                  <a:cubicBezTo>
                    <a:pt x="230455" y="468193"/>
                    <a:pt x="227871" y="470249"/>
                    <a:pt x="224582" y="472011"/>
                  </a:cubicBezTo>
                  <a:cubicBezTo>
                    <a:pt x="221292" y="473773"/>
                    <a:pt x="218943" y="474654"/>
                    <a:pt x="217533" y="474654"/>
                  </a:cubicBezTo>
                  <a:cubicBezTo>
                    <a:pt x="214714" y="465491"/>
                    <a:pt x="211307" y="460909"/>
                    <a:pt x="207313" y="460909"/>
                  </a:cubicBezTo>
                  <a:cubicBezTo>
                    <a:pt x="205668" y="460909"/>
                    <a:pt x="204846" y="461673"/>
                    <a:pt x="204846" y="463200"/>
                  </a:cubicBezTo>
                  <a:cubicBezTo>
                    <a:pt x="204846" y="464727"/>
                    <a:pt x="205022" y="466078"/>
                    <a:pt x="205374" y="467253"/>
                  </a:cubicBezTo>
                  <a:cubicBezTo>
                    <a:pt x="205727" y="468428"/>
                    <a:pt x="205903" y="469720"/>
                    <a:pt x="205903" y="471130"/>
                  </a:cubicBezTo>
                  <a:cubicBezTo>
                    <a:pt x="205903" y="476769"/>
                    <a:pt x="204200" y="483523"/>
                    <a:pt x="200793" y="491394"/>
                  </a:cubicBezTo>
                  <a:cubicBezTo>
                    <a:pt x="197386" y="499265"/>
                    <a:pt x="193803" y="504023"/>
                    <a:pt x="190044" y="505667"/>
                  </a:cubicBezTo>
                  <a:cubicBezTo>
                    <a:pt x="188634" y="506372"/>
                    <a:pt x="187929" y="507899"/>
                    <a:pt x="187929" y="510249"/>
                  </a:cubicBezTo>
                  <a:cubicBezTo>
                    <a:pt x="187929" y="512598"/>
                    <a:pt x="188752" y="518296"/>
                    <a:pt x="190396" y="527342"/>
                  </a:cubicBezTo>
                  <a:cubicBezTo>
                    <a:pt x="192041" y="536387"/>
                    <a:pt x="193686" y="541673"/>
                    <a:pt x="195330" y="543201"/>
                  </a:cubicBezTo>
                  <a:cubicBezTo>
                    <a:pt x="196975" y="544728"/>
                    <a:pt x="198737" y="545491"/>
                    <a:pt x="200617" y="545491"/>
                  </a:cubicBezTo>
                  <a:cubicBezTo>
                    <a:pt x="206960" y="545491"/>
                    <a:pt x="211189" y="539676"/>
                    <a:pt x="213304" y="528046"/>
                  </a:cubicBezTo>
                  <a:cubicBezTo>
                    <a:pt x="215418" y="516416"/>
                    <a:pt x="217298" y="500968"/>
                    <a:pt x="218943" y="481702"/>
                  </a:cubicBezTo>
                  <a:cubicBezTo>
                    <a:pt x="224582" y="479118"/>
                    <a:pt x="229163" y="477180"/>
                    <a:pt x="232687" y="475887"/>
                  </a:cubicBezTo>
                  <a:cubicBezTo>
                    <a:pt x="236212" y="474595"/>
                    <a:pt x="241557" y="473949"/>
                    <a:pt x="248723" y="473949"/>
                  </a:cubicBezTo>
                  <a:cubicBezTo>
                    <a:pt x="255889" y="473949"/>
                    <a:pt x="264582" y="472892"/>
                    <a:pt x="274802" y="470777"/>
                  </a:cubicBezTo>
                  <a:cubicBezTo>
                    <a:pt x="285022" y="468663"/>
                    <a:pt x="300059" y="464551"/>
                    <a:pt x="319913" y="458442"/>
                  </a:cubicBezTo>
                  <a:cubicBezTo>
                    <a:pt x="339766" y="452334"/>
                    <a:pt x="356506" y="449279"/>
                    <a:pt x="370133" y="449279"/>
                  </a:cubicBezTo>
                  <a:cubicBezTo>
                    <a:pt x="375772" y="449279"/>
                    <a:pt x="380001" y="449514"/>
                    <a:pt x="382820" y="449984"/>
                  </a:cubicBezTo>
                  <a:cubicBezTo>
                    <a:pt x="385640" y="450454"/>
                    <a:pt x="387049" y="451805"/>
                    <a:pt x="387049" y="454037"/>
                  </a:cubicBezTo>
                  <a:cubicBezTo>
                    <a:pt x="387049" y="456269"/>
                    <a:pt x="383232" y="460674"/>
                    <a:pt x="375596" y="467253"/>
                  </a:cubicBezTo>
                  <a:cubicBezTo>
                    <a:pt x="367960" y="473832"/>
                    <a:pt x="357563" y="478648"/>
                    <a:pt x="344406" y="481702"/>
                  </a:cubicBezTo>
                  <a:cubicBezTo>
                    <a:pt x="338767" y="474654"/>
                    <a:pt x="332071" y="471130"/>
                    <a:pt x="324318" y="471130"/>
                  </a:cubicBezTo>
                  <a:cubicBezTo>
                    <a:pt x="321029" y="471130"/>
                    <a:pt x="318679" y="471835"/>
                    <a:pt x="317269" y="473244"/>
                  </a:cubicBezTo>
                  <a:cubicBezTo>
                    <a:pt x="315860" y="474654"/>
                    <a:pt x="307754" y="476945"/>
                    <a:pt x="292952" y="480117"/>
                  </a:cubicBezTo>
                  <a:cubicBezTo>
                    <a:pt x="278150" y="483288"/>
                    <a:pt x="265933" y="485579"/>
                    <a:pt x="256300" y="486989"/>
                  </a:cubicBezTo>
                  <a:cubicBezTo>
                    <a:pt x="252071" y="487459"/>
                    <a:pt x="249956" y="488692"/>
                    <a:pt x="249956" y="490689"/>
                  </a:cubicBezTo>
                  <a:cubicBezTo>
                    <a:pt x="249956" y="492686"/>
                    <a:pt x="254009" y="496446"/>
                    <a:pt x="262115" y="501967"/>
                  </a:cubicBezTo>
                  <a:cubicBezTo>
                    <a:pt x="270221" y="507488"/>
                    <a:pt x="276506" y="510249"/>
                    <a:pt x="280970" y="510249"/>
                  </a:cubicBezTo>
                  <a:cubicBezTo>
                    <a:pt x="285434" y="510249"/>
                    <a:pt x="291542" y="508369"/>
                    <a:pt x="299296" y="504610"/>
                  </a:cubicBezTo>
                  <a:cubicBezTo>
                    <a:pt x="314332" y="497327"/>
                    <a:pt x="326550" y="493685"/>
                    <a:pt x="335948" y="493685"/>
                  </a:cubicBezTo>
                  <a:cubicBezTo>
                    <a:pt x="343701" y="493685"/>
                    <a:pt x="347578" y="492275"/>
                    <a:pt x="347578" y="489456"/>
                  </a:cubicBezTo>
                  <a:cubicBezTo>
                    <a:pt x="347578" y="488281"/>
                    <a:pt x="347108" y="486636"/>
                    <a:pt x="346168" y="484522"/>
                  </a:cubicBezTo>
                  <a:cubicBezTo>
                    <a:pt x="361205" y="484992"/>
                    <a:pt x="373540" y="484287"/>
                    <a:pt x="383173" y="482407"/>
                  </a:cubicBezTo>
                  <a:cubicBezTo>
                    <a:pt x="386227" y="481702"/>
                    <a:pt x="389869" y="481350"/>
                    <a:pt x="394098" y="481350"/>
                  </a:cubicBezTo>
                  <a:cubicBezTo>
                    <a:pt x="398327" y="481350"/>
                    <a:pt x="401734" y="481761"/>
                    <a:pt x="404318" y="482584"/>
                  </a:cubicBezTo>
                  <a:cubicBezTo>
                    <a:pt x="406903" y="483406"/>
                    <a:pt x="409546" y="483817"/>
                    <a:pt x="412248" y="483817"/>
                  </a:cubicBezTo>
                  <a:cubicBezTo>
                    <a:pt x="414950" y="483817"/>
                    <a:pt x="417299" y="482701"/>
                    <a:pt x="419296" y="480469"/>
                  </a:cubicBezTo>
                  <a:cubicBezTo>
                    <a:pt x="421293" y="478237"/>
                    <a:pt x="422292" y="475476"/>
                    <a:pt x="422292" y="472187"/>
                  </a:cubicBezTo>
                  <a:cubicBezTo>
                    <a:pt x="422292" y="468898"/>
                    <a:pt x="421352" y="465961"/>
                    <a:pt x="419473" y="463376"/>
                  </a:cubicBezTo>
                  <a:cubicBezTo>
                    <a:pt x="417593" y="460792"/>
                    <a:pt x="414480" y="457326"/>
                    <a:pt x="410133" y="452980"/>
                  </a:cubicBezTo>
                  <a:cubicBezTo>
                    <a:pt x="405787" y="448633"/>
                    <a:pt x="401910" y="445520"/>
                    <a:pt x="398503" y="443641"/>
                  </a:cubicBezTo>
                  <a:cubicBezTo>
                    <a:pt x="395097" y="441761"/>
                    <a:pt x="391514" y="440821"/>
                    <a:pt x="387754" y="440821"/>
                  </a:cubicBezTo>
                  <a:close/>
                  <a:moveTo>
                    <a:pt x="287842" y="321702"/>
                  </a:moveTo>
                  <a:cubicBezTo>
                    <a:pt x="278796" y="321702"/>
                    <a:pt x="274273" y="324051"/>
                    <a:pt x="274273" y="328750"/>
                  </a:cubicBezTo>
                  <a:cubicBezTo>
                    <a:pt x="274273" y="332979"/>
                    <a:pt x="275566" y="335094"/>
                    <a:pt x="278150" y="335094"/>
                  </a:cubicBezTo>
                  <a:cubicBezTo>
                    <a:pt x="278855" y="335094"/>
                    <a:pt x="279619" y="334917"/>
                    <a:pt x="280441" y="334565"/>
                  </a:cubicBezTo>
                  <a:cubicBezTo>
                    <a:pt x="281263" y="334213"/>
                    <a:pt x="281909" y="334036"/>
                    <a:pt x="282379" y="334036"/>
                  </a:cubicBezTo>
                  <a:cubicBezTo>
                    <a:pt x="284494" y="334036"/>
                    <a:pt x="286432" y="336562"/>
                    <a:pt x="288194" y="341614"/>
                  </a:cubicBezTo>
                  <a:cubicBezTo>
                    <a:pt x="289956" y="346665"/>
                    <a:pt x="290837" y="352597"/>
                    <a:pt x="290837" y="359411"/>
                  </a:cubicBezTo>
                  <a:cubicBezTo>
                    <a:pt x="290837" y="366225"/>
                    <a:pt x="290485" y="372451"/>
                    <a:pt x="289780" y="378090"/>
                  </a:cubicBezTo>
                  <a:cubicBezTo>
                    <a:pt x="273099" y="384668"/>
                    <a:pt x="259119" y="387957"/>
                    <a:pt x="247842" y="387957"/>
                  </a:cubicBezTo>
                  <a:cubicBezTo>
                    <a:pt x="244317" y="387957"/>
                    <a:pt x="241909" y="387664"/>
                    <a:pt x="240617" y="387076"/>
                  </a:cubicBezTo>
                  <a:cubicBezTo>
                    <a:pt x="239325" y="386489"/>
                    <a:pt x="238209" y="386195"/>
                    <a:pt x="237269" y="386195"/>
                  </a:cubicBezTo>
                  <a:cubicBezTo>
                    <a:pt x="236329" y="386195"/>
                    <a:pt x="235859" y="386548"/>
                    <a:pt x="235859" y="387253"/>
                  </a:cubicBezTo>
                  <a:cubicBezTo>
                    <a:pt x="235859" y="389602"/>
                    <a:pt x="240323" y="394477"/>
                    <a:pt x="249251" y="401878"/>
                  </a:cubicBezTo>
                  <a:cubicBezTo>
                    <a:pt x="258179" y="409279"/>
                    <a:pt x="265698" y="412980"/>
                    <a:pt x="271806" y="412980"/>
                  </a:cubicBezTo>
                  <a:cubicBezTo>
                    <a:pt x="277915" y="412980"/>
                    <a:pt x="283671" y="411217"/>
                    <a:pt x="289075" y="407693"/>
                  </a:cubicBezTo>
                  <a:cubicBezTo>
                    <a:pt x="289075" y="412157"/>
                    <a:pt x="289193" y="414977"/>
                    <a:pt x="289428" y="416151"/>
                  </a:cubicBezTo>
                  <a:cubicBezTo>
                    <a:pt x="283084" y="419206"/>
                    <a:pt x="276975" y="421262"/>
                    <a:pt x="271102" y="422319"/>
                  </a:cubicBezTo>
                  <a:cubicBezTo>
                    <a:pt x="265228" y="423376"/>
                    <a:pt x="259119" y="424962"/>
                    <a:pt x="252776" y="427077"/>
                  </a:cubicBezTo>
                  <a:cubicBezTo>
                    <a:pt x="246432" y="429191"/>
                    <a:pt x="242790" y="430601"/>
                    <a:pt x="241850" y="431306"/>
                  </a:cubicBezTo>
                  <a:cubicBezTo>
                    <a:pt x="240911" y="432011"/>
                    <a:pt x="240441" y="432715"/>
                    <a:pt x="240441" y="433420"/>
                  </a:cubicBezTo>
                  <a:cubicBezTo>
                    <a:pt x="240441" y="435535"/>
                    <a:pt x="244082" y="438295"/>
                    <a:pt x="251366" y="441702"/>
                  </a:cubicBezTo>
                  <a:cubicBezTo>
                    <a:pt x="258649" y="445109"/>
                    <a:pt x="264523" y="446812"/>
                    <a:pt x="268987" y="446812"/>
                  </a:cubicBezTo>
                  <a:cubicBezTo>
                    <a:pt x="273451" y="446812"/>
                    <a:pt x="286256" y="443288"/>
                    <a:pt x="307401" y="436240"/>
                  </a:cubicBezTo>
                  <a:cubicBezTo>
                    <a:pt x="319619" y="432245"/>
                    <a:pt x="328429" y="430248"/>
                    <a:pt x="333833" y="430248"/>
                  </a:cubicBezTo>
                  <a:cubicBezTo>
                    <a:pt x="337358" y="430248"/>
                    <a:pt x="339120" y="428428"/>
                    <a:pt x="339120" y="424786"/>
                  </a:cubicBezTo>
                  <a:cubicBezTo>
                    <a:pt x="339120" y="421144"/>
                    <a:pt x="337886" y="417444"/>
                    <a:pt x="335419" y="413684"/>
                  </a:cubicBezTo>
                  <a:cubicBezTo>
                    <a:pt x="332952" y="409925"/>
                    <a:pt x="329017" y="408046"/>
                    <a:pt x="323613" y="408046"/>
                  </a:cubicBezTo>
                  <a:cubicBezTo>
                    <a:pt x="321968" y="408046"/>
                    <a:pt x="320206" y="408281"/>
                    <a:pt x="318327" y="408751"/>
                  </a:cubicBezTo>
                  <a:cubicBezTo>
                    <a:pt x="318092" y="404521"/>
                    <a:pt x="318444" y="399470"/>
                    <a:pt x="319384" y="393596"/>
                  </a:cubicBezTo>
                  <a:cubicBezTo>
                    <a:pt x="329252" y="389837"/>
                    <a:pt x="337593" y="387957"/>
                    <a:pt x="344406" y="387957"/>
                  </a:cubicBezTo>
                  <a:lnTo>
                    <a:pt x="349692" y="387957"/>
                  </a:lnTo>
                  <a:cubicBezTo>
                    <a:pt x="351572" y="387957"/>
                    <a:pt x="353099" y="387546"/>
                    <a:pt x="354274" y="386724"/>
                  </a:cubicBezTo>
                  <a:cubicBezTo>
                    <a:pt x="355449" y="385902"/>
                    <a:pt x="356036" y="384551"/>
                    <a:pt x="356036" y="382671"/>
                  </a:cubicBezTo>
                  <a:cubicBezTo>
                    <a:pt x="356036" y="380791"/>
                    <a:pt x="353275" y="377032"/>
                    <a:pt x="347754" y="371393"/>
                  </a:cubicBezTo>
                  <a:cubicBezTo>
                    <a:pt x="342233" y="365755"/>
                    <a:pt x="336183" y="362935"/>
                    <a:pt x="329604" y="362935"/>
                  </a:cubicBezTo>
                  <a:cubicBezTo>
                    <a:pt x="327490" y="362935"/>
                    <a:pt x="325023" y="363170"/>
                    <a:pt x="322203" y="363640"/>
                  </a:cubicBezTo>
                  <a:cubicBezTo>
                    <a:pt x="322908" y="353067"/>
                    <a:pt x="319619" y="343434"/>
                    <a:pt x="312335" y="334741"/>
                  </a:cubicBezTo>
                  <a:cubicBezTo>
                    <a:pt x="305052" y="326048"/>
                    <a:pt x="296887" y="321702"/>
                    <a:pt x="287842" y="321702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2" y="6453"/>
                    <a:pt x="392398" y="14840"/>
                    <a:pt x="422349" y="21429"/>
                  </a:cubicBezTo>
                  <a:cubicBezTo>
                    <a:pt x="452299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1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7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8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1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5" y="247558"/>
                    <a:pt x="41374" y="224495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399"/>
                  </a:cubicBezTo>
                  <a:cubicBezTo>
                    <a:pt x="177650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3037621" y="1818172"/>
              <a:ext cx="525432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思想：</a:t>
              </a: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肯定了董仲舒的新儒学思想</a:t>
              </a:r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2679008" y="3145508"/>
            <a:ext cx="5902037" cy="635367"/>
            <a:chOff x="2389909" y="3436870"/>
            <a:chExt cx="5902037" cy="635367"/>
          </a:xfrm>
        </p:grpSpPr>
        <p:sp>
          <p:nvSpPr>
            <p:cNvPr id="7" name="任意形状 6"/>
            <p:cNvSpPr/>
            <p:nvPr/>
          </p:nvSpPr>
          <p:spPr>
            <a:xfrm>
              <a:off x="2389909" y="3436870"/>
              <a:ext cx="404562" cy="635367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270749" y="574390"/>
                  </a:moveTo>
                  <a:cubicBezTo>
                    <a:pt x="271689" y="574390"/>
                    <a:pt x="272923" y="575565"/>
                    <a:pt x="274450" y="577915"/>
                  </a:cubicBezTo>
                  <a:cubicBezTo>
                    <a:pt x="275977" y="580264"/>
                    <a:pt x="276741" y="582085"/>
                    <a:pt x="276741" y="583377"/>
                  </a:cubicBezTo>
                  <a:cubicBezTo>
                    <a:pt x="276741" y="584669"/>
                    <a:pt x="275507" y="585315"/>
                    <a:pt x="273040" y="585315"/>
                  </a:cubicBezTo>
                  <a:cubicBezTo>
                    <a:pt x="270573" y="585315"/>
                    <a:pt x="269340" y="583788"/>
                    <a:pt x="269340" y="580734"/>
                  </a:cubicBezTo>
                  <a:cubicBezTo>
                    <a:pt x="269340" y="576505"/>
                    <a:pt x="269809" y="574390"/>
                    <a:pt x="270749" y="574390"/>
                  </a:cubicBezTo>
                  <a:close/>
                  <a:moveTo>
                    <a:pt x="242908" y="530337"/>
                  </a:moveTo>
                  <a:cubicBezTo>
                    <a:pt x="245492" y="530102"/>
                    <a:pt x="247489" y="530220"/>
                    <a:pt x="248899" y="530690"/>
                  </a:cubicBezTo>
                  <a:cubicBezTo>
                    <a:pt x="250309" y="531159"/>
                    <a:pt x="251483" y="531982"/>
                    <a:pt x="252423" y="533157"/>
                  </a:cubicBezTo>
                  <a:cubicBezTo>
                    <a:pt x="253363" y="534331"/>
                    <a:pt x="253833" y="536211"/>
                    <a:pt x="253833" y="538795"/>
                  </a:cubicBezTo>
                  <a:cubicBezTo>
                    <a:pt x="253833" y="547019"/>
                    <a:pt x="251953" y="558296"/>
                    <a:pt x="248194" y="572628"/>
                  </a:cubicBezTo>
                  <a:cubicBezTo>
                    <a:pt x="244435" y="586960"/>
                    <a:pt x="239618" y="597180"/>
                    <a:pt x="233745" y="603289"/>
                  </a:cubicBezTo>
                  <a:cubicBezTo>
                    <a:pt x="235624" y="565462"/>
                    <a:pt x="238679" y="541145"/>
                    <a:pt x="242908" y="530337"/>
                  </a:cubicBezTo>
                  <a:close/>
                  <a:moveTo>
                    <a:pt x="278855" y="510249"/>
                  </a:moveTo>
                  <a:cubicBezTo>
                    <a:pt x="280735" y="510249"/>
                    <a:pt x="282790" y="513068"/>
                    <a:pt x="285023" y="518707"/>
                  </a:cubicBezTo>
                  <a:cubicBezTo>
                    <a:pt x="287255" y="524346"/>
                    <a:pt x="288371" y="532158"/>
                    <a:pt x="288371" y="542143"/>
                  </a:cubicBezTo>
                  <a:cubicBezTo>
                    <a:pt x="288371" y="552129"/>
                    <a:pt x="288136" y="562643"/>
                    <a:pt x="287666" y="573685"/>
                  </a:cubicBezTo>
                  <a:cubicBezTo>
                    <a:pt x="280852" y="571806"/>
                    <a:pt x="276036" y="568986"/>
                    <a:pt x="273216" y="565227"/>
                  </a:cubicBezTo>
                  <a:cubicBezTo>
                    <a:pt x="275331" y="553715"/>
                    <a:pt x="276388" y="544317"/>
                    <a:pt x="276388" y="537033"/>
                  </a:cubicBezTo>
                  <a:cubicBezTo>
                    <a:pt x="276388" y="529750"/>
                    <a:pt x="273804" y="523054"/>
                    <a:pt x="268635" y="516945"/>
                  </a:cubicBezTo>
                  <a:cubicBezTo>
                    <a:pt x="273569" y="512481"/>
                    <a:pt x="276975" y="510249"/>
                    <a:pt x="278855" y="510249"/>
                  </a:cubicBezTo>
                  <a:close/>
                  <a:moveTo>
                    <a:pt x="266873" y="495799"/>
                  </a:moveTo>
                  <a:cubicBezTo>
                    <a:pt x="267577" y="495799"/>
                    <a:pt x="267930" y="496093"/>
                    <a:pt x="267930" y="496681"/>
                  </a:cubicBezTo>
                  <a:cubicBezTo>
                    <a:pt x="267930" y="497268"/>
                    <a:pt x="264288" y="500205"/>
                    <a:pt x="257005" y="505491"/>
                  </a:cubicBezTo>
                  <a:cubicBezTo>
                    <a:pt x="249721" y="510778"/>
                    <a:pt x="245375" y="513421"/>
                    <a:pt x="243965" y="513421"/>
                  </a:cubicBezTo>
                  <a:cubicBezTo>
                    <a:pt x="243495" y="513421"/>
                    <a:pt x="243260" y="513303"/>
                    <a:pt x="243260" y="513068"/>
                  </a:cubicBezTo>
                  <a:cubicBezTo>
                    <a:pt x="243260" y="511189"/>
                    <a:pt x="246432" y="507841"/>
                    <a:pt x="252776" y="503024"/>
                  </a:cubicBezTo>
                  <a:cubicBezTo>
                    <a:pt x="259119" y="498208"/>
                    <a:pt x="263818" y="495799"/>
                    <a:pt x="266873" y="495799"/>
                  </a:cubicBezTo>
                  <a:close/>
                  <a:moveTo>
                    <a:pt x="311278" y="431658"/>
                  </a:moveTo>
                  <a:cubicBezTo>
                    <a:pt x="314098" y="440821"/>
                    <a:pt x="316212" y="447987"/>
                    <a:pt x="317622" y="453156"/>
                  </a:cubicBezTo>
                  <a:cubicBezTo>
                    <a:pt x="311278" y="452686"/>
                    <a:pt x="302761" y="454448"/>
                    <a:pt x="292071" y="458442"/>
                  </a:cubicBezTo>
                  <a:cubicBezTo>
                    <a:pt x="281381" y="462437"/>
                    <a:pt x="254773" y="473832"/>
                    <a:pt x="212247" y="492628"/>
                  </a:cubicBezTo>
                  <a:lnTo>
                    <a:pt x="271454" y="459852"/>
                  </a:lnTo>
                  <a:cubicBezTo>
                    <a:pt x="286256" y="451394"/>
                    <a:pt x="296418" y="445226"/>
                    <a:pt x="301939" y="441350"/>
                  </a:cubicBezTo>
                  <a:cubicBezTo>
                    <a:pt x="307460" y="437473"/>
                    <a:pt x="310573" y="434243"/>
                    <a:pt x="311278" y="431658"/>
                  </a:cubicBezTo>
                  <a:close/>
                  <a:moveTo>
                    <a:pt x="378944" y="347429"/>
                  </a:moveTo>
                  <a:cubicBezTo>
                    <a:pt x="377534" y="347429"/>
                    <a:pt x="376829" y="347898"/>
                    <a:pt x="376829" y="348838"/>
                  </a:cubicBezTo>
                  <a:cubicBezTo>
                    <a:pt x="376829" y="349778"/>
                    <a:pt x="378239" y="351834"/>
                    <a:pt x="381058" y="355006"/>
                  </a:cubicBezTo>
                  <a:cubicBezTo>
                    <a:pt x="383878" y="358178"/>
                    <a:pt x="385287" y="361526"/>
                    <a:pt x="385287" y="365050"/>
                  </a:cubicBezTo>
                  <a:cubicBezTo>
                    <a:pt x="385287" y="370924"/>
                    <a:pt x="381293" y="375975"/>
                    <a:pt x="373305" y="380204"/>
                  </a:cubicBezTo>
                  <a:cubicBezTo>
                    <a:pt x="371660" y="381144"/>
                    <a:pt x="370838" y="382789"/>
                    <a:pt x="370838" y="385138"/>
                  </a:cubicBezTo>
                  <a:cubicBezTo>
                    <a:pt x="370838" y="387488"/>
                    <a:pt x="372953" y="389837"/>
                    <a:pt x="377182" y="392187"/>
                  </a:cubicBezTo>
                  <a:cubicBezTo>
                    <a:pt x="381411" y="394536"/>
                    <a:pt x="387343" y="395711"/>
                    <a:pt x="394979" y="395711"/>
                  </a:cubicBezTo>
                  <a:cubicBezTo>
                    <a:pt x="402615" y="395711"/>
                    <a:pt x="408019" y="394242"/>
                    <a:pt x="411191" y="391305"/>
                  </a:cubicBezTo>
                  <a:cubicBezTo>
                    <a:pt x="414362" y="388369"/>
                    <a:pt x="415948" y="383670"/>
                    <a:pt x="415948" y="377208"/>
                  </a:cubicBezTo>
                  <a:cubicBezTo>
                    <a:pt x="415948" y="370747"/>
                    <a:pt x="413599" y="365167"/>
                    <a:pt x="408900" y="360468"/>
                  </a:cubicBezTo>
                  <a:cubicBezTo>
                    <a:pt x="404201" y="355769"/>
                    <a:pt x="398621" y="352421"/>
                    <a:pt x="392160" y="350424"/>
                  </a:cubicBezTo>
                  <a:cubicBezTo>
                    <a:pt x="385699" y="348427"/>
                    <a:pt x="381293" y="347429"/>
                    <a:pt x="378944" y="347429"/>
                  </a:cubicBezTo>
                  <a:close/>
                  <a:moveTo>
                    <a:pt x="270926" y="311129"/>
                  </a:moveTo>
                  <a:cubicBezTo>
                    <a:pt x="266109" y="311129"/>
                    <a:pt x="263701" y="312421"/>
                    <a:pt x="263701" y="315005"/>
                  </a:cubicBezTo>
                  <a:cubicBezTo>
                    <a:pt x="263701" y="316415"/>
                    <a:pt x="264288" y="317942"/>
                    <a:pt x="265463" y="319587"/>
                  </a:cubicBezTo>
                  <a:cubicBezTo>
                    <a:pt x="281440" y="340028"/>
                    <a:pt x="291072" y="357296"/>
                    <a:pt x="294362" y="371393"/>
                  </a:cubicBezTo>
                  <a:cubicBezTo>
                    <a:pt x="253950" y="385725"/>
                    <a:pt x="227518" y="392891"/>
                    <a:pt x="215066" y="392891"/>
                  </a:cubicBezTo>
                  <a:lnTo>
                    <a:pt x="211189" y="392891"/>
                  </a:lnTo>
                  <a:cubicBezTo>
                    <a:pt x="209075" y="392891"/>
                    <a:pt x="208018" y="393831"/>
                    <a:pt x="208018" y="395711"/>
                  </a:cubicBezTo>
                  <a:cubicBezTo>
                    <a:pt x="208018" y="397590"/>
                    <a:pt x="209721" y="401173"/>
                    <a:pt x="213128" y="406460"/>
                  </a:cubicBezTo>
                  <a:cubicBezTo>
                    <a:pt x="216535" y="411746"/>
                    <a:pt x="221938" y="416269"/>
                    <a:pt x="229339" y="420028"/>
                  </a:cubicBezTo>
                  <a:cubicBezTo>
                    <a:pt x="236740" y="423787"/>
                    <a:pt x="243260" y="425667"/>
                    <a:pt x="248899" y="425667"/>
                  </a:cubicBezTo>
                  <a:cubicBezTo>
                    <a:pt x="254538" y="425667"/>
                    <a:pt x="258649" y="424962"/>
                    <a:pt x="261234" y="423552"/>
                  </a:cubicBezTo>
                  <a:cubicBezTo>
                    <a:pt x="277445" y="415799"/>
                    <a:pt x="291660" y="409808"/>
                    <a:pt x="303877" y="405579"/>
                  </a:cubicBezTo>
                  <a:cubicBezTo>
                    <a:pt x="305992" y="414037"/>
                    <a:pt x="307871" y="420733"/>
                    <a:pt x="309516" y="425667"/>
                  </a:cubicBezTo>
                  <a:cubicBezTo>
                    <a:pt x="300588" y="421908"/>
                    <a:pt x="293011" y="420028"/>
                    <a:pt x="286785" y="420028"/>
                  </a:cubicBezTo>
                  <a:cubicBezTo>
                    <a:pt x="280558" y="420028"/>
                    <a:pt x="274626" y="421966"/>
                    <a:pt x="268987" y="425843"/>
                  </a:cubicBezTo>
                  <a:cubicBezTo>
                    <a:pt x="263348" y="429720"/>
                    <a:pt x="255360" y="433420"/>
                    <a:pt x="245022" y="436945"/>
                  </a:cubicBezTo>
                  <a:cubicBezTo>
                    <a:pt x="234684" y="440469"/>
                    <a:pt x="226931" y="442583"/>
                    <a:pt x="221762" y="443288"/>
                  </a:cubicBezTo>
                  <a:cubicBezTo>
                    <a:pt x="216593" y="443993"/>
                    <a:pt x="213539" y="444757"/>
                    <a:pt x="212599" y="445579"/>
                  </a:cubicBezTo>
                  <a:cubicBezTo>
                    <a:pt x="211659" y="446401"/>
                    <a:pt x="211189" y="447517"/>
                    <a:pt x="211189" y="448927"/>
                  </a:cubicBezTo>
                  <a:cubicBezTo>
                    <a:pt x="211189" y="455741"/>
                    <a:pt x="216828" y="463964"/>
                    <a:pt x="228106" y="473597"/>
                  </a:cubicBezTo>
                  <a:cubicBezTo>
                    <a:pt x="205786" y="489808"/>
                    <a:pt x="191571" y="499676"/>
                    <a:pt x="185462" y="503200"/>
                  </a:cubicBezTo>
                  <a:cubicBezTo>
                    <a:pt x="179354" y="506725"/>
                    <a:pt x="172893" y="508722"/>
                    <a:pt x="166079" y="509192"/>
                  </a:cubicBezTo>
                  <a:cubicBezTo>
                    <a:pt x="163965" y="509427"/>
                    <a:pt x="162496" y="510543"/>
                    <a:pt x="161674" y="512540"/>
                  </a:cubicBezTo>
                  <a:cubicBezTo>
                    <a:pt x="160851" y="514537"/>
                    <a:pt x="160440" y="518413"/>
                    <a:pt x="160440" y="524170"/>
                  </a:cubicBezTo>
                  <a:cubicBezTo>
                    <a:pt x="160440" y="529926"/>
                    <a:pt x="161791" y="534507"/>
                    <a:pt x="164493" y="537914"/>
                  </a:cubicBezTo>
                  <a:cubicBezTo>
                    <a:pt x="167195" y="541321"/>
                    <a:pt x="170543" y="543024"/>
                    <a:pt x="174537" y="543024"/>
                  </a:cubicBezTo>
                  <a:cubicBezTo>
                    <a:pt x="178531" y="543024"/>
                    <a:pt x="182291" y="541615"/>
                    <a:pt x="185815" y="538795"/>
                  </a:cubicBezTo>
                  <a:cubicBezTo>
                    <a:pt x="209780" y="519294"/>
                    <a:pt x="230925" y="505197"/>
                    <a:pt x="249251" y="496504"/>
                  </a:cubicBezTo>
                  <a:cubicBezTo>
                    <a:pt x="239149" y="504728"/>
                    <a:pt x="231983" y="511659"/>
                    <a:pt x="227753" y="517297"/>
                  </a:cubicBezTo>
                  <a:cubicBezTo>
                    <a:pt x="223524" y="522936"/>
                    <a:pt x="220646" y="529808"/>
                    <a:pt x="219119" y="537914"/>
                  </a:cubicBezTo>
                  <a:cubicBezTo>
                    <a:pt x="217592" y="546020"/>
                    <a:pt x="216828" y="558061"/>
                    <a:pt x="216828" y="574038"/>
                  </a:cubicBezTo>
                  <a:cubicBezTo>
                    <a:pt x="216828" y="586020"/>
                    <a:pt x="220705" y="597063"/>
                    <a:pt x="228458" y="607166"/>
                  </a:cubicBezTo>
                  <a:cubicBezTo>
                    <a:pt x="227753" y="612335"/>
                    <a:pt x="224347" y="614919"/>
                    <a:pt x="218238" y="614919"/>
                  </a:cubicBezTo>
                  <a:cubicBezTo>
                    <a:pt x="215419" y="614919"/>
                    <a:pt x="213656" y="614978"/>
                    <a:pt x="212952" y="615095"/>
                  </a:cubicBezTo>
                  <a:cubicBezTo>
                    <a:pt x="212247" y="615213"/>
                    <a:pt x="211601" y="615918"/>
                    <a:pt x="211013" y="617210"/>
                  </a:cubicBezTo>
                  <a:cubicBezTo>
                    <a:pt x="210426" y="618502"/>
                    <a:pt x="210132" y="620440"/>
                    <a:pt x="210132" y="623025"/>
                  </a:cubicBezTo>
                  <a:cubicBezTo>
                    <a:pt x="210132" y="625609"/>
                    <a:pt x="211131" y="628018"/>
                    <a:pt x="213128" y="630250"/>
                  </a:cubicBezTo>
                  <a:cubicBezTo>
                    <a:pt x="215125" y="632482"/>
                    <a:pt x="217298" y="633598"/>
                    <a:pt x="219648" y="633598"/>
                  </a:cubicBezTo>
                  <a:cubicBezTo>
                    <a:pt x="221997" y="633598"/>
                    <a:pt x="226402" y="632305"/>
                    <a:pt x="232864" y="629721"/>
                  </a:cubicBezTo>
                  <a:cubicBezTo>
                    <a:pt x="239325" y="627137"/>
                    <a:pt x="244964" y="623260"/>
                    <a:pt x="249780" y="618091"/>
                  </a:cubicBezTo>
                  <a:cubicBezTo>
                    <a:pt x="254596" y="612922"/>
                    <a:pt x="259472" y="605169"/>
                    <a:pt x="264406" y="594831"/>
                  </a:cubicBezTo>
                  <a:cubicBezTo>
                    <a:pt x="275448" y="607048"/>
                    <a:pt x="286197" y="615565"/>
                    <a:pt x="296653" y="620382"/>
                  </a:cubicBezTo>
                  <a:cubicBezTo>
                    <a:pt x="307108" y="625198"/>
                    <a:pt x="313451" y="627606"/>
                    <a:pt x="315683" y="627606"/>
                  </a:cubicBezTo>
                  <a:cubicBezTo>
                    <a:pt x="317915" y="627606"/>
                    <a:pt x="319032" y="625374"/>
                    <a:pt x="319032" y="620910"/>
                  </a:cubicBezTo>
                  <a:cubicBezTo>
                    <a:pt x="319032" y="616446"/>
                    <a:pt x="317034" y="611395"/>
                    <a:pt x="313040" y="605756"/>
                  </a:cubicBezTo>
                  <a:cubicBezTo>
                    <a:pt x="309046" y="600117"/>
                    <a:pt x="306932" y="595536"/>
                    <a:pt x="306697" y="592012"/>
                  </a:cubicBezTo>
                  <a:cubicBezTo>
                    <a:pt x="309986" y="572511"/>
                    <a:pt x="311631" y="557239"/>
                    <a:pt x="311631" y="546196"/>
                  </a:cubicBezTo>
                  <a:cubicBezTo>
                    <a:pt x="311631" y="535154"/>
                    <a:pt x="311102" y="526402"/>
                    <a:pt x="310045" y="519941"/>
                  </a:cubicBezTo>
                  <a:cubicBezTo>
                    <a:pt x="308987" y="513479"/>
                    <a:pt x="306403" y="507253"/>
                    <a:pt x="302291" y="501262"/>
                  </a:cubicBezTo>
                  <a:cubicBezTo>
                    <a:pt x="298180" y="495271"/>
                    <a:pt x="292012" y="490396"/>
                    <a:pt x="283789" y="486636"/>
                  </a:cubicBezTo>
                  <a:lnTo>
                    <a:pt x="322908" y="468310"/>
                  </a:lnTo>
                  <a:cubicBezTo>
                    <a:pt x="326902" y="480058"/>
                    <a:pt x="332541" y="495799"/>
                    <a:pt x="339825" y="515535"/>
                  </a:cubicBezTo>
                  <a:cubicBezTo>
                    <a:pt x="347108" y="535271"/>
                    <a:pt x="353510" y="551071"/>
                    <a:pt x="359032" y="562936"/>
                  </a:cubicBezTo>
                  <a:cubicBezTo>
                    <a:pt x="364553" y="574801"/>
                    <a:pt x="371719" y="587489"/>
                    <a:pt x="380530" y="600998"/>
                  </a:cubicBezTo>
                  <a:cubicBezTo>
                    <a:pt x="389340" y="614508"/>
                    <a:pt x="397916" y="625551"/>
                    <a:pt x="406257" y="634126"/>
                  </a:cubicBezTo>
                  <a:cubicBezTo>
                    <a:pt x="414597" y="642702"/>
                    <a:pt x="421000" y="648047"/>
                    <a:pt x="425464" y="650162"/>
                  </a:cubicBezTo>
                  <a:cubicBezTo>
                    <a:pt x="429928" y="652276"/>
                    <a:pt x="433158" y="653333"/>
                    <a:pt x="435156" y="653333"/>
                  </a:cubicBezTo>
                  <a:cubicBezTo>
                    <a:pt x="437153" y="653333"/>
                    <a:pt x="438151" y="652159"/>
                    <a:pt x="438151" y="649809"/>
                  </a:cubicBezTo>
                  <a:cubicBezTo>
                    <a:pt x="438151" y="649104"/>
                    <a:pt x="438034" y="648165"/>
                    <a:pt x="437799" y="646990"/>
                  </a:cubicBezTo>
                  <a:cubicBezTo>
                    <a:pt x="430515" y="622555"/>
                    <a:pt x="424054" y="596241"/>
                    <a:pt x="418415" y="568047"/>
                  </a:cubicBezTo>
                  <a:cubicBezTo>
                    <a:pt x="417711" y="564052"/>
                    <a:pt x="416829" y="562055"/>
                    <a:pt x="415772" y="562055"/>
                  </a:cubicBezTo>
                  <a:cubicBezTo>
                    <a:pt x="414715" y="562055"/>
                    <a:pt x="414186" y="564052"/>
                    <a:pt x="414186" y="568047"/>
                  </a:cubicBezTo>
                  <a:cubicBezTo>
                    <a:pt x="413481" y="590367"/>
                    <a:pt x="411837" y="601527"/>
                    <a:pt x="409252" y="601527"/>
                  </a:cubicBezTo>
                  <a:cubicBezTo>
                    <a:pt x="406903" y="601527"/>
                    <a:pt x="400324" y="593715"/>
                    <a:pt x="389516" y="578091"/>
                  </a:cubicBezTo>
                  <a:cubicBezTo>
                    <a:pt x="378709" y="562467"/>
                    <a:pt x="368371" y="543142"/>
                    <a:pt x="358503" y="520117"/>
                  </a:cubicBezTo>
                  <a:cubicBezTo>
                    <a:pt x="348635" y="497092"/>
                    <a:pt x="340882" y="474067"/>
                    <a:pt x="335243" y="451042"/>
                  </a:cubicBezTo>
                  <a:cubicBezTo>
                    <a:pt x="329604" y="428016"/>
                    <a:pt x="327137" y="409690"/>
                    <a:pt x="327842" y="396063"/>
                  </a:cubicBezTo>
                  <a:cubicBezTo>
                    <a:pt x="334186" y="393479"/>
                    <a:pt x="342938" y="389837"/>
                    <a:pt x="354098" y="385138"/>
                  </a:cubicBezTo>
                  <a:cubicBezTo>
                    <a:pt x="365258" y="380439"/>
                    <a:pt x="371249" y="377678"/>
                    <a:pt x="372071" y="376856"/>
                  </a:cubicBezTo>
                  <a:cubicBezTo>
                    <a:pt x="372894" y="376034"/>
                    <a:pt x="373305" y="374800"/>
                    <a:pt x="373305" y="373156"/>
                  </a:cubicBezTo>
                  <a:cubicBezTo>
                    <a:pt x="373305" y="369161"/>
                    <a:pt x="369722" y="365226"/>
                    <a:pt x="362556" y="361349"/>
                  </a:cubicBezTo>
                  <a:cubicBezTo>
                    <a:pt x="355390" y="357473"/>
                    <a:pt x="349340" y="355534"/>
                    <a:pt x="344406" y="355534"/>
                  </a:cubicBezTo>
                  <a:cubicBezTo>
                    <a:pt x="339472" y="355534"/>
                    <a:pt x="331131" y="357766"/>
                    <a:pt x="319384" y="362230"/>
                  </a:cubicBezTo>
                  <a:cubicBezTo>
                    <a:pt x="317034" y="341085"/>
                    <a:pt x="309575" y="327282"/>
                    <a:pt x="297005" y="320820"/>
                  </a:cubicBezTo>
                  <a:cubicBezTo>
                    <a:pt x="284435" y="314359"/>
                    <a:pt x="275742" y="311129"/>
                    <a:pt x="270926" y="311129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3" y="6453"/>
                    <a:pt x="392398" y="14840"/>
                    <a:pt x="422349" y="21429"/>
                  </a:cubicBezTo>
                  <a:cubicBezTo>
                    <a:pt x="452300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2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8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9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2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6" y="247558"/>
                    <a:pt x="41374" y="224496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400"/>
                  </a:cubicBezTo>
                  <a:cubicBezTo>
                    <a:pt x="177651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037621" y="3477554"/>
              <a:ext cx="525432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政治：</a:t>
              </a: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用文人儒者参与国家大政</a:t>
              </a:r>
            </a:p>
          </p:txBody>
        </p:sp>
      </p:grpSp>
      <p:grpSp>
        <p:nvGrpSpPr>
          <p:cNvPr id="9" name="组 8"/>
          <p:cNvGrpSpPr/>
          <p:nvPr/>
        </p:nvGrpSpPr>
        <p:grpSpPr>
          <a:xfrm>
            <a:off x="2689403" y="4355256"/>
            <a:ext cx="7556496" cy="1039548"/>
            <a:chOff x="2400304" y="4675272"/>
            <a:chExt cx="7556496" cy="1039548"/>
          </a:xfrm>
        </p:grpSpPr>
        <p:sp>
          <p:nvSpPr>
            <p:cNvPr id="10" name="任意形状 9"/>
            <p:cNvSpPr/>
            <p:nvPr/>
          </p:nvSpPr>
          <p:spPr>
            <a:xfrm>
              <a:off x="2400304" y="4675272"/>
              <a:ext cx="383169" cy="601768"/>
            </a:xfrm>
            <a:custGeom>
              <a:avLst/>
              <a:gdLst/>
              <a:ahLst/>
              <a:cxnLst/>
              <a:rect l="l" t="t" r="r" b="b"/>
              <a:pathLst>
                <a:path w="383169" h="601768">
                  <a:moveTo>
                    <a:pt x="208892" y="365621"/>
                  </a:moveTo>
                  <a:cubicBezTo>
                    <a:pt x="203939" y="365621"/>
                    <a:pt x="198414" y="366650"/>
                    <a:pt x="192318" y="368707"/>
                  </a:cubicBezTo>
                  <a:cubicBezTo>
                    <a:pt x="186222" y="370764"/>
                    <a:pt x="179326" y="372555"/>
                    <a:pt x="171630" y="374079"/>
                  </a:cubicBezTo>
                  <a:cubicBezTo>
                    <a:pt x="163934" y="375603"/>
                    <a:pt x="158409" y="376365"/>
                    <a:pt x="155056" y="376365"/>
                  </a:cubicBezTo>
                  <a:cubicBezTo>
                    <a:pt x="153990" y="376365"/>
                    <a:pt x="153151" y="376213"/>
                    <a:pt x="152542" y="375908"/>
                  </a:cubicBezTo>
                  <a:cubicBezTo>
                    <a:pt x="151932" y="375603"/>
                    <a:pt x="151208" y="375451"/>
                    <a:pt x="150370" y="375451"/>
                  </a:cubicBezTo>
                  <a:cubicBezTo>
                    <a:pt x="149532" y="375451"/>
                    <a:pt x="148808" y="375794"/>
                    <a:pt x="148198" y="376479"/>
                  </a:cubicBezTo>
                  <a:cubicBezTo>
                    <a:pt x="147589" y="377165"/>
                    <a:pt x="147284" y="378041"/>
                    <a:pt x="147284" y="379108"/>
                  </a:cubicBezTo>
                  <a:cubicBezTo>
                    <a:pt x="147284" y="381699"/>
                    <a:pt x="150142" y="384366"/>
                    <a:pt x="155857" y="387109"/>
                  </a:cubicBezTo>
                  <a:cubicBezTo>
                    <a:pt x="161572" y="389852"/>
                    <a:pt x="165343" y="391224"/>
                    <a:pt x="167172" y="391224"/>
                  </a:cubicBezTo>
                  <a:cubicBezTo>
                    <a:pt x="169001" y="391224"/>
                    <a:pt x="171554" y="390576"/>
                    <a:pt x="174830" y="389281"/>
                  </a:cubicBezTo>
                  <a:cubicBezTo>
                    <a:pt x="178107" y="387986"/>
                    <a:pt x="183708" y="387338"/>
                    <a:pt x="191632" y="387338"/>
                  </a:cubicBezTo>
                  <a:lnTo>
                    <a:pt x="209463" y="388024"/>
                  </a:lnTo>
                  <a:cubicBezTo>
                    <a:pt x="212206" y="388024"/>
                    <a:pt x="215216" y="387833"/>
                    <a:pt x="218493" y="387452"/>
                  </a:cubicBezTo>
                  <a:cubicBezTo>
                    <a:pt x="221770" y="387071"/>
                    <a:pt x="223751" y="386538"/>
                    <a:pt x="224437" y="385852"/>
                  </a:cubicBezTo>
                  <a:cubicBezTo>
                    <a:pt x="225122" y="385166"/>
                    <a:pt x="225846" y="384023"/>
                    <a:pt x="226608" y="382423"/>
                  </a:cubicBezTo>
                  <a:cubicBezTo>
                    <a:pt x="227370" y="380823"/>
                    <a:pt x="227751" y="379413"/>
                    <a:pt x="227751" y="378194"/>
                  </a:cubicBezTo>
                  <a:cubicBezTo>
                    <a:pt x="227751" y="375908"/>
                    <a:pt x="225846" y="373241"/>
                    <a:pt x="222036" y="370193"/>
                  </a:cubicBezTo>
                  <a:cubicBezTo>
                    <a:pt x="218226" y="367145"/>
                    <a:pt x="213845" y="365621"/>
                    <a:pt x="208892" y="365621"/>
                  </a:cubicBezTo>
                  <a:close/>
                  <a:moveTo>
                    <a:pt x="203062" y="243320"/>
                  </a:moveTo>
                  <a:cubicBezTo>
                    <a:pt x="203367" y="244082"/>
                    <a:pt x="203520" y="245072"/>
                    <a:pt x="203520" y="246292"/>
                  </a:cubicBezTo>
                  <a:cubicBezTo>
                    <a:pt x="203520" y="247511"/>
                    <a:pt x="202072" y="249111"/>
                    <a:pt x="199176" y="251092"/>
                  </a:cubicBezTo>
                  <a:cubicBezTo>
                    <a:pt x="189880" y="257950"/>
                    <a:pt x="184927" y="262103"/>
                    <a:pt x="184317" y="263551"/>
                  </a:cubicBezTo>
                  <a:cubicBezTo>
                    <a:pt x="183708" y="264999"/>
                    <a:pt x="182984" y="265723"/>
                    <a:pt x="182146" y="265723"/>
                  </a:cubicBezTo>
                  <a:cubicBezTo>
                    <a:pt x="181307" y="265723"/>
                    <a:pt x="180736" y="265570"/>
                    <a:pt x="180431" y="265265"/>
                  </a:cubicBezTo>
                  <a:cubicBezTo>
                    <a:pt x="181193" y="263589"/>
                    <a:pt x="181574" y="261913"/>
                    <a:pt x="181574" y="260236"/>
                  </a:cubicBezTo>
                  <a:cubicBezTo>
                    <a:pt x="181574" y="256883"/>
                    <a:pt x="180126" y="254216"/>
                    <a:pt x="177231" y="252235"/>
                  </a:cubicBezTo>
                  <a:cubicBezTo>
                    <a:pt x="184241" y="249187"/>
                    <a:pt x="192852" y="246215"/>
                    <a:pt x="203062" y="243320"/>
                  </a:cubicBezTo>
                  <a:close/>
                  <a:moveTo>
                    <a:pt x="160771" y="195314"/>
                  </a:moveTo>
                  <a:cubicBezTo>
                    <a:pt x="159857" y="195314"/>
                    <a:pt x="159400" y="195771"/>
                    <a:pt x="159400" y="196685"/>
                  </a:cubicBezTo>
                  <a:cubicBezTo>
                    <a:pt x="159400" y="198971"/>
                    <a:pt x="161762" y="201562"/>
                    <a:pt x="166486" y="204458"/>
                  </a:cubicBezTo>
                  <a:cubicBezTo>
                    <a:pt x="168315" y="205525"/>
                    <a:pt x="169230" y="207049"/>
                    <a:pt x="169230" y="209030"/>
                  </a:cubicBezTo>
                  <a:cubicBezTo>
                    <a:pt x="169230" y="211011"/>
                    <a:pt x="167401" y="214592"/>
                    <a:pt x="163743" y="219774"/>
                  </a:cubicBezTo>
                  <a:cubicBezTo>
                    <a:pt x="160086" y="224956"/>
                    <a:pt x="156961" y="229070"/>
                    <a:pt x="154371" y="232118"/>
                  </a:cubicBezTo>
                  <a:cubicBezTo>
                    <a:pt x="151780" y="235166"/>
                    <a:pt x="148732" y="236690"/>
                    <a:pt x="145227" y="236690"/>
                  </a:cubicBezTo>
                  <a:cubicBezTo>
                    <a:pt x="140197" y="236690"/>
                    <a:pt x="137683" y="241262"/>
                    <a:pt x="137683" y="250406"/>
                  </a:cubicBezTo>
                  <a:cubicBezTo>
                    <a:pt x="137683" y="253912"/>
                    <a:pt x="139054" y="256922"/>
                    <a:pt x="141798" y="259436"/>
                  </a:cubicBezTo>
                  <a:cubicBezTo>
                    <a:pt x="144541" y="261951"/>
                    <a:pt x="147475" y="263208"/>
                    <a:pt x="150599" y="263208"/>
                  </a:cubicBezTo>
                  <a:cubicBezTo>
                    <a:pt x="153723" y="263208"/>
                    <a:pt x="156504" y="262598"/>
                    <a:pt x="158943" y="261379"/>
                  </a:cubicBezTo>
                  <a:cubicBezTo>
                    <a:pt x="162448" y="262446"/>
                    <a:pt x="164200" y="263894"/>
                    <a:pt x="164200" y="265723"/>
                  </a:cubicBezTo>
                  <a:cubicBezTo>
                    <a:pt x="164200" y="267856"/>
                    <a:pt x="162067" y="272962"/>
                    <a:pt x="157800" y="281039"/>
                  </a:cubicBezTo>
                  <a:cubicBezTo>
                    <a:pt x="147894" y="284849"/>
                    <a:pt x="141798" y="287440"/>
                    <a:pt x="139512" y="288811"/>
                  </a:cubicBezTo>
                  <a:cubicBezTo>
                    <a:pt x="137226" y="290183"/>
                    <a:pt x="134178" y="290869"/>
                    <a:pt x="130368" y="290869"/>
                  </a:cubicBezTo>
                  <a:lnTo>
                    <a:pt x="127167" y="290411"/>
                  </a:lnTo>
                  <a:cubicBezTo>
                    <a:pt x="125643" y="290411"/>
                    <a:pt x="124348" y="290983"/>
                    <a:pt x="123281" y="292126"/>
                  </a:cubicBezTo>
                  <a:cubicBezTo>
                    <a:pt x="122214" y="293269"/>
                    <a:pt x="121681" y="294793"/>
                    <a:pt x="121681" y="296698"/>
                  </a:cubicBezTo>
                  <a:cubicBezTo>
                    <a:pt x="121681" y="298603"/>
                    <a:pt x="123014" y="300584"/>
                    <a:pt x="125681" y="302642"/>
                  </a:cubicBezTo>
                  <a:cubicBezTo>
                    <a:pt x="128348" y="304699"/>
                    <a:pt x="131549" y="305728"/>
                    <a:pt x="135283" y="305728"/>
                  </a:cubicBezTo>
                  <a:cubicBezTo>
                    <a:pt x="139016" y="305728"/>
                    <a:pt x="142864" y="304889"/>
                    <a:pt x="146827" y="303213"/>
                  </a:cubicBezTo>
                  <a:cubicBezTo>
                    <a:pt x="140121" y="318148"/>
                    <a:pt x="131320" y="332664"/>
                    <a:pt x="120424" y="346761"/>
                  </a:cubicBezTo>
                  <a:cubicBezTo>
                    <a:pt x="109527" y="360858"/>
                    <a:pt x="98973" y="370650"/>
                    <a:pt x="88762" y="376136"/>
                  </a:cubicBezTo>
                  <a:cubicBezTo>
                    <a:pt x="87696" y="376746"/>
                    <a:pt x="87162" y="377279"/>
                    <a:pt x="87162" y="377737"/>
                  </a:cubicBezTo>
                  <a:cubicBezTo>
                    <a:pt x="87162" y="378499"/>
                    <a:pt x="88877" y="378880"/>
                    <a:pt x="92306" y="378880"/>
                  </a:cubicBezTo>
                  <a:cubicBezTo>
                    <a:pt x="95735" y="378880"/>
                    <a:pt x="102593" y="375070"/>
                    <a:pt x="112880" y="367450"/>
                  </a:cubicBezTo>
                  <a:cubicBezTo>
                    <a:pt x="123167" y="359830"/>
                    <a:pt x="131854" y="352591"/>
                    <a:pt x="138940" y="345733"/>
                  </a:cubicBezTo>
                  <a:cubicBezTo>
                    <a:pt x="146027" y="338875"/>
                    <a:pt x="152313" y="328740"/>
                    <a:pt x="157800" y="315329"/>
                  </a:cubicBezTo>
                  <a:cubicBezTo>
                    <a:pt x="164200" y="319596"/>
                    <a:pt x="169458" y="321806"/>
                    <a:pt x="173573" y="321958"/>
                  </a:cubicBezTo>
                  <a:cubicBezTo>
                    <a:pt x="174487" y="322111"/>
                    <a:pt x="174945" y="322644"/>
                    <a:pt x="174945" y="323558"/>
                  </a:cubicBezTo>
                  <a:cubicBezTo>
                    <a:pt x="174945" y="326454"/>
                    <a:pt x="171592" y="329502"/>
                    <a:pt x="164886" y="332702"/>
                  </a:cubicBezTo>
                  <a:cubicBezTo>
                    <a:pt x="161991" y="334074"/>
                    <a:pt x="160009" y="335522"/>
                    <a:pt x="158943" y="337046"/>
                  </a:cubicBezTo>
                  <a:cubicBezTo>
                    <a:pt x="157876" y="338570"/>
                    <a:pt x="157342" y="340856"/>
                    <a:pt x="157342" y="343904"/>
                  </a:cubicBezTo>
                  <a:cubicBezTo>
                    <a:pt x="157342" y="346952"/>
                    <a:pt x="158485" y="349428"/>
                    <a:pt x="160771" y="351333"/>
                  </a:cubicBezTo>
                  <a:cubicBezTo>
                    <a:pt x="163057" y="353238"/>
                    <a:pt x="166944" y="354877"/>
                    <a:pt x="172430" y="356248"/>
                  </a:cubicBezTo>
                  <a:cubicBezTo>
                    <a:pt x="174564" y="356858"/>
                    <a:pt x="175630" y="357467"/>
                    <a:pt x="175630" y="358077"/>
                  </a:cubicBezTo>
                  <a:cubicBezTo>
                    <a:pt x="175630" y="359296"/>
                    <a:pt x="170525" y="363182"/>
                    <a:pt x="160314" y="369736"/>
                  </a:cubicBezTo>
                  <a:cubicBezTo>
                    <a:pt x="159247" y="370498"/>
                    <a:pt x="158714" y="371031"/>
                    <a:pt x="158714" y="371336"/>
                  </a:cubicBezTo>
                  <a:cubicBezTo>
                    <a:pt x="158714" y="371641"/>
                    <a:pt x="159095" y="371793"/>
                    <a:pt x="159857" y="371793"/>
                  </a:cubicBezTo>
                  <a:cubicBezTo>
                    <a:pt x="162295" y="371793"/>
                    <a:pt x="168772" y="368974"/>
                    <a:pt x="179288" y="363335"/>
                  </a:cubicBezTo>
                  <a:lnTo>
                    <a:pt x="199405" y="352591"/>
                  </a:lnTo>
                  <a:cubicBezTo>
                    <a:pt x="201234" y="351676"/>
                    <a:pt x="202758" y="351219"/>
                    <a:pt x="203977" y="351219"/>
                  </a:cubicBezTo>
                  <a:cubicBezTo>
                    <a:pt x="205196" y="351219"/>
                    <a:pt x="206568" y="350343"/>
                    <a:pt x="208092" y="348590"/>
                  </a:cubicBezTo>
                  <a:cubicBezTo>
                    <a:pt x="209616" y="346838"/>
                    <a:pt x="210378" y="345390"/>
                    <a:pt x="210378" y="344247"/>
                  </a:cubicBezTo>
                  <a:cubicBezTo>
                    <a:pt x="210378" y="343104"/>
                    <a:pt x="209158" y="341504"/>
                    <a:pt x="206720" y="339446"/>
                  </a:cubicBezTo>
                  <a:cubicBezTo>
                    <a:pt x="204282" y="337389"/>
                    <a:pt x="202681" y="335941"/>
                    <a:pt x="201919" y="335103"/>
                  </a:cubicBezTo>
                  <a:cubicBezTo>
                    <a:pt x="201157" y="334265"/>
                    <a:pt x="199557" y="333845"/>
                    <a:pt x="197119" y="333845"/>
                  </a:cubicBezTo>
                  <a:cubicBezTo>
                    <a:pt x="191480" y="333845"/>
                    <a:pt x="186679" y="335065"/>
                    <a:pt x="182717" y="337503"/>
                  </a:cubicBezTo>
                  <a:cubicBezTo>
                    <a:pt x="180583" y="338722"/>
                    <a:pt x="176621" y="339332"/>
                    <a:pt x="170830" y="339332"/>
                  </a:cubicBezTo>
                  <a:cubicBezTo>
                    <a:pt x="166105" y="339332"/>
                    <a:pt x="163743" y="338646"/>
                    <a:pt x="163743" y="337274"/>
                  </a:cubicBezTo>
                  <a:cubicBezTo>
                    <a:pt x="163743" y="335598"/>
                    <a:pt x="165039" y="334607"/>
                    <a:pt x="167629" y="334303"/>
                  </a:cubicBezTo>
                  <a:cubicBezTo>
                    <a:pt x="173116" y="333845"/>
                    <a:pt x="177993" y="332017"/>
                    <a:pt x="182260" y="328816"/>
                  </a:cubicBezTo>
                  <a:cubicBezTo>
                    <a:pt x="184851" y="326835"/>
                    <a:pt x="188242" y="325235"/>
                    <a:pt x="192433" y="324016"/>
                  </a:cubicBezTo>
                  <a:cubicBezTo>
                    <a:pt x="196624" y="322796"/>
                    <a:pt x="200243" y="320777"/>
                    <a:pt x="203291" y="317958"/>
                  </a:cubicBezTo>
                  <a:cubicBezTo>
                    <a:pt x="206339" y="315138"/>
                    <a:pt x="207863" y="312738"/>
                    <a:pt x="207863" y="310757"/>
                  </a:cubicBezTo>
                  <a:cubicBezTo>
                    <a:pt x="207863" y="309538"/>
                    <a:pt x="205882" y="307061"/>
                    <a:pt x="201919" y="303327"/>
                  </a:cubicBezTo>
                  <a:cubicBezTo>
                    <a:pt x="197957" y="299594"/>
                    <a:pt x="194795" y="297727"/>
                    <a:pt x="192433" y="297727"/>
                  </a:cubicBezTo>
                  <a:cubicBezTo>
                    <a:pt x="190070" y="297727"/>
                    <a:pt x="188203" y="298412"/>
                    <a:pt x="186832" y="299784"/>
                  </a:cubicBezTo>
                  <a:cubicBezTo>
                    <a:pt x="185460" y="301156"/>
                    <a:pt x="183174" y="302565"/>
                    <a:pt x="179974" y="304013"/>
                  </a:cubicBezTo>
                  <a:cubicBezTo>
                    <a:pt x="176773" y="305461"/>
                    <a:pt x="174411" y="306185"/>
                    <a:pt x="172887" y="306185"/>
                  </a:cubicBezTo>
                  <a:cubicBezTo>
                    <a:pt x="171363" y="306185"/>
                    <a:pt x="169954" y="306718"/>
                    <a:pt x="168658" y="307785"/>
                  </a:cubicBezTo>
                  <a:cubicBezTo>
                    <a:pt x="167363" y="308852"/>
                    <a:pt x="165991" y="309385"/>
                    <a:pt x="164543" y="309385"/>
                  </a:cubicBezTo>
                  <a:cubicBezTo>
                    <a:pt x="163096" y="309385"/>
                    <a:pt x="161991" y="309004"/>
                    <a:pt x="161229" y="308242"/>
                  </a:cubicBezTo>
                  <a:lnTo>
                    <a:pt x="170830" y="288354"/>
                  </a:lnTo>
                  <a:cubicBezTo>
                    <a:pt x="173878" y="287592"/>
                    <a:pt x="176850" y="287211"/>
                    <a:pt x="179745" y="287211"/>
                  </a:cubicBezTo>
                  <a:cubicBezTo>
                    <a:pt x="186451" y="287211"/>
                    <a:pt x="192623" y="289078"/>
                    <a:pt x="198262" y="292812"/>
                  </a:cubicBezTo>
                  <a:cubicBezTo>
                    <a:pt x="203901" y="296546"/>
                    <a:pt x="207749" y="300813"/>
                    <a:pt x="209806" y="305613"/>
                  </a:cubicBezTo>
                  <a:cubicBezTo>
                    <a:pt x="211864" y="310414"/>
                    <a:pt x="215978" y="316434"/>
                    <a:pt x="222151" y="323673"/>
                  </a:cubicBezTo>
                  <a:cubicBezTo>
                    <a:pt x="228323" y="330912"/>
                    <a:pt x="235105" y="337694"/>
                    <a:pt x="242496" y="344018"/>
                  </a:cubicBezTo>
                  <a:cubicBezTo>
                    <a:pt x="249887" y="350343"/>
                    <a:pt x="254650" y="353886"/>
                    <a:pt x="256783" y="354648"/>
                  </a:cubicBezTo>
                  <a:cubicBezTo>
                    <a:pt x="258917" y="355410"/>
                    <a:pt x="263032" y="355791"/>
                    <a:pt x="269128" y="355791"/>
                  </a:cubicBezTo>
                  <a:cubicBezTo>
                    <a:pt x="275224" y="355791"/>
                    <a:pt x="281853" y="355372"/>
                    <a:pt x="289016" y="354534"/>
                  </a:cubicBezTo>
                  <a:cubicBezTo>
                    <a:pt x="296179" y="353696"/>
                    <a:pt x="299760" y="352210"/>
                    <a:pt x="299760" y="350076"/>
                  </a:cubicBezTo>
                  <a:cubicBezTo>
                    <a:pt x="299760" y="347942"/>
                    <a:pt x="297169" y="345809"/>
                    <a:pt x="291988" y="343675"/>
                  </a:cubicBezTo>
                  <a:cubicBezTo>
                    <a:pt x="258155" y="329197"/>
                    <a:pt x="236133" y="316167"/>
                    <a:pt x="225922" y="304585"/>
                  </a:cubicBezTo>
                  <a:cubicBezTo>
                    <a:pt x="218150" y="295898"/>
                    <a:pt x="211902" y="289649"/>
                    <a:pt x="207177" y="285839"/>
                  </a:cubicBezTo>
                  <a:cubicBezTo>
                    <a:pt x="202453" y="282029"/>
                    <a:pt x="197424" y="279515"/>
                    <a:pt x="192090" y="278296"/>
                  </a:cubicBezTo>
                  <a:cubicBezTo>
                    <a:pt x="195290" y="276772"/>
                    <a:pt x="201462" y="276010"/>
                    <a:pt x="210606" y="276010"/>
                  </a:cubicBezTo>
                  <a:cubicBezTo>
                    <a:pt x="216245" y="276010"/>
                    <a:pt x="219064" y="274486"/>
                    <a:pt x="219064" y="271438"/>
                  </a:cubicBezTo>
                  <a:cubicBezTo>
                    <a:pt x="219064" y="270066"/>
                    <a:pt x="218264" y="268428"/>
                    <a:pt x="216664" y="266523"/>
                  </a:cubicBezTo>
                  <a:cubicBezTo>
                    <a:pt x="215064" y="264618"/>
                    <a:pt x="212664" y="263665"/>
                    <a:pt x="209463" y="263665"/>
                  </a:cubicBezTo>
                  <a:cubicBezTo>
                    <a:pt x="206263" y="263665"/>
                    <a:pt x="201081" y="264732"/>
                    <a:pt x="193918" y="266866"/>
                  </a:cubicBezTo>
                  <a:cubicBezTo>
                    <a:pt x="194376" y="265646"/>
                    <a:pt x="195823" y="264351"/>
                    <a:pt x="198262" y="262979"/>
                  </a:cubicBezTo>
                  <a:cubicBezTo>
                    <a:pt x="203596" y="260084"/>
                    <a:pt x="209768" y="254902"/>
                    <a:pt x="216778" y="247435"/>
                  </a:cubicBezTo>
                  <a:cubicBezTo>
                    <a:pt x="221960" y="245301"/>
                    <a:pt x="224551" y="241186"/>
                    <a:pt x="224551" y="235090"/>
                  </a:cubicBezTo>
                  <a:cubicBezTo>
                    <a:pt x="224551" y="230213"/>
                    <a:pt x="222913" y="226137"/>
                    <a:pt x="219636" y="222860"/>
                  </a:cubicBezTo>
                  <a:cubicBezTo>
                    <a:pt x="216359" y="219584"/>
                    <a:pt x="213807" y="217945"/>
                    <a:pt x="211978" y="217945"/>
                  </a:cubicBezTo>
                  <a:cubicBezTo>
                    <a:pt x="210149" y="217945"/>
                    <a:pt x="208663" y="219088"/>
                    <a:pt x="207520" y="221374"/>
                  </a:cubicBezTo>
                  <a:cubicBezTo>
                    <a:pt x="206377" y="223660"/>
                    <a:pt x="205196" y="227242"/>
                    <a:pt x="203977" y="232118"/>
                  </a:cubicBezTo>
                  <a:cubicBezTo>
                    <a:pt x="198186" y="233642"/>
                    <a:pt x="188737" y="235014"/>
                    <a:pt x="175630" y="236233"/>
                  </a:cubicBezTo>
                  <a:cubicBezTo>
                    <a:pt x="175935" y="232880"/>
                    <a:pt x="181193" y="226632"/>
                    <a:pt x="191404" y="217488"/>
                  </a:cubicBezTo>
                  <a:cubicBezTo>
                    <a:pt x="193080" y="216116"/>
                    <a:pt x="193918" y="213983"/>
                    <a:pt x="193918" y="211087"/>
                  </a:cubicBezTo>
                  <a:cubicBezTo>
                    <a:pt x="193918" y="208192"/>
                    <a:pt x="192394" y="205144"/>
                    <a:pt x="189346" y="201943"/>
                  </a:cubicBezTo>
                  <a:cubicBezTo>
                    <a:pt x="186298" y="198743"/>
                    <a:pt x="183174" y="197143"/>
                    <a:pt x="179974" y="197143"/>
                  </a:cubicBezTo>
                  <a:cubicBezTo>
                    <a:pt x="179212" y="197143"/>
                    <a:pt x="178183" y="197333"/>
                    <a:pt x="176888" y="197714"/>
                  </a:cubicBezTo>
                  <a:cubicBezTo>
                    <a:pt x="175592" y="198095"/>
                    <a:pt x="173649" y="198286"/>
                    <a:pt x="171058" y="198286"/>
                  </a:cubicBezTo>
                  <a:cubicBezTo>
                    <a:pt x="168468" y="198286"/>
                    <a:pt x="166334" y="197790"/>
                    <a:pt x="164658" y="196800"/>
                  </a:cubicBezTo>
                  <a:cubicBezTo>
                    <a:pt x="162981" y="195809"/>
                    <a:pt x="161686" y="195314"/>
                    <a:pt x="160771" y="195314"/>
                  </a:cubicBezTo>
                  <a:close/>
                  <a:moveTo>
                    <a:pt x="170210" y="54"/>
                  </a:moveTo>
                  <a:cubicBezTo>
                    <a:pt x="179230" y="284"/>
                    <a:pt x="188550" y="1207"/>
                    <a:pt x="198239" y="2130"/>
                  </a:cubicBezTo>
                  <a:cubicBezTo>
                    <a:pt x="217618" y="3975"/>
                    <a:pt x="241795" y="9143"/>
                    <a:pt x="260251" y="13203"/>
                  </a:cubicBezTo>
                  <a:cubicBezTo>
                    <a:pt x="278706" y="17264"/>
                    <a:pt x="294578" y="17264"/>
                    <a:pt x="308974" y="26492"/>
                  </a:cubicBezTo>
                  <a:cubicBezTo>
                    <a:pt x="323369" y="35719"/>
                    <a:pt x="338872" y="57866"/>
                    <a:pt x="346624" y="68571"/>
                  </a:cubicBezTo>
                  <a:cubicBezTo>
                    <a:pt x="354375" y="79275"/>
                    <a:pt x="351053" y="81120"/>
                    <a:pt x="355482" y="90717"/>
                  </a:cubicBezTo>
                  <a:cubicBezTo>
                    <a:pt x="359911" y="100314"/>
                    <a:pt x="368586" y="111018"/>
                    <a:pt x="373200" y="126152"/>
                  </a:cubicBezTo>
                  <a:cubicBezTo>
                    <a:pt x="377814" y="141286"/>
                    <a:pt x="382981" y="166571"/>
                    <a:pt x="383166" y="181520"/>
                  </a:cubicBezTo>
                  <a:cubicBezTo>
                    <a:pt x="383350" y="196469"/>
                    <a:pt x="375045" y="199053"/>
                    <a:pt x="374307" y="215847"/>
                  </a:cubicBezTo>
                  <a:cubicBezTo>
                    <a:pt x="373569" y="232642"/>
                    <a:pt x="378367" y="260510"/>
                    <a:pt x="378736" y="282288"/>
                  </a:cubicBezTo>
                  <a:cubicBezTo>
                    <a:pt x="379105" y="304066"/>
                    <a:pt x="379844" y="328612"/>
                    <a:pt x="376522" y="346514"/>
                  </a:cubicBezTo>
                  <a:cubicBezTo>
                    <a:pt x="373200" y="364416"/>
                    <a:pt x="366371" y="378627"/>
                    <a:pt x="358804" y="389700"/>
                  </a:cubicBezTo>
                  <a:cubicBezTo>
                    <a:pt x="351237" y="400774"/>
                    <a:pt x="339980" y="408156"/>
                    <a:pt x="331121" y="412955"/>
                  </a:cubicBezTo>
                  <a:cubicBezTo>
                    <a:pt x="322262" y="417753"/>
                    <a:pt x="312111" y="412032"/>
                    <a:pt x="305652" y="418491"/>
                  </a:cubicBezTo>
                  <a:cubicBezTo>
                    <a:pt x="299192" y="424951"/>
                    <a:pt x="300115" y="434178"/>
                    <a:pt x="292363" y="451712"/>
                  </a:cubicBezTo>
                  <a:cubicBezTo>
                    <a:pt x="290426" y="456095"/>
                    <a:pt x="287888" y="461851"/>
                    <a:pt x="285045" y="468252"/>
                  </a:cubicBezTo>
                  <a:lnTo>
                    <a:pt x="279641" y="480305"/>
                  </a:lnTo>
                  <a:lnTo>
                    <a:pt x="278721" y="484465"/>
                  </a:lnTo>
                  <a:cubicBezTo>
                    <a:pt x="272916" y="506767"/>
                    <a:pt x="264542" y="518844"/>
                    <a:pt x="258036" y="531440"/>
                  </a:cubicBezTo>
                  <a:cubicBezTo>
                    <a:pt x="249362" y="548235"/>
                    <a:pt x="245486" y="549712"/>
                    <a:pt x="231459" y="559123"/>
                  </a:cubicBezTo>
                  <a:cubicBezTo>
                    <a:pt x="217433" y="568536"/>
                    <a:pt x="189011" y="580901"/>
                    <a:pt x="173878" y="587914"/>
                  </a:cubicBezTo>
                  <a:cubicBezTo>
                    <a:pt x="158744" y="594928"/>
                    <a:pt x="155053" y="604155"/>
                    <a:pt x="140657" y="601203"/>
                  </a:cubicBezTo>
                  <a:cubicBezTo>
                    <a:pt x="126262" y="598250"/>
                    <a:pt x="98025" y="580163"/>
                    <a:pt x="87505" y="570197"/>
                  </a:cubicBezTo>
                  <a:cubicBezTo>
                    <a:pt x="76985" y="560231"/>
                    <a:pt x="82707" y="550634"/>
                    <a:pt x="77539" y="541406"/>
                  </a:cubicBezTo>
                  <a:cubicBezTo>
                    <a:pt x="72371" y="532178"/>
                    <a:pt x="60929" y="523320"/>
                    <a:pt x="56499" y="514830"/>
                  </a:cubicBezTo>
                  <a:cubicBezTo>
                    <a:pt x="53178" y="508463"/>
                    <a:pt x="51828" y="508325"/>
                    <a:pt x="51283" y="500867"/>
                  </a:cubicBezTo>
                  <a:lnTo>
                    <a:pt x="51222" y="499599"/>
                  </a:lnTo>
                  <a:lnTo>
                    <a:pt x="49752" y="496550"/>
                  </a:lnTo>
                  <a:cubicBezTo>
                    <a:pt x="47941" y="491144"/>
                    <a:pt x="47410" y="485405"/>
                    <a:pt x="47364" y="479603"/>
                  </a:cubicBezTo>
                  <a:lnTo>
                    <a:pt x="47675" y="469212"/>
                  </a:lnTo>
                  <a:lnTo>
                    <a:pt x="46326" y="461401"/>
                  </a:lnTo>
                  <a:cubicBezTo>
                    <a:pt x="46043" y="458333"/>
                    <a:pt x="45903" y="454970"/>
                    <a:pt x="45993" y="451214"/>
                  </a:cubicBezTo>
                  <a:lnTo>
                    <a:pt x="46442" y="445855"/>
                  </a:lnTo>
                  <a:lnTo>
                    <a:pt x="38228" y="417107"/>
                  </a:lnTo>
                  <a:cubicBezTo>
                    <a:pt x="35275" y="407879"/>
                    <a:pt x="32138" y="399297"/>
                    <a:pt x="28816" y="391915"/>
                  </a:cubicBezTo>
                  <a:cubicBezTo>
                    <a:pt x="22172" y="377150"/>
                    <a:pt x="10545" y="365892"/>
                    <a:pt x="6669" y="357587"/>
                  </a:cubicBezTo>
                  <a:cubicBezTo>
                    <a:pt x="2793" y="349282"/>
                    <a:pt x="5561" y="361278"/>
                    <a:pt x="4454" y="344299"/>
                  </a:cubicBezTo>
                  <a:cubicBezTo>
                    <a:pt x="3347" y="327320"/>
                    <a:pt x="-344" y="283949"/>
                    <a:pt x="25" y="255712"/>
                  </a:cubicBezTo>
                  <a:cubicBezTo>
                    <a:pt x="394" y="227475"/>
                    <a:pt x="2424" y="194439"/>
                    <a:pt x="6669" y="174876"/>
                  </a:cubicBezTo>
                  <a:cubicBezTo>
                    <a:pt x="10914" y="155313"/>
                    <a:pt x="21249" y="152545"/>
                    <a:pt x="25494" y="138333"/>
                  </a:cubicBezTo>
                  <a:cubicBezTo>
                    <a:pt x="29739" y="124122"/>
                    <a:pt x="25494" y="103452"/>
                    <a:pt x="32138" y="89610"/>
                  </a:cubicBezTo>
                  <a:cubicBezTo>
                    <a:pt x="38782" y="75768"/>
                    <a:pt x="54654" y="66171"/>
                    <a:pt x="65358" y="55282"/>
                  </a:cubicBezTo>
                  <a:cubicBezTo>
                    <a:pt x="76062" y="44394"/>
                    <a:pt x="83260" y="33136"/>
                    <a:pt x="96364" y="24277"/>
                  </a:cubicBezTo>
                  <a:cubicBezTo>
                    <a:pt x="109467" y="15418"/>
                    <a:pt x="127000" y="5821"/>
                    <a:pt x="143980" y="2130"/>
                  </a:cubicBezTo>
                  <a:cubicBezTo>
                    <a:pt x="152469" y="284"/>
                    <a:pt x="161190" y="-177"/>
                    <a:pt x="170210" y="54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037621" y="4699157"/>
              <a:ext cx="691917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b="1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教育：</a:t>
              </a: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兴办太学和建立地方教育系统，使天下文士都学儒家经典，从此教育被儒家垄断。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297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63466" y="4368800"/>
            <a:ext cx="3362375" cy="218439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40415" y="425082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新儒家有哪些</a:t>
            </a:r>
            <a:r>
              <a:rPr kumimoji="1" lang="zh-CN" altLang="en-US" sz="4000" dirty="0">
                <a:solidFill>
                  <a:srgbClr val="D92419"/>
                </a:solidFill>
                <a:latin typeface="STXingkai" charset="-122"/>
                <a:ea typeface="STXingkai" charset="-122"/>
                <a:cs typeface="STXingkai" charset="-122"/>
              </a:rPr>
              <a:t>积极</a:t>
            </a:r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影响？</a:t>
            </a:r>
          </a:p>
        </p:txBody>
      </p:sp>
      <p:grpSp>
        <p:nvGrpSpPr>
          <p:cNvPr id="13" name="组 12"/>
          <p:cNvGrpSpPr/>
          <p:nvPr/>
        </p:nvGrpSpPr>
        <p:grpSpPr>
          <a:xfrm>
            <a:off x="1624836" y="1936705"/>
            <a:ext cx="8154594" cy="1015663"/>
            <a:chOff x="1578342" y="1936705"/>
            <a:chExt cx="8154594" cy="1015663"/>
          </a:xfrm>
        </p:grpSpPr>
        <p:sp>
          <p:nvSpPr>
            <p:cNvPr id="5" name="任意形状 4"/>
            <p:cNvSpPr/>
            <p:nvPr/>
          </p:nvSpPr>
          <p:spPr>
            <a:xfrm>
              <a:off x="1578342" y="1936705"/>
              <a:ext cx="403961" cy="634423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323613" y="568399"/>
                  </a:moveTo>
                  <a:cubicBezTo>
                    <a:pt x="324083" y="570279"/>
                    <a:pt x="324318" y="572276"/>
                    <a:pt x="324318" y="574390"/>
                  </a:cubicBezTo>
                  <a:cubicBezTo>
                    <a:pt x="324318" y="584728"/>
                    <a:pt x="317034" y="594478"/>
                    <a:pt x="302467" y="603642"/>
                  </a:cubicBezTo>
                  <a:cubicBezTo>
                    <a:pt x="297534" y="604111"/>
                    <a:pt x="293657" y="604816"/>
                    <a:pt x="290837" y="605756"/>
                  </a:cubicBezTo>
                  <a:cubicBezTo>
                    <a:pt x="289898" y="603876"/>
                    <a:pt x="289428" y="601586"/>
                    <a:pt x="289428" y="598884"/>
                  </a:cubicBezTo>
                  <a:cubicBezTo>
                    <a:pt x="289428" y="596182"/>
                    <a:pt x="290074" y="593304"/>
                    <a:pt x="291366" y="590249"/>
                  </a:cubicBezTo>
                  <a:cubicBezTo>
                    <a:pt x="292658" y="587195"/>
                    <a:pt x="293069" y="582731"/>
                    <a:pt x="292600" y="576857"/>
                  </a:cubicBezTo>
                  <a:cubicBezTo>
                    <a:pt x="300588" y="570279"/>
                    <a:pt x="310926" y="567459"/>
                    <a:pt x="323613" y="568399"/>
                  </a:cubicBezTo>
                  <a:close/>
                  <a:moveTo>
                    <a:pt x="320441" y="527518"/>
                  </a:moveTo>
                  <a:cubicBezTo>
                    <a:pt x="321381" y="527518"/>
                    <a:pt x="321851" y="528516"/>
                    <a:pt x="321851" y="530513"/>
                  </a:cubicBezTo>
                  <a:cubicBezTo>
                    <a:pt x="321851" y="532510"/>
                    <a:pt x="319560" y="536093"/>
                    <a:pt x="314979" y="541262"/>
                  </a:cubicBezTo>
                  <a:cubicBezTo>
                    <a:pt x="310397" y="546431"/>
                    <a:pt x="304582" y="549838"/>
                    <a:pt x="297534" y="551483"/>
                  </a:cubicBezTo>
                  <a:cubicBezTo>
                    <a:pt x="290485" y="553127"/>
                    <a:pt x="284494" y="553950"/>
                    <a:pt x="279560" y="553950"/>
                  </a:cubicBezTo>
                  <a:cubicBezTo>
                    <a:pt x="273451" y="546431"/>
                    <a:pt x="270984" y="540323"/>
                    <a:pt x="272159" y="535624"/>
                  </a:cubicBezTo>
                  <a:cubicBezTo>
                    <a:pt x="290955" y="536093"/>
                    <a:pt x="306109" y="533626"/>
                    <a:pt x="317622" y="528223"/>
                  </a:cubicBezTo>
                  <a:cubicBezTo>
                    <a:pt x="318562" y="527753"/>
                    <a:pt x="319501" y="527518"/>
                    <a:pt x="320441" y="527518"/>
                  </a:cubicBezTo>
                  <a:close/>
                  <a:moveTo>
                    <a:pt x="330661" y="506725"/>
                  </a:moveTo>
                  <a:cubicBezTo>
                    <a:pt x="326667" y="506725"/>
                    <a:pt x="322673" y="507195"/>
                    <a:pt x="318679" y="508134"/>
                  </a:cubicBezTo>
                  <a:cubicBezTo>
                    <a:pt x="314685" y="509074"/>
                    <a:pt x="297299" y="514478"/>
                    <a:pt x="266520" y="524346"/>
                  </a:cubicBezTo>
                  <a:cubicBezTo>
                    <a:pt x="265110" y="523406"/>
                    <a:pt x="264406" y="522231"/>
                    <a:pt x="264406" y="520822"/>
                  </a:cubicBezTo>
                  <a:lnTo>
                    <a:pt x="265463" y="518002"/>
                  </a:lnTo>
                  <a:cubicBezTo>
                    <a:pt x="265463" y="517062"/>
                    <a:pt x="264699" y="516593"/>
                    <a:pt x="263172" y="516593"/>
                  </a:cubicBezTo>
                  <a:cubicBezTo>
                    <a:pt x="261645" y="516593"/>
                    <a:pt x="259060" y="517826"/>
                    <a:pt x="255419" y="520293"/>
                  </a:cubicBezTo>
                  <a:cubicBezTo>
                    <a:pt x="251777" y="522760"/>
                    <a:pt x="249956" y="525403"/>
                    <a:pt x="249956" y="528223"/>
                  </a:cubicBezTo>
                  <a:cubicBezTo>
                    <a:pt x="249956" y="531042"/>
                    <a:pt x="250778" y="534155"/>
                    <a:pt x="252423" y="537562"/>
                  </a:cubicBezTo>
                  <a:cubicBezTo>
                    <a:pt x="254068" y="540969"/>
                    <a:pt x="256182" y="548546"/>
                    <a:pt x="258767" y="560293"/>
                  </a:cubicBezTo>
                  <a:cubicBezTo>
                    <a:pt x="260646" y="568517"/>
                    <a:pt x="264641" y="575565"/>
                    <a:pt x="270749" y="581439"/>
                  </a:cubicBezTo>
                  <a:cubicBezTo>
                    <a:pt x="270514" y="584258"/>
                    <a:pt x="270397" y="588194"/>
                    <a:pt x="270397" y="593245"/>
                  </a:cubicBezTo>
                  <a:cubicBezTo>
                    <a:pt x="270397" y="598296"/>
                    <a:pt x="271572" y="603407"/>
                    <a:pt x="273921" y="608575"/>
                  </a:cubicBezTo>
                  <a:cubicBezTo>
                    <a:pt x="262174" y="610690"/>
                    <a:pt x="252541" y="612687"/>
                    <a:pt x="245022" y="614567"/>
                  </a:cubicBezTo>
                  <a:cubicBezTo>
                    <a:pt x="237504" y="616446"/>
                    <a:pt x="232452" y="617386"/>
                    <a:pt x="229868" y="617386"/>
                  </a:cubicBezTo>
                  <a:lnTo>
                    <a:pt x="224582" y="616681"/>
                  </a:lnTo>
                  <a:cubicBezTo>
                    <a:pt x="222467" y="616681"/>
                    <a:pt x="220764" y="617269"/>
                    <a:pt x="219471" y="618443"/>
                  </a:cubicBezTo>
                  <a:cubicBezTo>
                    <a:pt x="218179" y="619618"/>
                    <a:pt x="217533" y="621087"/>
                    <a:pt x="217533" y="622849"/>
                  </a:cubicBezTo>
                  <a:cubicBezTo>
                    <a:pt x="217533" y="624611"/>
                    <a:pt x="218355" y="626432"/>
                    <a:pt x="220000" y="628311"/>
                  </a:cubicBezTo>
                  <a:cubicBezTo>
                    <a:pt x="221645" y="630191"/>
                    <a:pt x="223759" y="634302"/>
                    <a:pt x="226344" y="640646"/>
                  </a:cubicBezTo>
                  <a:cubicBezTo>
                    <a:pt x="227283" y="642761"/>
                    <a:pt x="228458" y="643818"/>
                    <a:pt x="229868" y="643818"/>
                  </a:cubicBezTo>
                  <a:cubicBezTo>
                    <a:pt x="231278" y="643818"/>
                    <a:pt x="235272" y="641703"/>
                    <a:pt x="241850" y="637474"/>
                  </a:cubicBezTo>
                  <a:cubicBezTo>
                    <a:pt x="248429" y="633245"/>
                    <a:pt x="261234" y="629192"/>
                    <a:pt x="280265" y="625316"/>
                  </a:cubicBezTo>
                  <a:cubicBezTo>
                    <a:pt x="299296" y="621439"/>
                    <a:pt x="314685" y="619501"/>
                    <a:pt x="326432" y="619501"/>
                  </a:cubicBezTo>
                  <a:cubicBezTo>
                    <a:pt x="338180" y="619501"/>
                    <a:pt x="347049" y="620088"/>
                    <a:pt x="353040" y="621263"/>
                  </a:cubicBezTo>
                  <a:cubicBezTo>
                    <a:pt x="359032" y="622438"/>
                    <a:pt x="371778" y="625609"/>
                    <a:pt x="391279" y="630778"/>
                  </a:cubicBezTo>
                  <a:cubicBezTo>
                    <a:pt x="395978" y="631953"/>
                    <a:pt x="400148" y="632540"/>
                    <a:pt x="403790" y="632540"/>
                  </a:cubicBezTo>
                  <a:cubicBezTo>
                    <a:pt x="407431" y="632540"/>
                    <a:pt x="409252" y="630543"/>
                    <a:pt x="409252" y="626549"/>
                  </a:cubicBezTo>
                  <a:cubicBezTo>
                    <a:pt x="409252" y="623495"/>
                    <a:pt x="408078" y="619501"/>
                    <a:pt x="405728" y="614567"/>
                  </a:cubicBezTo>
                  <a:cubicBezTo>
                    <a:pt x="403378" y="609633"/>
                    <a:pt x="398562" y="605169"/>
                    <a:pt x="391279" y="601175"/>
                  </a:cubicBezTo>
                  <a:cubicBezTo>
                    <a:pt x="383995" y="597180"/>
                    <a:pt x="377064" y="595183"/>
                    <a:pt x="370486" y="595183"/>
                  </a:cubicBezTo>
                  <a:cubicBezTo>
                    <a:pt x="367431" y="595183"/>
                    <a:pt x="364788" y="595653"/>
                    <a:pt x="362556" y="596593"/>
                  </a:cubicBezTo>
                  <a:cubicBezTo>
                    <a:pt x="360324" y="597533"/>
                    <a:pt x="356330" y="598003"/>
                    <a:pt x="350574" y="598003"/>
                  </a:cubicBezTo>
                  <a:cubicBezTo>
                    <a:pt x="344817" y="598003"/>
                    <a:pt x="339002" y="598473"/>
                    <a:pt x="333128" y="599412"/>
                  </a:cubicBezTo>
                  <a:cubicBezTo>
                    <a:pt x="335243" y="594478"/>
                    <a:pt x="337710" y="589779"/>
                    <a:pt x="340529" y="585315"/>
                  </a:cubicBezTo>
                  <a:cubicBezTo>
                    <a:pt x="341469" y="584141"/>
                    <a:pt x="341939" y="581439"/>
                    <a:pt x="341939" y="577210"/>
                  </a:cubicBezTo>
                  <a:cubicBezTo>
                    <a:pt x="341939" y="572981"/>
                    <a:pt x="341822" y="569691"/>
                    <a:pt x="341587" y="567342"/>
                  </a:cubicBezTo>
                  <a:cubicBezTo>
                    <a:pt x="343701" y="565227"/>
                    <a:pt x="344758" y="563054"/>
                    <a:pt x="344758" y="560822"/>
                  </a:cubicBezTo>
                  <a:cubicBezTo>
                    <a:pt x="344758" y="558590"/>
                    <a:pt x="343760" y="556710"/>
                    <a:pt x="341763" y="555183"/>
                  </a:cubicBezTo>
                  <a:cubicBezTo>
                    <a:pt x="339766" y="553656"/>
                    <a:pt x="338767" y="551659"/>
                    <a:pt x="338767" y="549192"/>
                  </a:cubicBezTo>
                  <a:cubicBezTo>
                    <a:pt x="338767" y="546725"/>
                    <a:pt x="339766" y="544199"/>
                    <a:pt x="341763" y="541615"/>
                  </a:cubicBezTo>
                  <a:cubicBezTo>
                    <a:pt x="343760" y="539030"/>
                    <a:pt x="346579" y="537033"/>
                    <a:pt x="350221" y="535624"/>
                  </a:cubicBezTo>
                  <a:cubicBezTo>
                    <a:pt x="353863" y="534214"/>
                    <a:pt x="355684" y="531747"/>
                    <a:pt x="355684" y="528223"/>
                  </a:cubicBezTo>
                  <a:cubicBezTo>
                    <a:pt x="355684" y="524698"/>
                    <a:pt x="353745" y="520234"/>
                    <a:pt x="349869" y="514830"/>
                  </a:cubicBezTo>
                  <a:cubicBezTo>
                    <a:pt x="345992" y="509427"/>
                    <a:pt x="339590" y="506725"/>
                    <a:pt x="330661" y="506725"/>
                  </a:cubicBezTo>
                  <a:close/>
                  <a:moveTo>
                    <a:pt x="387754" y="440821"/>
                  </a:moveTo>
                  <a:cubicBezTo>
                    <a:pt x="373892" y="440821"/>
                    <a:pt x="361088" y="441526"/>
                    <a:pt x="349340" y="442936"/>
                  </a:cubicBezTo>
                  <a:cubicBezTo>
                    <a:pt x="337593" y="444345"/>
                    <a:pt x="318444" y="447106"/>
                    <a:pt x="291895" y="451218"/>
                  </a:cubicBezTo>
                  <a:cubicBezTo>
                    <a:pt x="265345" y="455329"/>
                    <a:pt x="249251" y="458207"/>
                    <a:pt x="243612" y="459852"/>
                  </a:cubicBezTo>
                  <a:cubicBezTo>
                    <a:pt x="237974" y="461497"/>
                    <a:pt x="234214" y="463494"/>
                    <a:pt x="232335" y="465843"/>
                  </a:cubicBezTo>
                  <a:cubicBezTo>
                    <a:pt x="230455" y="468193"/>
                    <a:pt x="227871" y="470249"/>
                    <a:pt x="224582" y="472011"/>
                  </a:cubicBezTo>
                  <a:cubicBezTo>
                    <a:pt x="221292" y="473773"/>
                    <a:pt x="218943" y="474654"/>
                    <a:pt x="217533" y="474654"/>
                  </a:cubicBezTo>
                  <a:cubicBezTo>
                    <a:pt x="214714" y="465491"/>
                    <a:pt x="211307" y="460909"/>
                    <a:pt x="207313" y="460909"/>
                  </a:cubicBezTo>
                  <a:cubicBezTo>
                    <a:pt x="205668" y="460909"/>
                    <a:pt x="204846" y="461673"/>
                    <a:pt x="204846" y="463200"/>
                  </a:cubicBezTo>
                  <a:cubicBezTo>
                    <a:pt x="204846" y="464727"/>
                    <a:pt x="205022" y="466078"/>
                    <a:pt x="205374" y="467253"/>
                  </a:cubicBezTo>
                  <a:cubicBezTo>
                    <a:pt x="205727" y="468428"/>
                    <a:pt x="205903" y="469720"/>
                    <a:pt x="205903" y="471130"/>
                  </a:cubicBezTo>
                  <a:cubicBezTo>
                    <a:pt x="205903" y="476769"/>
                    <a:pt x="204200" y="483523"/>
                    <a:pt x="200793" y="491394"/>
                  </a:cubicBezTo>
                  <a:cubicBezTo>
                    <a:pt x="197386" y="499265"/>
                    <a:pt x="193803" y="504023"/>
                    <a:pt x="190044" y="505667"/>
                  </a:cubicBezTo>
                  <a:cubicBezTo>
                    <a:pt x="188634" y="506372"/>
                    <a:pt x="187929" y="507899"/>
                    <a:pt x="187929" y="510249"/>
                  </a:cubicBezTo>
                  <a:cubicBezTo>
                    <a:pt x="187929" y="512598"/>
                    <a:pt x="188752" y="518296"/>
                    <a:pt x="190396" y="527342"/>
                  </a:cubicBezTo>
                  <a:cubicBezTo>
                    <a:pt x="192041" y="536387"/>
                    <a:pt x="193686" y="541673"/>
                    <a:pt x="195330" y="543201"/>
                  </a:cubicBezTo>
                  <a:cubicBezTo>
                    <a:pt x="196975" y="544728"/>
                    <a:pt x="198737" y="545491"/>
                    <a:pt x="200617" y="545491"/>
                  </a:cubicBezTo>
                  <a:cubicBezTo>
                    <a:pt x="206960" y="545491"/>
                    <a:pt x="211189" y="539676"/>
                    <a:pt x="213304" y="528046"/>
                  </a:cubicBezTo>
                  <a:cubicBezTo>
                    <a:pt x="215418" y="516416"/>
                    <a:pt x="217298" y="500968"/>
                    <a:pt x="218943" y="481702"/>
                  </a:cubicBezTo>
                  <a:cubicBezTo>
                    <a:pt x="224582" y="479118"/>
                    <a:pt x="229163" y="477180"/>
                    <a:pt x="232687" y="475887"/>
                  </a:cubicBezTo>
                  <a:cubicBezTo>
                    <a:pt x="236212" y="474595"/>
                    <a:pt x="241557" y="473949"/>
                    <a:pt x="248723" y="473949"/>
                  </a:cubicBezTo>
                  <a:cubicBezTo>
                    <a:pt x="255889" y="473949"/>
                    <a:pt x="264582" y="472892"/>
                    <a:pt x="274802" y="470777"/>
                  </a:cubicBezTo>
                  <a:cubicBezTo>
                    <a:pt x="285022" y="468663"/>
                    <a:pt x="300059" y="464551"/>
                    <a:pt x="319913" y="458442"/>
                  </a:cubicBezTo>
                  <a:cubicBezTo>
                    <a:pt x="339766" y="452334"/>
                    <a:pt x="356506" y="449279"/>
                    <a:pt x="370133" y="449279"/>
                  </a:cubicBezTo>
                  <a:cubicBezTo>
                    <a:pt x="375772" y="449279"/>
                    <a:pt x="380001" y="449514"/>
                    <a:pt x="382820" y="449984"/>
                  </a:cubicBezTo>
                  <a:cubicBezTo>
                    <a:pt x="385640" y="450454"/>
                    <a:pt x="387049" y="451805"/>
                    <a:pt x="387049" y="454037"/>
                  </a:cubicBezTo>
                  <a:cubicBezTo>
                    <a:pt x="387049" y="456269"/>
                    <a:pt x="383232" y="460674"/>
                    <a:pt x="375596" y="467253"/>
                  </a:cubicBezTo>
                  <a:cubicBezTo>
                    <a:pt x="367960" y="473832"/>
                    <a:pt x="357563" y="478648"/>
                    <a:pt x="344406" y="481702"/>
                  </a:cubicBezTo>
                  <a:cubicBezTo>
                    <a:pt x="338767" y="474654"/>
                    <a:pt x="332071" y="471130"/>
                    <a:pt x="324318" y="471130"/>
                  </a:cubicBezTo>
                  <a:cubicBezTo>
                    <a:pt x="321029" y="471130"/>
                    <a:pt x="318679" y="471835"/>
                    <a:pt x="317269" y="473244"/>
                  </a:cubicBezTo>
                  <a:cubicBezTo>
                    <a:pt x="315860" y="474654"/>
                    <a:pt x="307754" y="476945"/>
                    <a:pt x="292952" y="480117"/>
                  </a:cubicBezTo>
                  <a:cubicBezTo>
                    <a:pt x="278150" y="483288"/>
                    <a:pt x="265933" y="485579"/>
                    <a:pt x="256300" y="486989"/>
                  </a:cubicBezTo>
                  <a:cubicBezTo>
                    <a:pt x="252071" y="487459"/>
                    <a:pt x="249956" y="488692"/>
                    <a:pt x="249956" y="490689"/>
                  </a:cubicBezTo>
                  <a:cubicBezTo>
                    <a:pt x="249956" y="492686"/>
                    <a:pt x="254009" y="496446"/>
                    <a:pt x="262115" y="501967"/>
                  </a:cubicBezTo>
                  <a:cubicBezTo>
                    <a:pt x="270221" y="507488"/>
                    <a:pt x="276506" y="510249"/>
                    <a:pt x="280970" y="510249"/>
                  </a:cubicBezTo>
                  <a:cubicBezTo>
                    <a:pt x="285434" y="510249"/>
                    <a:pt x="291542" y="508369"/>
                    <a:pt x="299296" y="504610"/>
                  </a:cubicBezTo>
                  <a:cubicBezTo>
                    <a:pt x="314332" y="497327"/>
                    <a:pt x="326550" y="493685"/>
                    <a:pt x="335948" y="493685"/>
                  </a:cubicBezTo>
                  <a:cubicBezTo>
                    <a:pt x="343701" y="493685"/>
                    <a:pt x="347578" y="492275"/>
                    <a:pt x="347578" y="489456"/>
                  </a:cubicBezTo>
                  <a:cubicBezTo>
                    <a:pt x="347578" y="488281"/>
                    <a:pt x="347108" y="486636"/>
                    <a:pt x="346168" y="484522"/>
                  </a:cubicBezTo>
                  <a:cubicBezTo>
                    <a:pt x="361205" y="484992"/>
                    <a:pt x="373540" y="484287"/>
                    <a:pt x="383173" y="482407"/>
                  </a:cubicBezTo>
                  <a:cubicBezTo>
                    <a:pt x="386227" y="481702"/>
                    <a:pt x="389869" y="481350"/>
                    <a:pt x="394098" y="481350"/>
                  </a:cubicBezTo>
                  <a:cubicBezTo>
                    <a:pt x="398327" y="481350"/>
                    <a:pt x="401734" y="481761"/>
                    <a:pt x="404318" y="482584"/>
                  </a:cubicBezTo>
                  <a:cubicBezTo>
                    <a:pt x="406903" y="483406"/>
                    <a:pt x="409546" y="483817"/>
                    <a:pt x="412248" y="483817"/>
                  </a:cubicBezTo>
                  <a:cubicBezTo>
                    <a:pt x="414950" y="483817"/>
                    <a:pt x="417299" y="482701"/>
                    <a:pt x="419296" y="480469"/>
                  </a:cubicBezTo>
                  <a:cubicBezTo>
                    <a:pt x="421293" y="478237"/>
                    <a:pt x="422292" y="475476"/>
                    <a:pt x="422292" y="472187"/>
                  </a:cubicBezTo>
                  <a:cubicBezTo>
                    <a:pt x="422292" y="468898"/>
                    <a:pt x="421352" y="465961"/>
                    <a:pt x="419473" y="463376"/>
                  </a:cubicBezTo>
                  <a:cubicBezTo>
                    <a:pt x="417593" y="460792"/>
                    <a:pt x="414480" y="457326"/>
                    <a:pt x="410133" y="452980"/>
                  </a:cubicBezTo>
                  <a:cubicBezTo>
                    <a:pt x="405787" y="448633"/>
                    <a:pt x="401910" y="445520"/>
                    <a:pt x="398503" y="443641"/>
                  </a:cubicBezTo>
                  <a:cubicBezTo>
                    <a:pt x="395097" y="441761"/>
                    <a:pt x="391514" y="440821"/>
                    <a:pt x="387754" y="440821"/>
                  </a:cubicBezTo>
                  <a:close/>
                  <a:moveTo>
                    <a:pt x="287842" y="321702"/>
                  </a:moveTo>
                  <a:cubicBezTo>
                    <a:pt x="278796" y="321702"/>
                    <a:pt x="274273" y="324051"/>
                    <a:pt x="274273" y="328750"/>
                  </a:cubicBezTo>
                  <a:cubicBezTo>
                    <a:pt x="274273" y="332979"/>
                    <a:pt x="275566" y="335094"/>
                    <a:pt x="278150" y="335094"/>
                  </a:cubicBezTo>
                  <a:cubicBezTo>
                    <a:pt x="278855" y="335094"/>
                    <a:pt x="279619" y="334917"/>
                    <a:pt x="280441" y="334565"/>
                  </a:cubicBezTo>
                  <a:cubicBezTo>
                    <a:pt x="281263" y="334213"/>
                    <a:pt x="281909" y="334036"/>
                    <a:pt x="282379" y="334036"/>
                  </a:cubicBezTo>
                  <a:cubicBezTo>
                    <a:pt x="284494" y="334036"/>
                    <a:pt x="286432" y="336562"/>
                    <a:pt x="288194" y="341614"/>
                  </a:cubicBezTo>
                  <a:cubicBezTo>
                    <a:pt x="289956" y="346665"/>
                    <a:pt x="290837" y="352597"/>
                    <a:pt x="290837" y="359411"/>
                  </a:cubicBezTo>
                  <a:cubicBezTo>
                    <a:pt x="290837" y="366225"/>
                    <a:pt x="290485" y="372451"/>
                    <a:pt x="289780" y="378090"/>
                  </a:cubicBezTo>
                  <a:cubicBezTo>
                    <a:pt x="273099" y="384668"/>
                    <a:pt x="259119" y="387957"/>
                    <a:pt x="247842" y="387957"/>
                  </a:cubicBezTo>
                  <a:cubicBezTo>
                    <a:pt x="244317" y="387957"/>
                    <a:pt x="241909" y="387664"/>
                    <a:pt x="240617" y="387076"/>
                  </a:cubicBezTo>
                  <a:cubicBezTo>
                    <a:pt x="239325" y="386489"/>
                    <a:pt x="238209" y="386195"/>
                    <a:pt x="237269" y="386195"/>
                  </a:cubicBezTo>
                  <a:cubicBezTo>
                    <a:pt x="236329" y="386195"/>
                    <a:pt x="235859" y="386548"/>
                    <a:pt x="235859" y="387253"/>
                  </a:cubicBezTo>
                  <a:cubicBezTo>
                    <a:pt x="235859" y="389602"/>
                    <a:pt x="240323" y="394477"/>
                    <a:pt x="249251" y="401878"/>
                  </a:cubicBezTo>
                  <a:cubicBezTo>
                    <a:pt x="258179" y="409279"/>
                    <a:pt x="265698" y="412980"/>
                    <a:pt x="271806" y="412980"/>
                  </a:cubicBezTo>
                  <a:cubicBezTo>
                    <a:pt x="277915" y="412980"/>
                    <a:pt x="283671" y="411217"/>
                    <a:pt x="289075" y="407693"/>
                  </a:cubicBezTo>
                  <a:cubicBezTo>
                    <a:pt x="289075" y="412157"/>
                    <a:pt x="289193" y="414977"/>
                    <a:pt x="289428" y="416151"/>
                  </a:cubicBezTo>
                  <a:cubicBezTo>
                    <a:pt x="283084" y="419206"/>
                    <a:pt x="276975" y="421262"/>
                    <a:pt x="271102" y="422319"/>
                  </a:cubicBezTo>
                  <a:cubicBezTo>
                    <a:pt x="265228" y="423376"/>
                    <a:pt x="259119" y="424962"/>
                    <a:pt x="252776" y="427077"/>
                  </a:cubicBezTo>
                  <a:cubicBezTo>
                    <a:pt x="246432" y="429191"/>
                    <a:pt x="242790" y="430601"/>
                    <a:pt x="241850" y="431306"/>
                  </a:cubicBezTo>
                  <a:cubicBezTo>
                    <a:pt x="240911" y="432011"/>
                    <a:pt x="240441" y="432715"/>
                    <a:pt x="240441" y="433420"/>
                  </a:cubicBezTo>
                  <a:cubicBezTo>
                    <a:pt x="240441" y="435535"/>
                    <a:pt x="244082" y="438295"/>
                    <a:pt x="251366" y="441702"/>
                  </a:cubicBezTo>
                  <a:cubicBezTo>
                    <a:pt x="258649" y="445109"/>
                    <a:pt x="264523" y="446812"/>
                    <a:pt x="268987" y="446812"/>
                  </a:cubicBezTo>
                  <a:cubicBezTo>
                    <a:pt x="273451" y="446812"/>
                    <a:pt x="286256" y="443288"/>
                    <a:pt x="307401" y="436240"/>
                  </a:cubicBezTo>
                  <a:cubicBezTo>
                    <a:pt x="319619" y="432245"/>
                    <a:pt x="328429" y="430248"/>
                    <a:pt x="333833" y="430248"/>
                  </a:cubicBezTo>
                  <a:cubicBezTo>
                    <a:pt x="337358" y="430248"/>
                    <a:pt x="339120" y="428428"/>
                    <a:pt x="339120" y="424786"/>
                  </a:cubicBezTo>
                  <a:cubicBezTo>
                    <a:pt x="339120" y="421144"/>
                    <a:pt x="337886" y="417444"/>
                    <a:pt x="335419" y="413684"/>
                  </a:cubicBezTo>
                  <a:cubicBezTo>
                    <a:pt x="332952" y="409925"/>
                    <a:pt x="329017" y="408046"/>
                    <a:pt x="323613" y="408046"/>
                  </a:cubicBezTo>
                  <a:cubicBezTo>
                    <a:pt x="321968" y="408046"/>
                    <a:pt x="320206" y="408281"/>
                    <a:pt x="318327" y="408751"/>
                  </a:cubicBezTo>
                  <a:cubicBezTo>
                    <a:pt x="318092" y="404521"/>
                    <a:pt x="318444" y="399470"/>
                    <a:pt x="319384" y="393596"/>
                  </a:cubicBezTo>
                  <a:cubicBezTo>
                    <a:pt x="329252" y="389837"/>
                    <a:pt x="337593" y="387957"/>
                    <a:pt x="344406" y="387957"/>
                  </a:cubicBezTo>
                  <a:lnTo>
                    <a:pt x="349692" y="387957"/>
                  </a:lnTo>
                  <a:cubicBezTo>
                    <a:pt x="351572" y="387957"/>
                    <a:pt x="353099" y="387546"/>
                    <a:pt x="354274" y="386724"/>
                  </a:cubicBezTo>
                  <a:cubicBezTo>
                    <a:pt x="355449" y="385902"/>
                    <a:pt x="356036" y="384551"/>
                    <a:pt x="356036" y="382671"/>
                  </a:cubicBezTo>
                  <a:cubicBezTo>
                    <a:pt x="356036" y="380791"/>
                    <a:pt x="353275" y="377032"/>
                    <a:pt x="347754" y="371393"/>
                  </a:cubicBezTo>
                  <a:cubicBezTo>
                    <a:pt x="342233" y="365755"/>
                    <a:pt x="336183" y="362935"/>
                    <a:pt x="329604" y="362935"/>
                  </a:cubicBezTo>
                  <a:cubicBezTo>
                    <a:pt x="327490" y="362935"/>
                    <a:pt x="325023" y="363170"/>
                    <a:pt x="322203" y="363640"/>
                  </a:cubicBezTo>
                  <a:cubicBezTo>
                    <a:pt x="322908" y="353067"/>
                    <a:pt x="319619" y="343434"/>
                    <a:pt x="312335" y="334741"/>
                  </a:cubicBezTo>
                  <a:cubicBezTo>
                    <a:pt x="305052" y="326048"/>
                    <a:pt x="296887" y="321702"/>
                    <a:pt x="287842" y="321702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2" y="6453"/>
                    <a:pt x="392398" y="14840"/>
                    <a:pt x="422349" y="21429"/>
                  </a:cubicBezTo>
                  <a:cubicBezTo>
                    <a:pt x="452299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1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7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8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1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5" y="247558"/>
                    <a:pt x="41374" y="224495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399"/>
                  </a:cubicBezTo>
                  <a:cubicBezTo>
                    <a:pt x="177650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226054" y="1936705"/>
              <a:ext cx="750688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加强了中央集权，巩固了大一统的国家，有利于稳定社会秩序</a:t>
              </a: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1624836" y="3450335"/>
            <a:ext cx="6868234" cy="635367"/>
            <a:chOff x="1578342" y="3145508"/>
            <a:chExt cx="6868234" cy="635367"/>
          </a:xfrm>
        </p:grpSpPr>
        <p:sp>
          <p:nvSpPr>
            <p:cNvPr id="8" name="任意形状 7"/>
            <p:cNvSpPr/>
            <p:nvPr/>
          </p:nvSpPr>
          <p:spPr>
            <a:xfrm>
              <a:off x="1578342" y="3145508"/>
              <a:ext cx="404562" cy="635367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270749" y="574390"/>
                  </a:moveTo>
                  <a:cubicBezTo>
                    <a:pt x="271689" y="574390"/>
                    <a:pt x="272923" y="575565"/>
                    <a:pt x="274450" y="577915"/>
                  </a:cubicBezTo>
                  <a:cubicBezTo>
                    <a:pt x="275977" y="580264"/>
                    <a:pt x="276741" y="582085"/>
                    <a:pt x="276741" y="583377"/>
                  </a:cubicBezTo>
                  <a:cubicBezTo>
                    <a:pt x="276741" y="584669"/>
                    <a:pt x="275507" y="585315"/>
                    <a:pt x="273040" y="585315"/>
                  </a:cubicBezTo>
                  <a:cubicBezTo>
                    <a:pt x="270573" y="585315"/>
                    <a:pt x="269340" y="583788"/>
                    <a:pt x="269340" y="580734"/>
                  </a:cubicBezTo>
                  <a:cubicBezTo>
                    <a:pt x="269340" y="576505"/>
                    <a:pt x="269809" y="574390"/>
                    <a:pt x="270749" y="574390"/>
                  </a:cubicBezTo>
                  <a:close/>
                  <a:moveTo>
                    <a:pt x="242908" y="530337"/>
                  </a:moveTo>
                  <a:cubicBezTo>
                    <a:pt x="245492" y="530102"/>
                    <a:pt x="247489" y="530220"/>
                    <a:pt x="248899" y="530690"/>
                  </a:cubicBezTo>
                  <a:cubicBezTo>
                    <a:pt x="250309" y="531159"/>
                    <a:pt x="251483" y="531982"/>
                    <a:pt x="252423" y="533157"/>
                  </a:cubicBezTo>
                  <a:cubicBezTo>
                    <a:pt x="253363" y="534331"/>
                    <a:pt x="253833" y="536211"/>
                    <a:pt x="253833" y="538795"/>
                  </a:cubicBezTo>
                  <a:cubicBezTo>
                    <a:pt x="253833" y="547019"/>
                    <a:pt x="251953" y="558296"/>
                    <a:pt x="248194" y="572628"/>
                  </a:cubicBezTo>
                  <a:cubicBezTo>
                    <a:pt x="244435" y="586960"/>
                    <a:pt x="239618" y="597180"/>
                    <a:pt x="233745" y="603289"/>
                  </a:cubicBezTo>
                  <a:cubicBezTo>
                    <a:pt x="235624" y="565462"/>
                    <a:pt x="238679" y="541145"/>
                    <a:pt x="242908" y="530337"/>
                  </a:cubicBezTo>
                  <a:close/>
                  <a:moveTo>
                    <a:pt x="278855" y="510249"/>
                  </a:moveTo>
                  <a:cubicBezTo>
                    <a:pt x="280735" y="510249"/>
                    <a:pt x="282790" y="513068"/>
                    <a:pt x="285023" y="518707"/>
                  </a:cubicBezTo>
                  <a:cubicBezTo>
                    <a:pt x="287255" y="524346"/>
                    <a:pt x="288371" y="532158"/>
                    <a:pt x="288371" y="542143"/>
                  </a:cubicBezTo>
                  <a:cubicBezTo>
                    <a:pt x="288371" y="552129"/>
                    <a:pt x="288136" y="562643"/>
                    <a:pt x="287666" y="573685"/>
                  </a:cubicBezTo>
                  <a:cubicBezTo>
                    <a:pt x="280852" y="571806"/>
                    <a:pt x="276036" y="568986"/>
                    <a:pt x="273216" y="565227"/>
                  </a:cubicBezTo>
                  <a:cubicBezTo>
                    <a:pt x="275331" y="553715"/>
                    <a:pt x="276388" y="544317"/>
                    <a:pt x="276388" y="537033"/>
                  </a:cubicBezTo>
                  <a:cubicBezTo>
                    <a:pt x="276388" y="529750"/>
                    <a:pt x="273804" y="523054"/>
                    <a:pt x="268635" y="516945"/>
                  </a:cubicBezTo>
                  <a:cubicBezTo>
                    <a:pt x="273569" y="512481"/>
                    <a:pt x="276975" y="510249"/>
                    <a:pt x="278855" y="510249"/>
                  </a:cubicBezTo>
                  <a:close/>
                  <a:moveTo>
                    <a:pt x="266873" y="495799"/>
                  </a:moveTo>
                  <a:cubicBezTo>
                    <a:pt x="267577" y="495799"/>
                    <a:pt x="267930" y="496093"/>
                    <a:pt x="267930" y="496681"/>
                  </a:cubicBezTo>
                  <a:cubicBezTo>
                    <a:pt x="267930" y="497268"/>
                    <a:pt x="264288" y="500205"/>
                    <a:pt x="257005" y="505491"/>
                  </a:cubicBezTo>
                  <a:cubicBezTo>
                    <a:pt x="249721" y="510778"/>
                    <a:pt x="245375" y="513421"/>
                    <a:pt x="243965" y="513421"/>
                  </a:cubicBezTo>
                  <a:cubicBezTo>
                    <a:pt x="243495" y="513421"/>
                    <a:pt x="243260" y="513303"/>
                    <a:pt x="243260" y="513068"/>
                  </a:cubicBezTo>
                  <a:cubicBezTo>
                    <a:pt x="243260" y="511189"/>
                    <a:pt x="246432" y="507841"/>
                    <a:pt x="252776" y="503024"/>
                  </a:cubicBezTo>
                  <a:cubicBezTo>
                    <a:pt x="259119" y="498208"/>
                    <a:pt x="263818" y="495799"/>
                    <a:pt x="266873" y="495799"/>
                  </a:cubicBezTo>
                  <a:close/>
                  <a:moveTo>
                    <a:pt x="311278" y="431658"/>
                  </a:moveTo>
                  <a:cubicBezTo>
                    <a:pt x="314098" y="440821"/>
                    <a:pt x="316212" y="447987"/>
                    <a:pt x="317622" y="453156"/>
                  </a:cubicBezTo>
                  <a:cubicBezTo>
                    <a:pt x="311278" y="452686"/>
                    <a:pt x="302761" y="454448"/>
                    <a:pt x="292071" y="458442"/>
                  </a:cubicBezTo>
                  <a:cubicBezTo>
                    <a:pt x="281381" y="462437"/>
                    <a:pt x="254773" y="473832"/>
                    <a:pt x="212247" y="492628"/>
                  </a:cubicBezTo>
                  <a:lnTo>
                    <a:pt x="271454" y="459852"/>
                  </a:lnTo>
                  <a:cubicBezTo>
                    <a:pt x="286256" y="451394"/>
                    <a:pt x="296418" y="445226"/>
                    <a:pt x="301939" y="441350"/>
                  </a:cubicBezTo>
                  <a:cubicBezTo>
                    <a:pt x="307460" y="437473"/>
                    <a:pt x="310573" y="434243"/>
                    <a:pt x="311278" y="431658"/>
                  </a:cubicBezTo>
                  <a:close/>
                  <a:moveTo>
                    <a:pt x="378944" y="347429"/>
                  </a:moveTo>
                  <a:cubicBezTo>
                    <a:pt x="377534" y="347429"/>
                    <a:pt x="376829" y="347898"/>
                    <a:pt x="376829" y="348838"/>
                  </a:cubicBezTo>
                  <a:cubicBezTo>
                    <a:pt x="376829" y="349778"/>
                    <a:pt x="378239" y="351834"/>
                    <a:pt x="381058" y="355006"/>
                  </a:cubicBezTo>
                  <a:cubicBezTo>
                    <a:pt x="383878" y="358178"/>
                    <a:pt x="385287" y="361526"/>
                    <a:pt x="385287" y="365050"/>
                  </a:cubicBezTo>
                  <a:cubicBezTo>
                    <a:pt x="385287" y="370924"/>
                    <a:pt x="381293" y="375975"/>
                    <a:pt x="373305" y="380204"/>
                  </a:cubicBezTo>
                  <a:cubicBezTo>
                    <a:pt x="371660" y="381144"/>
                    <a:pt x="370838" y="382789"/>
                    <a:pt x="370838" y="385138"/>
                  </a:cubicBezTo>
                  <a:cubicBezTo>
                    <a:pt x="370838" y="387488"/>
                    <a:pt x="372953" y="389837"/>
                    <a:pt x="377182" y="392187"/>
                  </a:cubicBezTo>
                  <a:cubicBezTo>
                    <a:pt x="381411" y="394536"/>
                    <a:pt x="387343" y="395711"/>
                    <a:pt x="394979" y="395711"/>
                  </a:cubicBezTo>
                  <a:cubicBezTo>
                    <a:pt x="402615" y="395711"/>
                    <a:pt x="408019" y="394242"/>
                    <a:pt x="411191" y="391305"/>
                  </a:cubicBezTo>
                  <a:cubicBezTo>
                    <a:pt x="414362" y="388369"/>
                    <a:pt x="415948" y="383670"/>
                    <a:pt x="415948" y="377208"/>
                  </a:cubicBezTo>
                  <a:cubicBezTo>
                    <a:pt x="415948" y="370747"/>
                    <a:pt x="413599" y="365167"/>
                    <a:pt x="408900" y="360468"/>
                  </a:cubicBezTo>
                  <a:cubicBezTo>
                    <a:pt x="404201" y="355769"/>
                    <a:pt x="398621" y="352421"/>
                    <a:pt x="392160" y="350424"/>
                  </a:cubicBezTo>
                  <a:cubicBezTo>
                    <a:pt x="385699" y="348427"/>
                    <a:pt x="381293" y="347429"/>
                    <a:pt x="378944" y="347429"/>
                  </a:cubicBezTo>
                  <a:close/>
                  <a:moveTo>
                    <a:pt x="270926" y="311129"/>
                  </a:moveTo>
                  <a:cubicBezTo>
                    <a:pt x="266109" y="311129"/>
                    <a:pt x="263701" y="312421"/>
                    <a:pt x="263701" y="315005"/>
                  </a:cubicBezTo>
                  <a:cubicBezTo>
                    <a:pt x="263701" y="316415"/>
                    <a:pt x="264288" y="317942"/>
                    <a:pt x="265463" y="319587"/>
                  </a:cubicBezTo>
                  <a:cubicBezTo>
                    <a:pt x="281440" y="340028"/>
                    <a:pt x="291072" y="357296"/>
                    <a:pt x="294362" y="371393"/>
                  </a:cubicBezTo>
                  <a:cubicBezTo>
                    <a:pt x="253950" y="385725"/>
                    <a:pt x="227518" y="392891"/>
                    <a:pt x="215066" y="392891"/>
                  </a:cubicBezTo>
                  <a:lnTo>
                    <a:pt x="211189" y="392891"/>
                  </a:lnTo>
                  <a:cubicBezTo>
                    <a:pt x="209075" y="392891"/>
                    <a:pt x="208018" y="393831"/>
                    <a:pt x="208018" y="395711"/>
                  </a:cubicBezTo>
                  <a:cubicBezTo>
                    <a:pt x="208018" y="397590"/>
                    <a:pt x="209721" y="401173"/>
                    <a:pt x="213128" y="406460"/>
                  </a:cubicBezTo>
                  <a:cubicBezTo>
                    <a:pt x="216535" y="411746"/>
                    <a:pt x="221938" y="416269"/>
                    <a:pt x="229339" y="420028"/>
                  </a:cubicBezTo>
                  <a:cubicBezTo>
                    <a:pt x="236740" y="423787"/>
                    <a:pt x="243260" y="425667"/>
                    <a:pt x="248899" y="425667"/>
                  </a:cubicBezTo>
                  <a:cubicBezTo>
                    <a:pt x="254538" y="425667"/>
                    <a:pt x="258649" y="424962"/>
                    <a:pt x="261234" y="423552"/>
                  </a:cubicBezTo>
                  <a:cubicBezTo>
                    <a:pt x="277445" y="415799"/>
                    <a:pt x="291660" y="409808"/>
                    <a:pt x="303877" y="405579"/>
                  </a:cubicBezTo>
                  <a:cubicBezTo>
                    <a:pt x="305992" y="414037"/>
                    <a:pt x="307871" y="420733"/>
                    <a:pt x="309516" y="425667"/>
                  </a:cubicBezTo>
                  <a:cubicBezTo>
                    <a:pt x="300588" y="421908"/>
                    <a:pt x="293011" y="420028"/>
                    <a:pt x="286785" y="420028"/>
                  </a:cubicBezTo>
                  <a:cubicBezTo>
                    <a:pt x="280558" y="420028"/>
                    <a:pt x="274626" y="421966"/>
                    <a:pt x="268987" y="425843"/>
                  </a:cubicBezTo>
                  <a:cubicBezTo>
                    <a:pt x="263348" y="429720"/>
                    <a:pt x="255360" y="433420"/>
                    <a:pt x="245022" y="436945"/>
                  </a:cubicBezTo>
                  <a:cubicBezTo>
                    <a:pt x="234684" y="440469"/>
                    <a:pt x="226931" y="442583"/>
                    <a:pt x="221762" y="443288"/>
                  </a:cubicBezTo>
                  <a:cubicBezTo>
                    <a:pt x="216593" y="443993"/>
                    <a:pt x="213539" y="444757"/>
                    <a:pt x="212599" y="445579"/>
                  </a:cubicBezTo>
                  <a:cubicBezTo>
                    <a:pt x="211659" y="446401"/>
                    <a:pt x="211189" y="447517"/>
                    <a:pt x="211189" y="448927"/>
                  </a:cubicBezTo>
                  <a:cubicBezTo>
                    <a:pt x="211189" y="455741"/>
                    <a:pt x="216828" y="463964"/>
                    <a:pt x="228106" y="473597"/>
                  </a:cubicBezTo>
                  <a:cubicBezTo>
                    <a:pt x="205786" y="489808"/>
                    <a:pt x="191571" y="499676"/>
                    <a:pt x="185462" y="503200"/>
                  </a:cubicBezTo>
                  <a:cubicBezTo>
                    <a:pt x="179354" y="506725"/>
                    <a:pt x="172893" y="508722"/>
                    <a:pt x="166079" y="509192"/>
                  </a:cubicBezTo>
                  <a:cubicBezTo>
                    <a:pt x="163965" y="509427"/>
                    <a:pt x="162496" y="510543"/>
                    <a:pt x="161674" y="512540"/>
                  </a:cubicBezTo>
                  <a:cubicBezTo>
                    <a:pt x="160851" y="514537"/>
                    <a:pt x="160440" y="518413"/>
                    <a:pt x="160440" y="524170"/>
                  </a:cubicBezTo>
                  <a:cubicBezTo>
                    <a:pt x="160440" y="529926"/>
                    <a:pt x="161791" y="534507"/>
                    <a:pt x="164493" y="537914"/>
                  </a:cubicBezTo>
                  <a:cubicBezTo>
                    <a:pt x="167195" y="541321"/>
                    <a:pt x="170543" y="543024"/>
                    <a:pt x="174537" y="543024"/>
                  </a:cubicBezTo>
                  <a:cubicBezTo>
                    <a:pt x="178531" y="543024"/>
                    <a:pt x="182291" y="541615"/>
                    <a:pt x="185815" y="538795"/>
                  </a:cubicBezTo>
                  <a:cubicBezTo>
                    <a:pt x="209780" y="519294"/>
                    <a:pt x="230925" y="505197"/>
                    <a:pt x="249251" y="496504"/>
                  </a:cubicBezTo>
                  <a:cubicBezTo>
                    <a:pt x="239149" y="504728"/>
                    <a:pt x="231983" y="511659"/>
                    <a:pt x="227753" y="517297"/>
                  </a:cubicBezTo>
                  <a:cubicBezTo>
                    <a:pt x="223524" y="522936"/>
                    <a:pt x="220646" y="529808"/>
                    <a:pt x="219119" y="537914"/>
                  </a:cubicBezTo>
                  <a:cubicBezTo>
                    <a:pt x="217592" y="546020"/>
                    <a:pt x="216828" y="558061"/>
                    <a:pt x="216828" y="574038"/>
                  </a:cubicBezTo>
                  <a:cubicBezTo>
                    <a:pt x="216828" y="586020"/>
                    <a:pt x="220705" y="597063"/>
                    <a:pt x="228458" y="607166"/>
                  </a:cubicBezTo>
                  <a:cubicBezTo>
                    <a:pt x="227753" y="612335"/>
                    <a:pt x="224347" y="614919"/>
                    <a:pt x="218238" y="614919"/>
                  </a:cubicBezTo>
                  <a:cubicBezTo>
                    <a:pt x="215419" y="614919"/>
                    <a:pt x="213656" y="614978"/>
                    <a:pt x="212952" y="615095"/>
                  </a:cubicBezTo>
                  <a:cubicBezTo>
                    <a:pt x="212247" y="615213"/>
                    <a:pt x="211601" y="615918"/>
                    <a:pt x="211013" y="617210"/>
                  </a:cubicBezTo>
                  <a:cubicBezTo>
                    <a:pt x="210426" y="618502"/>
                    <a:pt x="210132" y="620440"/>
                    <a:pt x="210132" y="623025"/>
                  </a:cubicBezTo>
                  <a:cubicBezTo>
                    <a:pt x="210132" y="625609"/>
                    <a:pt x="211131" y="628018"/>
                    <a:pt x="213128" y="630250"/>
                  </a:cubicBezTo>
                  <a:cubicBezTo>
                    <a:pt x="215125" y="632482"/>
                    <a:pt x="217298" y="633598"/>
                    <a:pt x="219648" y="633598"/>
                  </a:cubicBezTo>
                  <a:cubicBezTo>
                    <a:pt x="221997" y="633598"/>
                    <a:pt x="226402" y="632305"/>
                    <a:pt x="232864" y="629721"/>
                  </a:cubicBezTo>
                  <a:cubicBezTo>
                    <a:pt x="239325" y="627137"/>
                    <a:pt x="244964" y="623260"/>
                    <a:pt x="249780" y="618091"/>
                  </a:cubicBezTo>
                  <a:cubicBezTo>
                    <a:pt x="254596" y="612922"/>
                    <a:pt x="259472" y="605169"/>
                    <a:pt x="264406" y="594831"/>
                  </a:cubicBezTo>
                  <a:cubicBezTo>
                    <a:pt x="275448" y="607048"/>
                    <a:pt x="286197" y="615565"/>
                    <a:pt x="296653" y="620382"/>
                  </a:cubicBezTo>
                  <a:cubicBezTo>
                    <a:pt x="307108" y="625198"/>
                    <a:pt x="313451" y="627606"/>
                    <a:pt x="315683" y="627606"/>
                  </a:cubicBezTo>
                  <a:cubicBezTo>
                    <a:pt x="317915" y="627606"/>
                    <a:pt x="319032" y="625374"/>
                    <a:pt x="319032" y="620910"/>
                  </a:cubicBezTo>
                  <a:cubicBezTo>
                    <a:pt x="319032" y="616446"/>
                    <a:pt x="317034" y="611395"/>
                    <a:pt x="313040" y="605756"/>
                  </a:cubicBezTo>
                  <a:cubicBezTo>
                    <a:pt x="309046" y="600117"/>
                    <a:pt x="306932" y="595536"/>
                    <a:pt x="306697" y="592012"/>
                  </a:cubicBezTo>
                  <a:cubicBezTo>
                    <a:pt x="309986" y="572511"/>
                    <a:pt x="311631" y="557239"/>
                    <a:pt x="311631" y="546196"/>
                  </a:cubicBezTo>
                  <a:cubicBezTo>
                    <a:pt x="311631" y="535154"/>
                    <a:pt x="311102" y="526402"/>
                    <a:pt x="310045" y="519941"/>
                  </a:cubicBezTo>
                  <a:cubicBezTo>
                    <a:pt x="308987" y="513479"/>
                    <a:pt x="306403" y="507253"/>
                    <a:pt x="302291" y="501262"/>
                  </a:cubicBezTo>
                  <a:cubicBezTo>
                    <a:pt x="298180" y="495271"/>
                    <a:pt x="292012" y="490396"/>
                    <a:pt x="283789" y="486636"/>
                  </a:cubicBezTo>
                  <a:lnTo>
                    <a:pt x="322908" y="468310"/>
                  </a:lnTo>
                  <a:cubicBezTo>
                    <a:pt x="326902" y="480058"/>
                    <a:pt x="332541" y="495799"/>
                    <a:pt x="339825" y="515535"/>
                  </a:cubicBezTo>
                  <a:cubicBezTo>
                    <a:pt x="347108" y="535271"/>
                    <a:pt x="353510" y="551071"/>
                    <a:pt x="359032" y="562936"/>
                  </a:cubicBezTo>
                  <a:cubicBezTo>
                    <a:pt x="364553" y="574801"/>
                    <a:pt x="371719" y="587489"/>
                    <a:pt x="380530" y="600998"/>
                  </a:cubicBezTo>
                  <a:cubicBezTo>
                    <a:pt x="389340" y="614508"/>
                    <a:pt x="397916" y="625551"/>
                    <a:pt x="406257" y="634126"/>
                  </a:cubicBezTo>
                  <a:cubicBezTo>
                    <a:pt x="414597" y="642702"/>
                    <a:pt x="421000" y="648047"/>
                    <a:pt x="425464" y="650162"/>
                  </a:cubicBezTo>
                  <a:cubicBezTo>
                    <a:pt x="429928" y="652276"/>
                    <a:pt x="433158" y="653333"/>
                    <a:pt x="435156" y="653333"/>
                  </a:cubicBezTo>
                  <a:cubicBezTo>
                    <a:pt x="437153" y="653333"/>
                    <a:pt x="438151" y="652159"/>
                    <a:pt x="438151" y="649809"/>
                  </a:cubicBezTo>
                  <a:cubicBezTo>
                    <a:pt x="438151" y="649104"/>
                    <a:pt x="438034" y="648165"/>
                    <a:pt x="437799" y="646990"/>
                  </a:cubicBezTo>
                  <a:cubicBezTo>
                    <a:pt x="430515" y="622555"/>
                    <a:pt x="424054" y="596241"/>
                    <a:pt x="418415" y="568047"/>
                  </a:cubicBezTo>
                  <a:cubicBezTo>
                    <a:pt x="417711" y="564052"/>
                    <a:pt x="416829" y="562055"/>
                    <a:pt x="415772" y="562055"/>
                  </a:cubicBezTo>
                  <a:cubicBezTo>
                    <a:pt x="414715" y="562055"/>
                    <a:pt x="414186" y="564052"/>
                    <a:pt x="414186" y="568047"/>
                  </a:cubicBezTo>
                  <a:cubicBezTo>
                    <a:pt x="413481" y="590367"/>
                    <a:pt x="411837" y="601527"/>
                    <a:pt x="409252" y="601527"/>
                  </a:cubicBezTo>
                  <a:cubicBezTo>
                    <a:pt x="406903" y="601527"/>
                    <a:pt x="400324" y="593715"/>
                    <a:pt x="389516" y="578091"/>
                  </a:cubicBezTo>
                  <a:cubicBezTo>
                    <a:pt x="378709" y="562467"/>
                    <a:pt x="368371" y="543142"/>
                    <a:pt x="358503" y="520117"/>
                  </a:cubicBezTo>
                  <a:cubicBezTo>
                    <a:pt x="348635" y="497092"/>
                    <a:pt x="340882" y="474067"/>
                    <a:pt x="335243" y="451042"/>
                  </a:cubicBezTo>
                  <a:cubicBezTo>
                    <a:pt x="329604" y="428016"/>
                    <a:pt x="327137" y="409690"/>
                    <a:pt x="327842" y="396063"/>
                  </a:cubicBezTo>
                  <a:cubicBezTo>
                    <a:pt x="334186" y="393479"/>
                    <a:pt x="342938" y="389837"/>
                    <a:pt x="354098" y="385138"/>
                  </a:cubicBezTo>
                  <a:cubicBezTo>
                    <a:pt x="365258" y="380439"/>
                    <a:pt x="371249" y="377678"/>
                    <a:pt x="372071" y="376856"/>
                  </a:cubicBezTo>
                  <a:cubicBezTo>
                    <a:pt x="372894" y="376034"/>
                    <a:pt x="373305" y="374800"/>
                    <a:pt x="373305" y="373156"/>
                  </a:cubicBezTo>
                  <a:cubicBezTo>
                    <a:pt x="373305" y="369161"/>
                    <a:pt x="369722" y="365226"/>
                    <a:pt x="362556" y="361349"/>
                  </a:cubicBezTo>
                  <a:cubicBezTo>
                    <a:pt x="355390" y="357473"/>
                    <a:pt x="349340" y="355534"/>
                    <a:pt x="344406" y="355534"/>
                  </a:cubicBezTo>
                  <a:cubicBezTo>
                    <a:pt x="339472" y="355534"/>
                    <a:pt x="331131" y="357766"/>
                    <a:pt x="319384" y="362230"/>
                  </a:cubicBezTo>
                  <a:cubicBezTo>
                    <a:pt x="317034" y="341085"/>
                    <a:pt x="309575" y="327282"/>
                    <a:pt x="297005" y="320820"/>
                  </a:cubicBezTo>
                  <a:cubicBezTo>
                    <a:pt x="284435" y="314359"/>
                    <a:pt x="275742" y="311129"/>
                    <a:pt x="270926" y="311129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3" y="6453"/>
                    <a:pt x="392398" y="14840"/>
                    <a:pt x="422349" y="21429"/>
                  </a:cubicBezTo>
                  <a:cubicBezTo>
                    <a:pt x="452300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2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8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9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2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6" y="247558"/>
                    <a:pt x="41374" y="224496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400"/>
                  </a:cubicBezTo>
                  <a:cubicBezTo>
                    <a:pt x="177651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226054" y="3186192"/>
              <a:ext cx="622052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对儒学为主流的传统文化起</a:t>
              </a:r>
              <a:r>
                <a:rPr kumimoji="1" lang="zh-CN" altLang="en-US" sz="2000" spc="60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了积极作用</a:t>
              </a:r>
              <a:endPara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1635231" y="4583668"/>
            <a:ext cx="4734572" cy="601768"/>
            <a:chOff x="1588737" y="4355256"/>
            <a:chExt cx="4734572" cy="601768"/>
          </a:xfrm>
        </p:grpSpPr>
        <p:sp>
          <p:nvSpPr>
            <p:cNvPr id="11" name="任意形状 10"/>
            <p:cNvSpPr/>
            <p:nvPr/>
          </p:nvSpPr>
          <p:spPr>
            <a:xfrm>
              <a:off x="1588737" y="4355256"/>
              <a:ext cx="383169" cy="601768"/>
            </a:xfrm>
            <a:custGeom>
              <a:avLst/>
              <a:gdLst/>
              <a:ahLst/>
              <a:cxnLst/>
              <a:rect l="l" t="t" r="r" b="b"/>
              <a:pathLst>
                <a:path w="383169" h="601768">
                  <a:moveTo>
                    <a:pt x="208892" y="365621"/>
                  </a:moveTo>
                  <a:cubicBezTo>
                    <a:pt x="203939" y="365621"/>
                    <a:pt x="198414" y="366650"/>
                    <a:pt x="192318" y="368707"/>
                  </a:cubicBezTo>
                  <a:cubicBezTo>
                    <a:pt x="186222" y="370764"/>
                    <a:pt x="179326" y="372555"/>
                    <a:pt x="171630" y="374079"/>
                  </a:cubicBezTo>
                  <a:cubicBezTo>
                    <a:pt x="163934" y="375603"/>
                    <a:pt x="158409" y="376365"/>
                    <a:pt x="155056" y="376365"/>
                  </a:cubicBezTo>
                  <a:cubicBezTo>
                    <a:pt x="153990" y="376365"/>
                    <a:pt x="153151" y="376213"/>
                    <a:pt x="152542" y="375908"/>
                  </a:cubicBezTo>
                  <a:cubicBezTo>
                    <a:pt x="151932" y="375603"/>
                    <a:pt x="151208" y="375451"/>
                    <a:pt x="150370" y="375451"/>
                  </a:cubicBezTo>
                  <a:cubicBezTo>
                    <a:pt x="149532" y="375451"/>
                    <a:pt x="148808" y="375794"/>
                    <a:pt x="148198" y="376479"/>
                  </a:cubicBezTo>
                  <a:cubicBezTo>
                    <a:pt x="147589" y="377165"/>
                    <a:pt x="147284" y="378041"/>
                    <a:pt x="147284" y="379108"/>
                  </a:cubicBezTo>
                  <a:cubicBezTo>
                    <a:pt x="147284" y="381699"/>
                    <a:pt x="150142" y="384366"/>
                    <a:pt x="155857" y="387109"/>
                  </a:cubicBezTo>
                  <a:cubicBezTo>
                    <a:pt x="161572" y="389852"/>
                    <a:pt x="165343" y="391224"/>
                    <a:pt x="167172" y="391224"/>
                  </a:cubicBezTo>
                  <a:cubicBezTo>
                    <a:pt x="169001" y="391224"/>
                    <a:pt x="171554" y="390576"/>
                    <a:pt x="174830" y="389281"/>
                  </a:cubicBezTo>
                  <a:cubicBezTo>
                    <a:pt x="178107" y="387986"/>
                    <a:pt x="183708" y="387338"/>
                    <a:pt x="191632" y="387338"/>
                  </a:cubicBezTo>
                  <a:lnTo>
                    <a:pt x="209463" y="388024"/>
                  </a:lnTo>
                  <a:cubicBezTo>
                    <a:pt x="212206" y="388024"/>
                    <a:pt x="215216" y="387833"/>
                    <a:pt x="218493" y="387452"/>
                  </a:cubicBezTo>
                  <a:cubicBezTo>
                    <a:pt x="221770" y="387071"/>
                    <a:pt x="223751" y="386538"/>
                    <a:pt x="224437" y="385852"/>
                  </a:cubicBezTo>
                  <a:cubicBezTo>
                    <a:pt x="225122" y="385166"/>
                    <a:pt x="225846" y="384023"/>
                    <a:pt x="226608" y="382423"/>
                  </a:cubicBezTo>
                  <a:cubicBezTo>
                    <a:pt x="227370" y="380823"/>
                    <a:pt x="227751" y="379413"/>
                    <a:pt x="227751" y="378194"/>
                  </a:cubicBezTo>
                  <a:cubicBezTo>
                    <a:pt x="227751" y="375908"/>
                    <a:pt x="225846" y="373241"/>
                    <a:pt x="222036" y="370193"/>
                  </a:cubicBezTo>
                  <a:cubicBezTo>
                    <a:pt x="218226" y="367145"/>
                    <a:pt x="213845" y="365621"/>
                    <a:pt x="208892" y="365621"/>
                  </a:cubicBezTo>
                  <a:close/>
                  <a:moveTo>
                    <a:pt x="203062" y="243320"/>
                  </a:moveTo>
                  <a:cubicBezTo>
                    <a:pt x="203367" y="244082"/>
                    <a:pt x="203520" y="245072"/>
                    <a:pt x="203520" y="246292"/>
                  </a:cubicBezTo>
                  <a:cubicBezTo>
                    <a:pt x="203520" y="247511"/>
                    <a:pt x="202072" y="249111"/>
                    <a:pt x="199176" y="251092"/>
                  </a:cubicBezTo>
                  <a:cubicBezTo>
                    <a:pt x="189880" y="257950"/>
                    <a:pt x="184927" y="262103"/>
                    <a:pt x="184317" y="263551"/>
                  </a:cubicBezTo>
                  <a:cubicBezTo>
                    <a:pt x="183708" y="264999"/>
                    <a:pt x="182984" y="265723"/>
                    <a:pt x="182146" y="265723"/>
                  </a:cubicBezTo>
                  <a:cubicBezTo>
                    <a:pt x="181307" y="265723"/>
                    <a:pt x="180736" y="265570"/>
                    <a:pt x="180431" y="265265"/>
                  </a:cubicBezTo>
                  <a:cubicBezTo>
                    <a:pt x="181193" y="263589"/>
                    <a:pt x="181574" y="261913"/>
                    <a:pt x="181574" y="260236"/>
                  </a:cubicBezTo>
                  <a:cubicBezTo>
                    <a:pt x="181574" y="256883"/>
                    <a:pt x="180126" y="254216"/>
                    <a:pt x="177231" y="252235"/>
                  </a:cubicBezTo>
                  <a:cubicBezTo>
                    <a:pt x="184241" y="249187"/>
                    <a:pt x="192852" y="246215"/>
                    <a:pt x="203062" y="243320"/>
                  </a:cubicBezTo>
                  <a:close/>
                  <a:moveTo>
                    <a:pt x="160771" y="195314"/>
                  </a:moveTo>
                  <a:cubicBezTo>
                    <a:pt x="159857" y="195314"/>
                    <a:pt x="159400" y="195771"/>
                    <a:pt x="159400" y="196685"/>
                  </a:cubicBezTo>
                  <a:cubicBezTo>
                    <a:pt x="159400" y="198971"/>
                    <a:pt x="161762" y="201562"/>
                    <a:pt x="166486" y="204458"/>
                  </a:cubicBezTo>
                  <a:cubicBezTo>
                    <a:pt x="168315" y="205525"/>
                    <a:pt x="169230" y="207049"/>
                    <a:pt x="169230" y="209030"/>
                  </a:cubicBezTo>
                  <a:cubicBezTo>
                    <a:pt x="169230" y="211011"/>
                    <a:pt x="167401" y="214592"/>
                    <a:pt x="163743" y="219774"/>
                  </a:cubicBezTo>
                  <a:cubicBezTo>
                    <a:pt x="160086" y="224956"/>
                    <a:pt x="156961" y="229070"/>
                    <a:pt x="154371" y="232118"/>
                  </a:cubicBezTo>
                  <a:cubicBezTo>
                    <a:pt x="151780" y="235166"/>
                    <a:pt x="148732" y="236690"/>
                    <a:pt x="145227" y="236690"/>
                  </a:cubicBezTo>
                  <a:cubicBezTo>
                    <a:pt x="140197" y="236690"/>
                    <a:pt x="137683" y="241262"/>
                    <a:pt x="137683" y="250406"/>
                  </a:cubicBezTo>
                  <a:cubicBezTo>
                    <a:pt x="137683" y="253912"/>
                    <a:pt x="139054" y="256922"/>
                    <a:pt x="141798" y="259436"/>
                  </a:cubicBezTo>
                  <a:cubicBezTo>
                    <a:pt x="144541" y="261951"/>
                    <a:pt x="147475" y="263208"/>
                    <a:pt x="150599" y="263208"/>
                  </a:cubicBezTo>
                  <a:cubicBezTo>
                    <a:pt x="153723" y="263208"/>
                    <a:pt x="156504" y="262598"/>
                    <a:pt x="158943" y="261379"/>
                  </a:cubicBezTo>
                  <a:cubicBezTo>
                    <a:pt x="162448" y="262446"/>
                    <a:pt x="164200" y="263894"/>
                    <a:pt x="164200" y="265723"/>
                  </a:cubicBezTo>
                  <a:cubicBezTo>
                    <a:pt x="164200" y="267856"/>
                    <a:pt x="162067" y="272962"/>
                    <a:pt x="157800" y="281039"/>
                  </a:cubicBezTo>
                  <a:cubicBezTo>
                    <a:pt x="147894" y="284849"/>
                    <a:pt x="141798" y="287440"/>
                    <a:pt x="139512" y="288811"/>
                  </a:cubicBezTo>
                  <a:cubicBezTo>
                    <a:pt x="137226" y="290183"/>
                    <a:pt x="134178" y="290869"/>
                    <a:pt x="130368" y="290869"/>
                  </a:cubicBezTo>
                  <a:lnTo>
                    <a:pt x="127167" y="290411"/>
                  </a:lnTo>
                  <a:cubicBezTo>
                    <a:pt x="125643" y="290411"/>
                    <a:pt x="124348" y="290983"/>
                    <a:pt x="123281" y="292126"/>
                  </a:cubicBezTo>
                  <a:cubicBezTo>
                    <a:pt x="122214" y="293269"/>
                    <a:pt x="121681" y="294793"/>
                    <a:pt x="121681" y="296698"/>
                  </a:cubicBezTo>
                  <a:cubicBezTo>
                    <a:pt x="121681" y="298603"/>
                    <a:pt x="123014" y="300584"/>
                    <a:pt x="125681" y="302642"/>
                  </a:cubicBezTo>
                  <a:cubicBezTo>
                    <a:pt x="128348" y="304699"/>
                    <a:pt x="131549" y="305728"/>
                    <a:pt x="135283" y="305728"/>
                  </a:cubicBezTo>
                  <a:cubicBezTo>
                    <a:pt x="139016" y="305728"/>
                    <a:pt x="142864" y="304889"/>
                    <a:pt x="146827" y="303213"/>
                  </a:cubicBezTo>
                  <a:cubicBezTo>
                    <a:pt x="140121" y="318148"/>
                    <a:pt x="131320" y="332664"/>
                    <a:pt x="120424" y="346761"/>
                  </a:cubicBezTo>
                  <a:cubicBezTo>
                    <a:pt x="109527" y="360858"/>
                    <a:pt x="98973" y="370650"/>
                    <a:pt x="88762" y="376136"/>
                  </a:cubicBezTo>
                  <a:cubicBezTo>
                    <a:pt x="87696" y="376746"/>
                    <a:pt x="87162" y="377279"/>
                    <a:pt x="87162" y="377737"/>
                  </a:cubicBezTo>
                  <a:cubicBezTo>
                    <a:pt x="87162" y="378499"/>
                    <a:pt x="88877" y="378880"/>
                    <a:pt x="92306" y="378880"/>
                  </a:cubicBezTo>
                  <a:cubicBezTo>
                    <a:pt x="95735" y="378880"/>
                    <a:pt x="102593" y="375070"/>
                    <a:pt x="112880" y="367450"/>
                  </a:cubicBezTo>
                  <a:cubicBezTo>
                    <a:pt x="123167" y="359830"/>
                    <a:pt x="131854" y="352591"/>
                    <a:pt x="138940" y="345733"/>
                  </a:cubicBezTo>
                  <a:cubicBezTo>
                    <a:pt x="146027" y="338875"/>
                    <a:pt x="152313" y="328740"/>
                    <a:pt x="157800" y="315329"/>
                  </a:cubicBezTo>
                  <a:cubicBezTo>
                    <a:pt x="164200" y="319596"/>
                    <a:pt x="169458" y="321806"/>
                    <a:pt x="173573" y="321958"/>
                  </a:cubicBezTo>
                  <a:cubicBezTo>
                    <a:pt x="174487" y="322111"/>
                    <a:pt x="174945" y="322644"/>
                    <a:pt x="174945" y="323558"/>
                  </a:cubicBezTo>
                  <a:cubicBezTo>
                    <a:pt x="174945" y="326454"/>
                    <a:pt x="171592" y="329502"/>
                    <a:pt x="164886" y="332702"/>
                  </a:cubicBezTo>
                  <a:cubicBezTo>
                    <a:pt x="161991" y="334074"/>
                    <a:pt x="160009" y="335522"/>
                    <a:pt x="158943" y="337046"/>
                  </a:cubicBezTo>
                  <a:cubicBezTo>
                    <a:pt x="157876" y="338570"/>
                    <a:pt x="157342" y="340856"/>
                    <a:pt x="157342" y="343904"/>
                  </a:cubicBezTo>
                  <a:cubicBezTo>
                    <a:pt x="157342" y="346952"/>
                    <a:pt x="158485" y="349428"/>
                    <a:pt x="160771" y="351333"/>
                  </a:cubicBezTo>
                  <a:cubicBezTo>
                    <a:pt x="163057" y="353238"/>
                    <a:pt x="166944" y="354877"/>
                    <a:pt x="172430" y="356248"/>
                  </a:cubicBezTo>
                  <a:cubicBezTo>
                    <a:pt x="174564" y="356858"/>
                    <a:pt x="175630" y="357467"/>
                    <a:pt x="175630" y="358077"/>
                  </a:cubicBezTo>
                  <a:cubicBezTo>
                    <a:pt x="175630" y="359296"/>
                    <a:pt x="170525" y="363182"/>
                    <a:pt x="160314" y="369736"/>
                  </a:cubicBezTo>
                  <a:cubicBezTo>
                    <a:pt x="159247" y="370498"/>
                    <a:pt x="158714" y="371031"/>
                    <a:pt x="158714" y="371336"/>
                  </a:cubicBezTo>
                  <a:cubicBezTo>
                    <a:pt x="158714" y="371641"/>
                    <a:pt x="159095" y="371793"/>
                    <a:pt x="159857" y="371793"/>
                  </a:cubicBezTo>
                  <a:cubicBezTo>
                    <a:pt x="162295" y="371793"/>
                    <a:pt x="168772" y="368974"/>
                    <a:pt x="179288" y="363335"/>
                  </a:cubicBezTo>
                  <a:lnTo>
                    <a:pt x="199405" y="352591"/>
                  </a:lnTo>
                  <a:cubicBezTo>
                    <a:pt x="201234" y="351676"/>
                    <a:pt x="202758" y="351219"/>
                    <a:pt x="203977" y="351219"/>
                  </a:cubicBezTo>
                  <a:cubicBezTo>
                    <a:pt x="205196" y="351219"/>
                    <a:pt x="206568" y="350343"/>
                    <a:pt x="208092" y="348590"/>
                  </a:cubicBezTo>
                  <a:cubicBezTo>
                    <a:pt x="209616" y="346838"/>
                    <a:pt x="210378" y="345390"/>
                    <a:pt x="210378" y="344247"/>
                  </a:cubicBezTo>
                  <a:cubicBezTo>
                    <a:pt x="210378" y="343104"/>
                    <a:pt x="209158" y="341504"/>
                    <a:pt x="206720" y="339446"/>
                  </a:cubicBezTo>
                  <a:cubicBezTo>
                    <a:pt x="204282" y="337389"/>
                    <a:pt x="202681" y="335941"/>
                    <a:pt x="201919" y="335103"/>
                  </a:cubicBezTo>
                  <a:cubicBezTo>
                    <a:pt x="201157" y="334265"/>
                    <a:pt x="199557" y="333845"/>
                    <a:pt x="197119" y="333845"/>
                  </a:cubicBezTo>
                  <a:cubicBezTo>
                    <a:pt x="191480" y="333845"/>
                    <a:pt x="186679" y="335065"/>
                    <a:pt x="182717" y="337503"/>
                  </a:cubicBezTo>
                  <a:cubicBezTo>
                    <a:pt x="180583" y="338722"/>
                    <a:pt x="176621" y="339332"/>
                    <a:pt x="170830" y="339332"/>
                  </a:cubicBezTo>
                  <a:cubicBezTo>
                    <a:pt x="166105" y="339332"/>
                    <a:pt x="163743" y="338646"/>
                    <a:pt x="163743" y="337274"/>
                  </a:cubicBezTo>
                  <a:cubicBezTo>
                    <a:pt x="163743" y="335598"/>
                    <a:pt x="165039" y="334607"/>
                    <a:pt x="167629" y="334303"/>
                  </a:cubicBezTo>
                  <a:cubicBezTo>
                    <a:pt x="173116" y="333845"/>
                    <a:pt x="177993" y="332017"/>
                    <a:pt x="182260" y="328816"/>
                  </a:cubicBezTo>
                  <a:cubicBezTo>
                    <a:pt x="184851" y="326835"/>
                    <a:pt x="188242" y="325235"/>
                    <a:pt x="192433" y="324016"/>
                  </a:cubicBezTo>
                  <a:cubicBezTo>
                    <a:pt x="196624" y="322796"/>
                    <a:pt x="200243" y="320777"/>
                    <a:pt x="203291" y="317958"/>
                  </a:cubicBezTo>
                  <a:cubicBezTo>
                    <a:pt x="206339" y="315138"/>
                    <a:pt x="207863" y="312738"/>
                    <a:pt x="207863" y="310757"/>
                  </a:cubicBezTo>
                  <a:cubicBezTo>
                    <a:pt x="207863" y="309538"/>
                    <a:pt x="205882" y="307061"/>
                    <a:pt x="201919" y="303327"/>
                  </a:cubicBezTo>
                  <a:cubicBezTo>
                    <a:pt x="197957" y="299594"/>
                    <a:pt x="194795" y="297727"/>
                    <a:pt x="192433" y="297727"/>
                  </a:cubicBezTo>
                  <a:cubicBezTo>
                    <a:pt x="190070" y="297727"/>
                    <a:pt x="188203" y="298412"/>
                    <a:pt x="186832" y="299784"/>
                  </a:cubicBezTo>
                  <a:cubicBezTo>
                    <a:pt x="185460" y="301156"/>
                    <a:pt x="183174" y="302565"/>
                    <a:pt x="179974" y="304013"/>
                  </a:cubicBezTo>
                  <a:cubicBezTo>
                    <a:pt x="176773" y="305461"/>
                    <a:pt x="174411" y="306185"/>
                    <a:pt x="172887" y="306185"/>
                  </a:cubicBezTo>
                  <a:cubicBezTo>
                    <a:pt x="171363" y="306185"/>
                    <a:pt x="169954" y="306718"/>
                    <a:pt x="168658" y="307785"/>
                  </a:cubicBezTo>
                  <a:cubicBezTo>
                    <a:pt x="167363" y="308852"/>
                    <a:pt x="165991" y="309385"/>
                    <a:pt x="164543" y="309385"/>
                  </a:cubicBezTo>
                  <a:cubicBezTo>
                    <a:pt x="163096" y="309385"/>
                    <a:pt x="161991" y="309004"/>
                    <a:pt x="161229" y="308242"/>
                  </a:cubicBezTo>
                  <a:lnTo>
                    <a:pt x="170830" y="288354"/>
                  </a:lnTo>
                  <a:cubicBezTo>
                    <a:pt x="173878" y="287592"/>
                    <a:pt x="176850" y="287211"/>
                    <a:pt x="179745" y="287211"/>
                  </a:cubicBezTo>
                  <a:cubicBezTo>
                    <a:pt x="186451" y="287211"/>
                    <a:pt x="192623" y="289078"/>
                    <a:pt x="198262" y="292812"/>
                  </a:cubicBezTo>
                  <a:cubicBezTo>
                    <a:pt x="203901" y="296546"/>
                    <a:pt x="207749" y="300813"/>
                    <a:pt x="209806" y="305613"/>
                  </a:cubicBezTo>
                  <a:cubicBezTo>
                    <a:pt x="211864" y="310414"/>
                    <a:pt x="215978" y="316434"/>
                    <a:pt x="222151" y="323673"/>
                  </a:cubicBezTo>
                  <a:cubicBezTo>
                    <a:pt x="228323" y="330912"/>
                    <a:pt x="235105" y="337694"/>
                    <a:pt x="242496" y="344018"/>
                  </a:cubicBezTo>
                  <a:cubicBezTo>
                    <a:pt x="249887" y="350343"/>
                    <a:pt x="254650" y="353886"/>
                    <a:pt x="256783" y="354648"/>
                  </a:cubicBezTo>
                  <a:cubicBezTo>
                    <a:pt x="258917" y="355410"/>
                    <a:pt x="263032" y="355791"/>
                    <a:pt x="269128" y="355791"/>
                  </a:cubicBezTo>
                  <a:cubicBezTo>
                    <a:pt x="275224" y="355791"/>
                    <a:pt x="281853" y="355372"/>
                    <a:pt x="289016" y="354534"/>
                  </a:cubicBezTo>
                  <a:cubicBezTo>
                    <a:pt x="296179" y="353696"/>
                    <a:pt x="299760" y="352210"/>
                    <a:pt x="299760" y="350076"/>
                  </a:cubicBezTo>
                  <a:cubicBezTo>
                    <a:pt x="299760" y="347942"/>
                    <a:pt x="297169" y="345809"/>
                    <a:pt x="291988" y="343675"/>
                  </a:cubicBezTo>
                  <a:cubicBezTo>
                    <a:pt x="258155" y="329197"/>
                    <a:pt x="236133" y="316167"/>
                    <a:pt x="225922" y="304585"/>
                  </a:cubicBezTo>
                  <a:cubicBezTo>
                    <a:pt x="218150" y="295898"/>
                    <a:pt x="211902" y="289649"/>
                    <a:pt x="207177" y="285839"/>
                  </a:cubicBezTo>
                  <a:cubicBezTo>
                    <a:pt x="202453" y="282029"/>
                    <a:pt x="197424" y="279515"/>
                    <a:pt x="192090" y="278296"/>
                  </a:cubicBezTo>
                  <a:cubicBezTo>
                    <a:pt x="195290" y="276772"/>
                    <a:pt x="201462" y="276010"/>
                    <a:pt x="210606" y="276010"/>
                  </a:cubicBezTo>
                  <a:cubicBezTo>
                    <a:pt x="216245" y="276010"/>
                    <a:pt x="219064" y="274486"/>
                    <a:pt x="219064" y="271438"/>
                  </a:cubicBezTo>
                  <a:cubicBezTo>
                    <a:pt x="219064" y="270066"/>
                    <a:pt x="218264" y="268428"/>
                    <a:pt x="216664" y="266523"/>
                  </a:cubicBezTo>
                  <a:cubicBezTo>
                    <a:pt x="215064" y="264618"/>
                    <a:pt x="212664" y="263665"/>
                    <a:pt x="209463" y="263665"/>
                  </a:cubicBezTo>
                  <a:cubicBezTo>
                    <a:pt x="206263" y="263665"/>
                    <a:pt x="201081" y="264732"/>
                    <a:pt x="193918" y="266866"/>
                  </a:cubicBezTo>
                  <a:cubicBezTo>
                    <a:pt x="194376" y="265646"/>
                    <a:pt x="195823" y="264351"/>
                    <a:pt x="198262" y="262979"/>
                  </a:cubicBezTo>
                  <a:cubicBezTo>
                    <a:pt x="203596" y="260084"/>
                    <a:pt x="209768" y="254902"/>
                    <a:pt x="216778" y="247435"/>
                  </a:cubicBezTo>
                  <a:cubicBezTo>
                    <a:pt x="221960" y="245301"/>
                    <a:pt x="224551" y="241186"/>
                    <a:pt x="224551" y="235090"/>
                  </a:cubicBezTo>
                  <a:cubicBezTo>
                    <a:pt x="224551" y="230213"/>
                    <a:pt x="222913" y="226137"/>
                    <a:pt x="219636" y="222860"/>
                  </a:cubicBezTo>
                  <a:cubicBezTo>
                    <a:pt x="216359" y="219584"/>
                    <a:pt x="213807" y="217945"/>
                    <a:pt x="211978" y="217945"/>
                  </a:cubicBezTo>
                  <a:cubicBezTo>
                    <a:pt x="210149" y="217945"/>
                    <a:pt x="208663" y="219088"/>
                    <a:pt x="207520" y="221374"/>
                  </a:cubicBezTo>
                  <a:cubicBezTo>
                    <a:pt x="206377" y="223660"/>
                    <a:pt x="205196" y="227242"/>
                    <a:pt x="203977" y="232118"/>
                  </a:cubicBezTo>
                  <a:cubicBezTo>
                    <a:pt x="198186" y="233642"/>
                    <a:pt x="188737" y="235014"/>
                    <a:pt x="175630" y="236233"/>
                  </a:cubicBezTo>
                  <a:cubicBezTo>
                    <a:pt x="175935" y="232880"/>
                    <a:pt x="181193" y="226632"/>
                    <a:pt x="191404" y="217488"/>
                  </a:cubicBezTo>
                  <a:cubicBezTo>
                    <a:pt x="193080" y="216116"/>
                    <a:pt x="193918" y="213983"/>
                    <a:pt x="193918" y="211087"/>
                  </a:cubicBezTo>
                  <a:cubicBezTo>
                    <a:pt x="193918" y="208192"/>
                    <a:pt x="192394" y="205144"/>
                    <a:pt x="189346" y="201943"/>
                  </a:cubicBezTo>
                  <a:cubicBezTo>
                    <a:pt x="186298" y="198743"/>
                    <a:pt x="183174" y="197143"/>
                    <a:pt x="179974" y="197143"/>
                  </a:cubicBezTo>
                  <a:cubicBezTo>
                    <a:pt x="179212" y="197143"/>
                    <a:pt x="178183" y="197333"/>
                    <a:pt x="176888" y="197714"/>
                  </a:cubicBezTo>
                  <a:cubicBezTo>
                    <a:pt x="175592" y="198095"/>
                    <a:pt x="173649" y="198286"/>
                    <a:pt x="171058" y="198286"/>
                  </a:cubicBezTo>
                  <a:cubicBezTo>
                    <a:pt x="168468" y="198286"/>
                    <a:pt x="166334" y="197790"/>
                    <a:pt x="164658" y="196800"/>
                  </a:cubicBezTo>
                  <a:cubicBezTo>
                    <a:pt x="162981" y="195809"/>
                    <a:pt x="161686" y="195314"/>
                    <a:pt x="160771" y="195314"/>
                  </a:cubicBezTo>
                  <a:close/>
                  <a:moveTo>
                    <a:pt x="170210" y="54"/>
                  </a:moveTo>
                  <a:cubicBezTo>
                    <a:pt x="179230" y="284"/>
                    <a:pt x="188550" y="1207"/>
                    <a:pt x="198239" y="2130"/>
                  </a:cubicBezTo>
                  <a:cubicBezTo>
                    <a:pt x="217618" y="3975"/>
                    <a:pt x="241795" y="9143"/>
                    <a:pt x="260251" y="13203"/>
                  </a:cubicBezTo>
                  <a:cubicBezTo>
                    <a:pt x="278706" y="17264"/>
                    <a:pt x="294578" y="17264"/>
                    <a:pt x="308974" y="26492"/>
                  </a:cubicBezTo>
                  <a:cubicBezTo>
                    <a:pt x="323369" y="35719"/>
                    <a:pt x="338872" y="57866"/>
                    <a:pt x="346624" y="68571"/>
                  </a:cubicBezTo>
                  <a:cubicBezTo>
                    <a:pt x="354375" y="79275"/>
                    <a:pt x="351053" y="81120"/>
                    <a:pt x="355482" y="90717"/>
                  </a:cubicBezTo>
                  <a:cubicBezTo>
                    <a:pt x="359911" y="100314"/>
                    <a:pt x="368586" y="111018"/>
                    <a:pt x="373200" y="126152"/>
                  </a:cubicBezTo>
                  <a:cubicBezTo>
                    <a:pt x="377814" y="141286"/>
                    <a:pt x="382981" y="166571"/>
                    <a:pt x="383166" y="181520"/>
                  </a:cubicBezTo>
                  <a:cubicBezTo>
                    <a:pt x="383350" y="196469"/>
                    <a:pt x="375045" y="199053"/>
                    <a:pt x="374307" y="215847"/>
                  </a:cubicBezTo>
                  <a:cubicBezTo>
                    <a:pt x="373569" y="232642"/>
                    <a:pt x="378367" y="260510"/>
                    <a:pt x="378736" y="282288"/>
                  </a:cubicBezTo>
                  <a:cubicBezTo>
                    <a:pt x="379105" y="304066"/>
                    <a:pt x="379844" y="328612"/>
                    <a:pt x="376522" y="346514"/>
                  </a:cubicBezTo>
                  <a:cubicBezTo>
                    <a:pt x="373200" y="364416"/>
                    <a:pt x="366371" y="378627"/>
                    <a:pt x="358804" y="389700"/>
                  </a:cubicBezTo>
                  <a:cubicBezTo>
                    <a:pt x="351237" y="400774"/>
                    <a:pt x="339980" y="408156"/>
                    <a:pt x="331121" y="412955"/>
                  </a:cubicBezTo>
                  <a:cubicBezTo>
                    <a:pt x="322262" y="417753"/>
                    <a:pt x="312111" y="412032"/>
                    <a:pt x="305652" y="418491"/>
                  </a:cubicBezTo>
                  <a:cubicBezTo>
                    <a:pt x="299192" y="424951"/>
                    <a:pt x="300115" y="434178"/>
                    <a:pt x="292363" y="451712"/>
                  </a:cubicBezTo>
                  <a:cubicBezTo>
                    <a:pt x="290426" y="456095"/>
                    <a:pt x="287888" y="461851"/>
                    <a:pt x="285045" y="468252"/>
                  </a:cubicBezTo>
                  <a:lnTo>
                    <a:pt x="279641" y="480305"/>
                  </a:lnTo>
                  <a:lnTo>
                    <a:pt x="278721" y="484465"/>
                  </a:lnTo>
                  <a:cubicBezTo>
                    <a:pt x="272916" y="506767"/>
                    <a:pt x="264542" y="518844"/>
                    <a:pt x="258036" y="531440"/>
                  </a:cubicBezTo>
                  <a:cubicBezTo>
                    <a:pt x="249362" y="548235"/>
                    <a:pt x="245486" y="549712"/>
                    <a:pt x="231459" y="559123"/>
                  </a:cubicBezTo>
                  <a:cubicBezTo>
                    <a:pt x="217433" y="568536"/>
                    <a:pt x="189011" y="580901"/>
                    <a:pt x="173878" y="587914"/>
                  </a:cubicBezTo>
                  <a:cubicBezTo>
                    <a:pt x="158744" y="594928"/>
                    <a:pt x="155053" y="604155"/>
                    <a:pt x="140657" y="601203"/>
                  </a:cubicBezTo>
                  <a:cubicBezTo>
                    <a:pt x="126262" y="598250"/>
                    <a:pt x="98025" y="580163"/>
                    <a:pt x="87505" y="570197"/>
                  </a:cubicBezTo>
                  <a:cubicBezTo>
                    <a:pt x="76985" y="560231"/>
                    <a:pt x="82707" y="550634"/>
                    <a:pt x="77539" y="541406"/>
                  </a:cubicBezTo>
                  <a:cubicBezTo>
                    <a:pt x="72371" y="532178"/>
                    <a:pt x="60929" y="523320"/>
                    <a:pt x="56499" y="514830"/>
                  </a:cubicBezTo>
                  <a:cubicBezTo>
                    <a:pt x="53178" y="508463"/>
                    <a:pt x="51828" y="508325"/>
                    <a:pt x="51283" y="500867"/>
                  </a:cubicBezTo>
                  <a:lnTo>
                    <a:pt x="51222" y="499599"/>
                  </a:lnTo>
                  <a:lnTo>
                    <a:pt x="49752" y="496550"/>
                  </a:lnTo>
                  <a:cubicBezTo>
                    <a:pt x="47941" y="491144"/>
                    <a:pt x="47410" y="485405"/>
                    <a:pt x="47364" y="479603"/>
                  </a:cubicBezTo>
                  <a:lnTo>
                    <a:pt x="47675" y="469212"/>
                  </a:lnTo>
                  <a:lnTo>
                    <a:pt x="46326" y="461401"/>
                  </a:lnTo>
                  <a:cubicBezTo>
                    <a:pt x="46043" y="458333"/>
                    <a:pt x="45903" y="454970"/>
                    <a:pt x="45993" y="451214"/>
                  </a:cubicBezTo>
                  <a:lnTo>
                    <a:pt x="46442" y="445855"/>
                  </a:lnTo>
                  <a:lnTo>
                    <a:pt x="38228" y="417107"/>
                  </a:lnTo>
                  <a:cubicBezTo>
                    <a:pt x="35275" y="407879"/>
                    <a:pt x="32138" y="399297"/>
                    <a:pt x="28816" y="391915"/>
                  </a:cubicBezTo>
                  <a:cubicBezTo>
                    <a:pt x="22172" y="377150"/>
                    <a:pt x="10545" y="365892"/>
                    <a:pt x="6669" y="357587"/>
                  </a:cubicBezTo>
                  <a:cubicBezTo>
                    <a:pt x="2793" y="349282"/>
                    <a:pt x="5561" y="361278"/>
                    <a:pt x="4454" y="344299"/>
                  </a:cubicBezTo>
                  <a:cubicBezTo>
                    <a:pt x="3347" y="327320"/>
                    <a:pt x="-344" y="283949"/>
                    <a:pt x="25" y="255712"/>
                  </a:cubicBezTo>
                  <a:cubicBezTo>
                    <a:pt x="394" y="227475"/>
                    <a:pt x="2424" y="194439"/>
                    <a:pt x="6669" y="174876"/>
                  </a:cubicBezTo>
                  <a:cubicBezTo>
                    <a:pt x="10914" y="155313"/>
                    <a:pt x="21249" y="152545"/>
                    <a:pt x="25494" y="138333"/>
                  </a:cubicBezTo>
                  <a:cubicBezTo>
                    <a:pt x="29739" y="124122"/>
                    <a:pt x="25494" y="103452"/>
                    <a:pt x="32138" y="89610"/>
                  </a:cubicBezTo>
                  <a:cubicBezTo>
                    <a:pt x="38782" y="75768"/>
                    <a:pt x="54654" y="66171"/>
                    <a:pt x="65358" y="55282"/>
                  </a:cubicBezTo>
                  <a:cubicBezTo>
                    <a:pt x="76062" y="44394"/>
                    <a:pt x="83260" y="33136"/>
                    <a:pt x="96364" y="24277"/>
                  </a:cubicBezTo>
                  <a:cubicBezTo>
                    <a:pt x="109467" y="15418"/>
                    <a:pt x="127000" y="5821"/>
                    <a:pt x="143980" y="2130"/>
                  </a:cubicBezTo>
                  <a:cubicBezTo>
                    <a:pt x="152469" y="284"/>
                    <a:pt x="161190" y="-177"/>
                    <a:pt x="170210" y="54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26055" y="4379141"/>
              <a:ext cx="409725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发扬了中华民族传统美德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252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80" y="791729"/>
            <a:ext cx="2412073" cy="23776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2696" y="5106473"/>
            <a:ext cx="42835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新儒家</a:t>
            </a:r>
            <a:r>
              <a:rPr kumimoji="1" lang="zh-CN" altLang="en-US" sz="4000" dirty="0">
                <a:solidFill>
                  <a:srgbClr val="D92419"/>
                </a:solidFill>
                <a:latin typeface="STXingkai" charset="-122"/>
                <a:ea typeface="STXingkai" charset="-122"/>
                <a:cs typeface="STXingkai" charset="-122"/>
              </a:rPr>
              <a:t>消极</a:t>
            </a:r>
            <a:r>
              <a:rPr kumimoji="1" lang="zh-CN" altLang="en-US" sz="4000" dirty="0">
                <a:latin typeface="STXingkai" charset="-122"/>
                <a:ea typeface="STXingkai" charset="-122"/>
                <a:cs typeface="STXingkai" charset="-122"/>
              </a:rPr>
              <a:t>影响？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3608619" y="1375575"/>
            <a:ext cx="7844628" cy="1015663"/>
            <a:chOff x="3608619" y="1375575"/>
            <a:chExt cx="7844628" cy="1015663"/>
          </a:xfrm>
        </p:grpSpPr>
        <p:sp>
          <p:nvSpPr>
            <p:cNvPr id="5" name="任意形状 4"/>
            <p:cNvSpPr/>
            <p:nvPr/>
          </p:nvSpPr>
          <p:spPr>
            <a:xfrm>
              <a:off x="3608619" y="1375575"/>
              <a:ext cx="403961" cy="634423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323613" y="568399"/>
                  </a:moveTo>
                  <a:cubicBezTo>
                    <a:pt x="324083" y="570279"/>
                    <a:pt x="324318" y="572276"/>
                    <a:pt x="324318" y="574390"/>
                  </a:cubicBezTo>
                  <a:cubicBezTo>
                    <a:pt x="324318" y="584728"/>
                    <a:pt x="317034" y="594478"/>
                    <a:pt x="302467" y="603642"/>
                  </a:cubicBezTo>
                  <a:cubicBezTo>
                    <a:pt x="297534" y="604111"/>
                    <a:pt x="293657" y="604816"/>
                    <a:pt x="290837" y="605756"/>
                  </a:cubicBezTo>
                  <a:cubicBezTo>
                    <a:pt x="289898" y="603876"/>
                    <a:pt x="289428" y="601586"/>
                    <a:pt x="289428" y="598884"/>
                  </a:cubicBezTo>
                  <a:cubicBezTo>
                    <a:pt x="289428" y="596182"/>
                    <a:pt x="290074" y="593304"/>
                    <a:pt x="291366" y="590249"/>
                  </a:cubicBezTo>
                  <a:cubicBezTo>
                    <a:pt x="292658" y="587195"/>
                    <a:pt x="293069" y="582731"/>
                    <a:pt x="292600" y="576857"/>
                  </a:cubicBezTo>
                  <a:cubicBezTo>
                    <a:pt x="300588" y="570279"/>
                    <a:pt x="310926" y="567459"/>
                    <a:pt x="323613" y="568399"/>
                  </a:cubicBezTo>
                  <a:close/>
                  <a:moveTo>
                    <a:pt x="320441" y="527518"/>
                  </a:moveTo>
                  <a:cubicBezTo>
                    <a:pt x="321381" y="527518"/>
                    <a:pt x="321851" y="528516"/>
                    <a:pt x="321851" y="530513"/>
                  </a:cubicBezTo>
                  <a:cubicBezTo>
                    <a:pt x="321851" y="532510"/>
                    <a:pt x="319560" y="536093"/>
                    <a:pt x="314979" y="541262"/>
                  </a:cubicBezTo>
                  <a:cubicBezTo>
                    <a:pt x="310397" y="546431"/>
                    <a:pt x="304582" y="549838"/>
                    <a:pt x="297534" y="551483"/>
                  </a:cubicBezTo>
                  <a:cubicBezTo>
                    <a:pt x="290485" y="553127"/>
                    <a:pt x="284494" y="553950"/>
                    <a:pt x="279560" y="553950"/>
                  </a:cubicBezTo>
                  <a:cubicBezTo>
                    <a:pt x="273451" y="546431"/>
                    <a:pt x="270984" y="540323"/>
                    <a:pt x="272159" y="535624"/>
                  </a:cubicBezTo>
                  <a:cubicBezTo>
                    <a:pt x="290955" y="536093"/>
                    <a:pt x="306109" y="533626"/>
                    <a:pt x="317622" y="528223"/>
                  </a:cubicBezTo>
                  <a:cubicBezTo>
                    <a:pt x="318562" y="527753"/>
                    <a:pt x="319501" y="527518"/>
                    <a:pt x="320441" y="527518"/>
                  </a:cubicBezTo>
                  <a:close/>
                  <a:moveTo>
                    <a:pt x="330661" y="506725"/>
                  </a:moveTo>
                  <a:cubicBezTo>
                    <a:pt x="326667" y="506725"/>
                    <a:pt x="322673" y="507195"/>
                    <a:pt x="318679" y="508134"/>
                  </a:cubicBezTo>
                  <a:cubicBezTo>
                    <a:pt x="314685" y="509074"/>
                    <a:pt x="297299" y="514478"/>
                    <a:pt x="266520" y="524346"/>
                  </a:cubicBezTo>
                  <a:cubicBezTo>
                    <a:pt x="265110" y="523406"/>
                    <a:pt x="264406" y="522231"/>
                    <a:pt x="264406" y="520822"/>
                  </a:cubicBezTo>
                  <a:lnTo>
                    <a:pt x="265463" y="518002"/>
                  </a:lnTo>
                  <a:cubicBezTo>
                    <a:pt x="265463" y="517062"/>
                    <a:pt x="264699" y="516593"/>
                    <a:pt x="263172" y="516593"/>
                  </a:cubicBezTo>
                  <a:cubicBezTo>
                    <a:pt x="261645" y="516593"/>
                    <a:pt x="259060" y="517826"/>
                    <a:pt x="255419" y="520293"/>
                  </a:cubicBezTo>
                  <a:cubicBezTo>
                    <a:pt x="251777" y="522760"/>
                    <a:pt x="249956" y="525403"/>
                    <a:pt x="249956" y="528223"/>
                  </a:cubicBezTo>
                  <a:cubicBezTo>
                    <a:pt x="249956" y="531042"/>
                    <a:pt x="250778" y="534155"/>
                    <a:pt x="252423" y="537562"/>
                  </a:cubicBezTo>
                  <a:cubicBezTo>
                    <a:pt x="254068" y="540969"/>
                    <a:pt x="256182" y="548546"/>
                    <a:pt x="258767" y="560293"/>
                  </a:cubicBezTo>
                  <a:cubicBezTo>
                    <a:pt x="260646" y="568517"/>
                    <a:pt x="264641" y="575565"/>
                    <a:pt x="270749" y="581439"/>
                  </a:cubicBezTo>
                  <a:cubicBezTo>
                    <a:pt x="270514" y="584258"/>
                    <a:pt x="270397" y="588194"/>
                    <a:pt x="270397" y="593245"/>
                  </a:cubicBezTo>
                  <a:cubicBezTo>
                    <a:pt x="270397" y="598296"/>
                    <a:pt x="271572" y="603407"/>
                    <a:pt x="273921" y="608575"/>
                  </a:cubicBezTo>
                  <a:cubicBezTo>
                    <a:pt x="262174" y="610690"/>
                    <a:pt x="252541" y="612687"/>
                    <a:pt x="245022" y="614567"/>
                  </a:cubicBezTo>
                  <a:cubicBezTo>
                    <a:pt x="237504" y="616446"/>
                    <a:pt x="232452" y="617386"/>
                    <a:pt x="229868" y="617386"/>
                  </a:cubicBezTo>
                  <a:lnTo>
                    <a:pt x="224582" y="616681"/>
                  </a:lnTo>
                  <a:cubicBezTo>
                    <a:pt x="222467" y="616681"/>
                    <a:pt x="220764" y="617269"/>
                    <a:pt x="219471" y="618443"/>
                  </a:cubicBezTo>
                  <a:cubicBezTo>
                    <a:pt x="218179" y="619618"/>
                    <a:pt x="217533" y="621087"/>
                    <a:pt x="217533" y="622849"/>
                  </a:cubicBezTo>
                  <a:cubicBezTo>
                    <a:pt x="217533" y="624611"/>
                    <a:pt x="218355" y="626432"/>
                    <a:pt x="220000" y="628311"/>
                  </a:cubicBezTo>
                  <a:cubicBezTo>
                    <a:pt x="221645" y="630191"/>
                    <a:pt x="223759" y="634302"/>
                    <a:pt x="226344" y="640646"/>
                  </a:cubicBezTo>
                  <a:cubicBezTo>
                    <a:pt x="227283" y="642761"/>
                    <a:pt x="228458" y="643818"/>
                    <a:pt x="229868" y="643818"/>
                  </a:cubicBezTo>
                  <a:cubicBezTo>
                    <a:pt x="231278" y="643818"/>
                    <a:pt x="235272" y="641703"/>
                    <a:pt x="241850" y="637474"/>
                  </a:cubicBezTo>
                  <a:cubicBezTo>
                    <a:pt x="248429" y="633245"/>
                    <a:pt x="261234" y="629192"/>
                    <a:pt x="280265" y="625316"/>
                  </a:cubicBezTo>
                  <a:cubicBezTo>
                    <a:pt x="299296" y="621439"/>
                    <a:pt x="314685" y="619501"/>
                    <a:pt x="326432" y="619501"/>
                  </a:cubicBezTo>
                  <a:cubicBezTo>
                    <a:pt x="338180" y="619501"/>
                    <a:pt x="347049" y="620088"/>
                    <a:pt x="353040" y="621263"/>
                  </a:cubicBezTo>
                  <a:cubicBezTo>
                    <a:pt x="359032" y="622438"/>
                    <a:pt x="371778" y="625609"/>
                    <a:pt x="391279" y="630778"/>
                  </a:cubicBezTo>
                  <a:cubicBezTo>
                    <a:pt x="395978" y="631953"/>
                    <a:pt x="400148" y="632540"/>
                    <a:pt x="403790" y="632540"/>
                  </a:cubicBezTo>
                  <a:cubicBezTo>
                    <a:pt x="407431" y="632540"/>
                    <a:pt x="409252" y="630543"/>
                    <a:pt x="409252" y="626549"/>
                  </a:cubicBezTo>
                  <a:cubicBezTo>
                    <a:pt x="409252" y="623495"/>
                    <a:pt x="408078" y="619501"/>
                    <a:pt x="405728" y="614567"/>
                  </a:cubicBezTo>
                  <a:cubicBezTo>
                    <a:pt x="403378" y="609633"/>
                    <a:pt x="398562" y="605169"/>
                    <a:pt x="391279" y="601175"/>
                  </a:cubicBezTo>
                  <a:cubicBezTo>
                    <a:pt x="383995" y="597180"/>
                    <a:pt x="377064" y="595183"/>
                    <a:pt x="370486" y="595183"/>
                  </a:cubicBezTo>
                  <a:cubicBezTo>
                    <a:pt x="367431" y="595183"/>
                    <a:pt x="364788" y="595653"/>
                    <a:pt x="362556" y="596593"/>
                  </a:cubicBezTo>
                  <a:cubicBezTo>
                    <a:pt x="360324" y="597533"/>
                    <a:pt x="356330" y="598003"/>
                    <a:pt x="350574" y="598003"/>
                  </a:cubicBezTo>
                  <a:cubicBezTo>
                    <a:pt x="344817" y="598003"/>
                    <a:pt x="339002" y="598473"/>
                    <a:pt x="333128" y="599412"/>
                  </a:cubicBezTo>
                  <a:cubicBezTo>
                    <a:pt x="335243" y="594478"/>
                    <a:pt x="337710" y="589779"/>
                    <a:pt x="340529" y="585315"/>
                  </a:cubicBezTo>
                  <a:cubicBezTo>
                    <a:pt x="341469" y="584141"/>
                    <a:pt x="341939" y="581439"/>
                    <a:pt x="341939" y="577210"/>
                  </a:cubicBezTo>
                  <a:cubicBezTo>
                    <a:pt x="341939" y="572981"/>
                    <a:pt x="341822" y="569691"/>
                    <a:pt x="341587" y="567342"/>
                  </a:cubicBezTo>
                  <a:cubicBezTo>
                    <a:pt x="343701" y="565227"/>
                    <a:pt x="344758" y="563054"/>
                    <a:pt x="344758" y="560822"/>
                  </a:cubicBezTo>
                  <a:cubicBezTo>
                    <a:pt x="344758" y="558590"/>
                    <a:pt x="343760" y="556710"/>
                    <a:pt x="341763" y="555183"/>
                  </a:cubicBezTo>
                  <a:cubicBezTo>
                    <a:pt x="339766" y="553656"/>
                    <a:pt x="338767" y="551659"/>
                    <a:pt x="338767" y="549192"/>
                  </a:cubicBezTo>
                  <a:cubicBezTo>
                    <a:pt x="338767" y="546725"/>
                    <a:pt x="339766" y="544199"/>
                    <a:pt x="341763" y="541615"/>
                  </a:cubicBezTo>
                  <a:cubicBezTo>
                    <a:pt x="343760" y="539030"/>
                    <a:pt x="346579" y="537033"/>
                    <a:pt x="350221" y="535624"/>
                  </a:cubicBezTo>
                  <a:cubicBezTo>
                    <a:pt x="353863" y="534214"/>
                    <a:pt x="355684" y="531747"/>
                    <a:pt x="355684" y="528223"/>
                  </a:cubicBezTo>
                  <a:cubicBezTo>
                    <a:pt x="355684" y="524698"/>
                    <a:pt x="353745" y="520234"/>
                    <a:pt x="349869" y="514830"/>
                  </a:cubicBezTo>
                  <a:cubicBezTo>
                    <a:pt x="345992" y="509427"/>
                    <a:pt x="339590" y="506725"/>
                    <a:pt x="330661" y="506725"/>
                  </a:cubicBezTo>
                  <a:close/>
                  <a:moveTo>
                    <a:pt x="387754" y="440821"/>
                  </a:moveTo>
                  <a:cubicBezTo>
                    <a:pt x="373892" y="440821"/>
                    <a:pt x="361088" y="441526"/>
                    <a:pt x="349340" y="442936"/>
                  </a:cubicBezTo>
                  <a:cubicBezTo>
                    <a:pt x="337593" y="444345"/>
                    <a:pt x="318444" y="447106"/>
                    <a:pt x="291895" y="451218"/>
                  </a:cubicBezTo>
                  <a:cubicBezTo>
                    <a:pt x="265345" y="455329"/>
                    <a:pt x="249251" y="458207"/>
                    <a:pt x="243612" y="459852"/>
                  </a:cubicBezTo>
                  <a:cubicBezTo>
                    <a:pt x="237974" y="461497"/>
                    <a:pt x="234214" y="463494"/>
                    <a:pt x="232335" y="465843"/>
                  </a:cubicBezTo>
                  <a:cubicBezTo>
                    <a:pt x="230455" y="468193"/>
                    <a:pt x="227871" y="470249"/>
                    <a:pt x="224582" y="472011"/>
                  </a:cubicBezTo>
                  <a:cubicBezTo>
                    <a:pt x="221292" y="473773"/>
                    <a:pt x="218943" y="474654"/>
                    <a:pt x="217533" y="474654"/>
                  </a:cubicBezTo>
                  <a:cubicBezTo>
                    <a:pt x="214714" y="465491"/>
                    <a:pt x="211307" y="460909"/>
                    <a:pt x="207313" y="460909"/>
                  </a:cubicBezTo>
                  <a:cubicBezTo>
                    <a:pt x="205668" y="460909"/>
                    <a:pt x="204846" y="461673"/>
                    <a:pt x="204846" y="463200"/>
                  </a:cubicBezTo>
                  <a:cubicBezTo>
                    <a:pt x="204846" y="464727"/>
                    <a:pt x="205022" y="466078"/>
                    <a:pt x="205374" y="467253"/>
                  </a:cubicBezTo>
                  <a:cubicBezTo>
                    <a:pt x="205727" y="468428"/>
                    <a:pt x="205903" y="469720"/>
                    <a:pt x="205903" y="471130"/>
                  </a:cubicBezTo>
                  <a:cubicBezTo>
                    <a:pt x="205903" y="476769"/>
                    <a:pt x="204200" y="483523"/>
                    <a:pt x="200793" y="491394"/>
                  </a:cubicBezTo>
                  <a:cubicBezTo>
                    <a:pt x="197386" y="499265"/>
                    <a:pt x="193803" y="504023"/>
                    <a:pt x="190044" y="505667"/>
                  </a:cubicBezTo>
                  <a:cubicBezTo>
                    <a:pt x="188634" y="506372"/>
                    <a:pt x="187929" y="507899"/>
                    <a:pt x="187929" y="510249"/>
                  </a:cubicBezTo>
                  <a:cubicBezTo>
                    <a:pt x="187929" y="512598"/>
                    <a:pt x="188752" y="518296"/>
                    <a:pt x="190396" y="527342"/>
                  </a:cubicBezTo>
                  <a:cubicBezTo>
                    <a:pt x="192041" y="536387"/>
                    <a:pt x="193686" y="541673"/>
                    <a:pt x="195330" y="543201"/>
                  </a:cubicBezTo>
                  <a:cubicBezTo>
                    <a:pt x="196975" y="544728"/>
                    <a:pt x="198737" y="545491"/>
                    <a:pt x="200617" y="545491"/>
                  </a:cubicBezTo>
                  <a:cubicBezTo>
                    <a:pt x="206960" y="545491"/>
                    <a:pt x="211189" y="539676"/>
                    <a:pt x="213304" y="528046"/>
                  </a:cubicBezTo>
                  <a:cubicBezTo>
                    <a:pt x="215418" y="516416"/>
                    <a:pt x="217298" y="500968"/>
                    <a:pt x="218943" y="481702"/>
                  </a:cubicBezTo>
                  <a:cubicBezTo>
                    <a:pt x="224582" y="479118"/>
                    <a:pt x="229163" y="477180"/>
                    <a:pt x="232687" y="475887"/>
                  </a:cubicBezTo>
                  <a:cubicBezTo>
                    <a:pt x="236212" y="474595"/>
                    <a:pt x="241557" y="473949"/>
                    <a:pt x="248723" y="473949"/>
                  </a:cubicBezTo>
                  <a:cubicBezTo>
                    <a:pt x="255889" y="473949"/>
                    <a:pt x="264582" y="472892"/>
                    <a:pt x="274802" y="470777"/>
                  </a:cubicBezTo>
                  <a:cubicBezTo>
                    <a:pt x="285022" y="468663"/>
                    <a:pt x="300059" y="464551"/>
                    <a:pt x="319913" y="458442"/>
                  </a:cubicBezTo>
                  <a:cubicBezTo>
                    <a:pt x="339766" y="452334"/>
                    <a:pt x="356506" y="449279"/>
                    <a:pt x="370133" y="449279"/>
                  </a:cubicBezTo>
                  <a:cubicBezTo>
                    <a:pt x="375772" y="449279"/>
                    <a:pt x="380001" y="449514"/>
                    <a:pt x="382820" y="449984"/>
                  </a:cubicBezTo>
                  <a:cubicBezTo>
                    <a:pt x="385640" y="450454"/>
                    <a:pt x="387049" y="451805"/>
                    <a:pt x="387049" y="454037"/>
                  </a:cubicBezTo>
                  <a:cubicBezTo>
                    <a:pt x="387049" y="456269"/>
                    <a:pt x="383232" y="460674"/>
                    <a:pt x="375596" y="467253"/>
                  </a:cubicBezTo>
                  <a:cubicBezTo>
                    <a:pt x="367960" y="473832"/>
                    <a:pt x="357563" y="478648"/>
                    <a:pt x="344406" y="481702"/>
                  </a:cubicBezTo>
                  <a:cubicBezTo>
                    <a:pt x="338767" y="474654"/>
                    <a:pt x="332071" y="471130"/>
                    <a:pt x="324318" y="471130"/>
                  </a:cubicBezTo>
                  <a:cubicBezTo>
                    <a:pt x="321029" y="471130"/>
                    <a:pt x="318679" y="471835"/>
                    <a:pt x="317269" y="473244"/>
                  </a:cubicBezTo>
                  <a:cubicBezTo>
                    <a:pt x="315860" y="474654"/>
                    <a:pt x="307754" y="476945"/>
                    <a:pt x="292952" y="480117"/>
                  </a:cubicBezTo>
                  <a:cubicBezTo>
                    <a:pt x="278150" y="483288"/>
                    <a:pt x="265933" y="485579"/>
                    <a:pt x="256300" y="486989"/>
                  </a:cubicBezTo>
                  <a:cubicBezTo>
                    <a:pt x="252071" y="487459"/>
                    <a:pt x="249956" y="488692"/>
                    <a:pt x="249956" y="490689"/>
                  </a:cubicBezTo>
                  <a:cubicBezTo>
                    <a:pt x="249956" y="492686"/>
                    <a:pt x="254009" y="496446"/>
                    <a:pt x="262115" y="501967"/>
                  </a:cubicBezTo>
                  <a:cubicBezTo>
                    <a:pt x="270221" y="507488"/>
                    <a:pt x="276506" y="510249"/>
                    <a:pt x="280970" y="510249"/>
                  </a:cubicBezTo>
                  <a:cubicBezTo>
                    <a:pt x="285434" y="510249"/>
                    <a:pt x="291542" y="508369"/>
                    <a:pt x="299296" y="504610"/>
                  </a:cubicBezTo>
                  <a:cubicBezTo>
                    <a:pt x="314332" y="497327"/>
                    <a:pt x="326550" y="493685"/>
                    <a:pt x="335948" y="493685"/>
                  </a:cubicBezTo>
                  <a:cubicBezTo>
                    <a:pt x="343701" y="493685"/>
                    <a:pt x="347578" y="492275"/>
                    <a:pt x="347578" y="489456"/>
                  </a:cubicBezTo>
                  <a:cubicBezTo>
                    <a:pt x="347578" y="488281"/>
                    <a:pt x="347108" y="486636"/>
                    <a:pt x="346168" y="484522"/>
                  </a:cubicBezTo>
                  <a:cubicBezTo>
                    <a:pt x="361205" y="484992"/>
                    <a:pt x="373540" y="484287"/>
                    <a:pt x="383173" y="482407"/>
                  </a:cubicBezTo>
                  <a:cubicBezTo>
                    <a:pt x="386227" y="481702"/>
                    <a:pt x="389869" y="481350"/>
                    <a:pt x="394098" y="481350"/>
                  </a:cubicBezTo>
                  <a:cubicBezTo>
                    <a:pt x="398327" y="481350"/>
                    <a:pt x="401734" y="481761"/>
                    <a:pt x="404318" y="482584"/>
                  </a:cubicBezTo>
                  <a:cubicBezTo>
                    <a:pt x="406903" y="483406"/>
                    <a:pt x="409546" y="483817"/>
                    <a:pt x="412248" y="483817"/>
                  </a:cubicBezTo>
                  <a:cubicBezTo>
                    <a:pt x="414950" y="483817"/>
                    <a:pt x="417299" y="482701"/>
                    <a:pt x="419296" y="480469"/>
                  </a:cubicBezTo>
                  <a:cubicBezTo>
                    <a:pt x="421293" y="478237"/>
                    <a:pt x="422292" y="475476"/>
                    <a:pt x="422292" y="472187"/>
                  </a:cubicBezTo>
                  <a:cubicBezTo>
                    <a:pt x="422292" y="468898"/>
                    <a:pt x="421352" y="465961"/>
                    <a:pt x="419473" y="463376"/>
                  </a:cubicBezTo>
                  <a:cubicBezTo>
                    <a:pt x="417593" y="460792"/>
                    <a:pt x="414480" y="457326"/>
                    <a:pt x="410133" y="452980"/>
                  </a:cubicBezTo>
                  <a:cubicBezTo>
                    <a:pt x="405787" y="448633"/>
                    <a:pt x="401910" y="445520"/>
                    <a:pt x="398503" y="443641"/>
                  </a:cubicBezTo>
                  <a:cubicBezTo>
                    <a:pt x="395097" y="441761"/>
                    <a:pt x="391514" y="440821"/>
                    <a:pt x="387754" y="440821"/>
                  </a:cubicBezTo>
                  <a:close/>
                  <a:moveTo>
                    <a:pt x="287842" y="321702"/>
                  </a:moveTo>
                  <a:cubicBezTo>
                    <a:pt x="278796" y="321702"/>
                    <a:pt x="274273" y="324051"/>
                    <a:pt x="274273" y="328750"/>
                  </a:cubicBezTo>
                  <a:cubicBezTo>
                    <a:pt x="274273" y="332979"/>
                    <a:pt x="275566" y="335094"/>
                    <a:pt x="278150" y="335094"/>
                  </a:cubicBezTo>
                  <a:cubicBezTo>
                    <a:pt x="278855" y="335094"/>
                    <a:pt x="279619" y="334917"/>
                    <a:pt x="280441" y="334565"/>
                  </a:cubicBezTo>
                  <a:cubicBezTo>
                    <a:pt x="281263" y="334213"/>
                    <a:pt x="281909" y="334036"/>
                    <a:pt x="282379" y="334036"/>
                  </a:cubicBezTo>
                  <a:cubicBezTo>
                    <a:pt x="284494" y="334036"/>
                    <a:pt x="286432" y="336562"/>
                    <a:pt x="288194" y="341614"/>
                  </a:cubicBezTo>
                  <a:cubicBezTo>
                    <a:pt x="289956" y="346665"/>
                    <a:pt x="290837" y="352597"/>
                    <a:pt x="290837" y="359411"/>
                  </a:cubicBezTo>
                  <a:cubicBezTo>
                    <a:pt x="290837" y="366225"/>
                    <a:pt x="290485" y="372451"/>
                    <a:pt x="289780" y="378090"/>
                  </a:cubicBezTo>
                  <a:cubicBezTo>
                    <a:pt x="273099" y="384668"/>
                    <a:pt x="259119" y="387957"/>
                    <a:pt x="247842" y="387957"/>
                  </a:cubicBezTo>
                  <a:cubicBezTo>
                    <a:pt x="244317" y="387957"/>
                    <a:pt x="241909" y="387664"/>
                    <a:pt x="240617" y="387076"/>
                  </a:cubicBezTo>
                  <a:cubicBezTo>
                    <a:pt x="239325" y="386489"/>
                    <a:pt x="238209" y="386195"/>
                    <a:pt x="237269" y="386195"/>
                  </a:cubicBezTo>
                  <a:cubicBezTo>
                    <a:pt x="236329" y="386195"/>
                    <a:pt x="235859" y="386548"/>
                    <a:pt x="235859" y="387253"/>
                  </a:cubicBezTo>
                  <a:cubicBezTo>
                    <a:pt x="235859" y="389602"/>
                    <a:pt x="240323" y="394477"/>
                    <a:pt x="249251" y="401878"/>
                  </a:cubicBezTo>
                  <a:cubicBezTo>
                    <a:pt x="258179" y="409279"/>
                    <a:pt x="265698" y="412980"/>
                    <a:pt x="271806" y="412980"/>
                  </a:cubicBezTo>
                  <a:cubicBezTo>
                    <a:pt x="277915" y="412980"/>
                    <a:pt x="283671" y="411217"/>
                    <a:pt x="289075" y="407693"/>
                  </a:cubicBezTo>
                  <a:cubicBezTo>
                    <a:pt x="289075" y="412157"/>
                    <a:pt x="289193" y="414977"/>
                    <a:pt x="289428" y="416151"/>
                  </a:cubicBezTo>
                  <a:cubicBezTo>
                    <a:pt x="283084" y="419206"/>
                    <a:pt x="276975" y="421262"/>
                    <a:pt x="271102" y="422319"/>
                  </a:cubicBezTo>
                  <a:cubicBezTo>
                    <a:pt x="265228" y="423376"/>
                    <a:pt x="259119" y="424962"/>
                    <a:pt x="252776" y="427077"/>
                  </a:cubicBezTo>
                  <a:cubicBezTo>
                    <a:pt x="246432" y="429191"/>
                    <a:pt x="242790" y="430601"/>
                    <a:pt x="241850" y="431306"/>
                  </a:cubicBezTo>
                  <a:cubicBezTo>
                    <a:pt x="240911" y="432011"/>
                    <a:pt x="240441" y="432715"/>
                    <a:pt x="240441" y="433420"/>
                  </a:cubicBezTo>
                  <a:cubicBezTo>
                    <a:pt x="240441" y="435535"/>
                    <a:pt x="244082" y="438295"/>
                    <a:pt x="251366" y="441702"/>
                  </a:cubicBezTo>
                  <a:cubicBezTo>
                    <a:pt x="258649" y="445109"/>
                    <a:pt x="264523" y="446812"/>
                    <a:pt x="268987" y="446812"/>
                  </a:cubicBezTo>
                  <a:cubicBezTo>
                    <a:pt x="273451" y="446812"/>
                    <a:pt x="286256" y="443288"/>
                    <a:pt x="307401" y="436240"/>
                  </a:cubicBezTo>
                  <a:cubicBezTo>
                    <a:pt x="319619" y="432245"/>
                    <a:pt x="328429" y="430248"/>
                    <a:pt x="333833" y="430248"/>
                  </a:cubicBezTo>
                  <a:cubicBezTo>
                    <a:pt x="337358" y="430248"/>
                    <a:pt x="339120" y="428428"/>
                    <a:pt x="339120" y="424786"/>
                  </a:cubicBezTo>
                  <a:cubicBezTo>
                    <a:pt x="339120" y="421144"/>
                    <a:pt x="337886" y="417444"/>
                    <a:pt x="335419" y="413684"/>
                  </a:cubicBezTo>
                  <a:cubicBezTo>
                    <a:pt x="332952" y="409925"/>
                    <a:pt x="329017" y="408046"/>
                    <a:pt x="323613" y="408046"/>
                  </a:cubicBezTo>
                  <a:cubicBezTo>
                    <a:pt x="321968" y="408046"/>
                    <a:pt x="320206" y="408281"/>
                    <a:pt x="318327" y="408751"/>
                  </a:cubicBezTo>
                  <a:cubicBezTo>
                    <a:pt x="318092" y="404521"/>
                    <a:pt x="318444" y="399470"/>
                    <a:pt x="319384" y="393596"/>
                  </a:cubicBezTo>
                  <a:cubicBezTo>
                    <a:pt x="329252" y="389837"/>
                    <a:pt x="337593" y="387957"/>
                    <a:pt x="344406" y="387957"/>
                  </a:cubicBezTo>
                  <a:lnTo>
                    <a:pt x="349692" y="387957"/>
                  </a:lnTo>
                  <a:cubicBezTo>
                    <a:pt x="351572" y="387957"/>
                    <a:pt x="353099" y="387546"/>
                    <a:pt x="354274" y="386724"/>
                  </a:cubicBezTo>
                  <a:cubicBezTo>
                    <a:pt x="355449" y="385902"/>
                    <a:pt x="356036" y="384551"/>
                    <a:pt x="356036" y="382671"/>
                  </a:cubicBezTo>
                  <a:cubicBezTo>
                    <a:pt x="356036" y="380791"/>
                    <a:pt x="353275" y="377032"/>
                    <a:pt x="347754" y="371393"/>
                  </a:cubicBezTo>
                  <a:cubicBezTo>
                    <a:pt x="342233" y="365755"/>
                    <a:pt x="336183" y="362935"/>
                    <a:pt x="329604" y="362935"/>
                  </a:cubicBezTo>
                  <a:cubicBezTo>
                    <a:pt x="327490" y="362935"/>
                    <a:pt x="325023" y="363170"/>
                    <a:pt x="322203" y="363640"/>
                  </a:cubicBezTo>
                  <a:cubicBezTo>
                    <a:pt x="322908" y="353067"/>
                    <a:pt x="319619" y="343434"/>
                    <a:pt x="312335" y="334741"/>
                  </a:cubicBezTo>
                  <a:cubicBezTo>
                    <a:pt x="305052" y="326048"/>
                    <a:pt x="296887" y="321702"/>
                    <a:pt x="287842" y="321702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2" y="6453"/>
                    <a:pt x="392398" y="14840"/>
                    <a:pt x="422349" y="21429"/>
                  </a:cubicBezTo>
                  <a:cubicBezTo>
                    <a:pt x="452299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1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7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8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1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5" y="247558"/>
                    <a:pt x="41374" y="224495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399"/>
                  </a:cubicBezTo>
                  <a:cubicBezTo>
                    <a:pt x="177650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256331" y="1375575"/>
              <a:ext cx="719691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扼杀不同流派的思想，有专制作风、不利于科技文化的发展</a:t>
              </a:r>
            </a:p>
          </p:txBody>
        </p:sp>
      </p:grpSp>
      <p:grpSp>
        <p:nvGrpSpPr>
          <p:cNvPr id="13" name="组 12"/>
          <p:cNvGrpSpPr/>
          <p:nvPr/>
        </p:nvGrpSpPr>
        <p:grpSpPr>
          <a:xfrm>
            <a:off x="3608619" y="3200340"/>
            <a:ext cx="7844628" cy="1056347"/>
            <a:chOff x="3608619" y="3169344"/>
            <a:chExt cx="7844628" cy="1056347"/>
          </a:xfrm>
        </p:grpSpPr>
        <p:sp>
          <p:nvSpPr>
            <p:cNvPr id="8" name="任意形状 7"/>
            <p:cNvSpPr/>
            <p:nvPr/>
          </p:nvSpPr>
          <p:spPr>
            <a:xfrm>
              <a:off x="3608619" y="3169344"/>
              <a:ext cx="404562" cy="635367"/>
            </a:xfrm>
            <a:custGeom>
              <a:avLst/>
              <a:gdLst/>
              <a:ahLst/>
              <a:cxnLst/>
              <a:rect l="l" t="t" r="r" b="b"/>
              <a:pathLst>
                <a:path w="621825" h="976580">
                  <a:moveTo>
                    <a:pt x="270749" y="574390"/>
                  </a:moveTo>
                  <a:cubicBezTo>
                    <a:pt x="271689" y="574390"/>
                    <a:pt x="272923" y="575565"/>
                    <a:pt x="274450" y="577915"/>
                  </a:cubicBezTo>
                  <a:cubicBezTo>
                    <a:pt x="275977" y="580264"/>
                    <a:pt x="276741" y="582085"/>
                    <a:pt x="276741" y="583377"/>
                  </a:cubicBezTo>
                  <a:cubicBezTo>
                    <a:pt x="276741" y="584669"/>
                    <a:pt x="275507" y="585315"/>
                    <a:pt x="273040" y="585315"/>
                  </a:cubicBezTo>
                  <a:cubicBezTo>
                    <a:pt x="270573" y="585315"/>
                    <a:pt x="269340" y="583788"/>
                    <a:pt x="269340" y="580734"/>
                  </a:cubicBezTo>
                  <a:cubicBezTo>
                    <a:pt x="269340" y="576505"/>
                    <a:pt x="269809" y="574390"/>
                    <a:pt x="270749" y="574390"/>
                  </a:cubicBezTo>
                  <a:close/>
                  <a:moveTo>
                    <a:pt x="242908" y="530337"/>
                  </a:moveTo>
                  <a:cubicBezTo>
                    <a:pt x="245492" y="530102"/>
                    <a:pt x="247489" y="530220"/>
                    <a:pt x="248899" y="530690"/>
                  </a:cubicBezTo>
                  <a:cubicBezTo>
                    <a:pt x="250309" y="531159"/>
                    <a:pt x="251483" y="531982"/>
                    <a:pt x="252423" y="533157"/>
                  </a:cubicBezTo>
                  <a:cubicBezTo>
                    <a:pt x="253363" y="534331"/>
                    <a:pt x="253833" y="536211"/>
                    <a:pt x="253833" y="538795"/>
                  </a:cubicBezTo>
                  <a:cubicBezTo>
                    <a:pt x="253833" y="547019"/>
                    <a:pt x="251953" y="558296"/>
                    <a:pt x="248194" y="572628"/>
                  </a:cubicBezTo>
                  <a:cubicBezTo>
                    <a:pt x="244435" y="586960"/>
                    <a:pt x="239618" y="597180"/>
                    <a:pt x="233745" y="603289"/>
                  </a:cubicBezTo>
                  <a:cubicBezTo>
                    <a:pt x="235624" y="565462"/>
                    <a:pt x="238679" y="541145"/>
                    <a:pt x="242908" y="530337"/>
                  </a:cubicBezTo>
                  <a:close/>
                  <a:moveTo>
                    <a:pt x="278855" y="510249"/>
                  </a:moveTo>
                  <a:cubicBezTo>
                    <a:pt x="280735" y="510249"/>
                    <a:pt x="282790" y="513068"/>
                    <a:pt x="285023" y="518707"/>
                  </a:cubicBezTo>
                  <a:cubicBezTo>
                    <a:pt x="287255" y="524346"/>
                    <a:pt x="288371" y="532158"/>
                    <a:pt x="288371" y="542143"/>
                  </a:cubicBezTo>
                  <a:cubicBezTo>
                    <a:pt x="288371" y="552129"/>
                    <a:pt x="288136" y="562643"/>
                    <a:pt x="287666" y="573685"/>
                  </a:cubicBezTo>
                  <a:cubicBezTo>
                    <a:pt x="280852" y="571806"/>
                    <a:pt x="276036" y="568986"/>
                    <a:pt x="273216" y="565227"/>
                  </a:cubicBezTo>
                  <a:cubicBezTo>
                    <a:pt x="275331" y="553715"/>
                    <a:pt x="276388" y="544317"/>
                    <a:pt x="276388" y="537033"/>
                  </a:cubicBezTo>
                  <a:cubicBezTo>
                    <a:pt x="276388" y="529750"/>
                    <a:pt x="273804" y="523054"/>
                    <a:pt x="268635" y="516945"/>
                  </a:cubicBezTo>
                  <a:cubicBezTo>
                    <a:pt x="273569" y="512481"/>
                    <a:pt x="276975" y="510249"/>
                    <a:pt x="278855" y="510249"/>
                  </a:cubicBezTo>
                  <a:close/>
                  <a:moveTo>
                    <a:pt x="266873" y="495799"/>
                  </a:moveTo>
                  <a:cubicBezTo>
                    <a:pt x="267577" y="495799"/>
                    <a:pt x="267930" y="496093"/>
                    <a:pt x="267930" y="496681"/>
                  </a:cubicBezTo>
                  <a:cubicBezTo>
                    <a:pt x="267930" y="497268"/>
                    <a:pt x="264288" y="500205"/>
                    <a:pt x="257005" y="505491"/>
                  </a:cubicBezTo>
                  <a:cubicBezTo>
                    <a:pt x="249721" y="510778"/>
                    <a:pt x="245375" y="513421"/>
                    <a:pt x="243965" y="513421"/>
                  </a:cubicBezTo>
                  <a:cubicBezTo>
                    <a:pt x="243495" y="513421"/>
                    <a:pt x="243260" y="513303"/>
                    <a:pt x="243260" y="513068"/>
                  </a:cubicBezTo>
                  <a:cubicBezTo>
                    <a:pt x="243260" y="511189"/>
                    <a:pt x="246432" y="507841"/>
                    <a:pt x="252776" y="503024"/>
                  </a:cubicBezTo>
                  <a:cubicBezTo>
                    <a:pt x="259119" y="498208"/>
                    <a:pt x="263818" y="495799"/>
                    <a:pt x="266873" y="495799"/>
                  </a:cubicBezTo>
                  <a:close/>
                  <a:moveTo>
                    <a:pt x="311278" y="431658"/>
                  </a:moveTo>
                  <a:cubicBezTo>
                    <a:pt x="314098" y="440821"/>
                    <a:pt x="316212" y="447987"/>
                    <a:pt x="317622" y="453156"/>
                  </a:cubicBezTo>
                  <a:cubicBezTo>
                    <a:pt x="311278" y="452686"/>
                    <a:pt x="302761" y="454448"/>
                    <a:pt x="292071" y="458442"/>
                  </a:cubicBezTo>
                  <a:cubicBezTo>
                    <a:pt x="281381" y="462437"/>
                    <a:pt x="254773" y="473832"/>
                    <a:pt x="212247" y="492628"/>
                  </a:cubicBezTo>
                  <a:lnTo>
                    <a:pt x="271454" y="459852"/>
                  </a:lnTo>
                  <a:cubicBezTo>
                    <a:pt x="286256" y="451394"/>
                    <a:pt x="296418" y="445226"/>
                    <a:pt x="301939" y="441350"/>
                  </a:cubicBezTo>
                  <a:cubicBezTo>
                    <a:pt x="307460" y="437473"/>
                    <a:pt x="310573" y="434243"/>
                    <a:pt x="311278" y="431658"/>
                  </a:cubicBezTo>
                  <a:close/>
                  <a:moveTo>
                    <a:pt x="378944" y="347429"/>
                  </a:moveTo>
                  <a:cubicBezTo>
                    <a:pt x="377534" y="347429"/>
                    <a:pt x="376829" y="347898"/>
                    <a:pt x="376829" y="348838"/>
                  </a:cubicBezTo>
                  <a:cubicBezTo>
                    <a:pt x="376829" y="349778"/>
                    <a:pt x="378239" y="351834"/>
                    <a:pt x="381058" y="355006"/>
                  </a:cubicBezTo>
                  <a:cubicBezTo>
                    <a:pt x="383878" y="358178"/>
                    <a:pt x="385287" y="361526"/>
                    <a:pt x="385287" y="365050"/>
                  </a:cubicBezTo>
                  <a:cubicBezTo>
                    <a:pt x="385287" y="370924"/>
                    <a:pt x="381293" y="375975"/>
                    <a:pt x="373305" y="380204"/>
                  </a:cubicBezTo>
                  <a:cubicBezTo>
                    <a:pt x="371660" y="381144"/>
                    <a:pt x="370838" y="382789"/>
                    <a:pt x="370838" y="385138"/>
                  </a:cubicBezTo>
                  <a:cubicBezTo>
                    <a:pt x="370838" y="387488"/>
                    <a:pt x="372953" y="389837"/>
                    <a:pt x="377182" y="392187"/>
                  </a:cubicBezTo>
                  <a:cubicBezTo>
                    <a:pt x="381411" y="394536"/>
                    <a:pt x="387343" y="395711"/>
                    <a:pt x="394979" y="395711"/>
                  </a:cubicBezTo>
                  <a:cubicBezTo>
                    <a:pt x="402615" y="395711"/>
                    <a:pt x="408019" y="394242"/>
                    <a:pt x="411191" y="391305"/>
                  </a:cubicBezTo>
                  <a:cubicBezTo>
                    <a:pt x="414362" y="388369"/>
                    <a:pt x="415948" y="383670"/>
                    <a:pt x="415948" y="377208"/>
                  </a:cubicBezTo>
                  <a:cubicBezTo>
                    <a:pt x="415948" y="370747"/>
                    <a:pt x="413599" y="365167"/>
                    <a:pt x="408900" y="360468"/>
                  </a:cubicBezTo>
                  <a:cubicBezTo>
                    <a:pt x="404201" y="355769"/>
                    <a:pt x="398621" y="352421"/>
                    <a:pt x="392160" y="350424"/>
                  </a:cubicBezTo>
                  <a:cubicBezTo>
                    <a:pt x="385699" y="348427"/>
                    <a:pt x="381293" y="347429"/>
                    <a:pt x="378944" y="347429"/>
                  </a:cubicBezTo>
                  <a:close/>
                  <a:moveTo>
                    <a:pt x="270926" y="311129"/>
                  </a:moveTo>
                  <a:cubicBezTo>
                    <a:pt x="266109" y="311129"/>
                    <a:pt x="263701" y="312421"/>
                    <a:pt x="263701" y="315005"/>
                  </a:cubicBezTo>
                  <a:cubicBezTo>
                    <a:pt x="263701" y="316415"/>
                    <a:pt x="264288" y="317942"/>
                    <a:pt x="265463" y="319587"/>
                  </a:cubicBezTo>
                  <a:cubicBezTo>
                    <a:pt x="281440" y="340028"/>
                    <a:pt x="291072" y="357296"/>
                    <a:pt x="294362" y="371393"/>
                  </a:cubicBezTo>
                  <a:cubicBezTo>
                    <a:pt x="253950" y="385725"/>
                    <a:pt x="227518" y="392891"/>
                    <a:pt x="215066" y="392891"/>
                  </a:cubicBezTo>
                  <a:lnTo>
                    <a:pt x="211189" y="392891"/>
                  </a:lnTo>
                  <a:cubicBezTo>
                    <a:pt x="209075" y="392891"/>
                    <a:pt x="208018" y="393831"/>
                    <a:pt x="208018" y="395711"/>
                  </a:cubicBezTo>
                  <a:cubicBezTo>
                    <a:pt x="208018" y="397590"/>
                    <a:pt x="209721" y="401173"/>
                    <a:pt x="213128" y="406460"/>
                  </a:cubicBezTo>
                  <a:cubicBezTo>
                    <a:pt x="216535" y="411746"/>
                    <a:pt x="221938" y="416269"/>
                    <a:pt x="229339" y="420028"/>
                  </a:cubicBezTo>
                  <a:cubicBezTo>
                    <a:pt x="236740" y="423787"/>
                    <a:pt x="243260" y="425667"/>
                    <a:pt x="248899" y="425667"/>
                  </a:cubicBezTo>
                  <a:cubicBezTo>
                    <a:pt x="254538" y="425667"/>
                    <a:pt x="258649" y="424962"/>
                    <a:pt x="261234" y="423552"/>
                  </a:cubicBezTo>
                  <a:cubicBezTo>
                    <a:pt x="277445" y="415799"/>
                    <a:pt x="291660" y="409808"/>
                    <a:pt x="303877" y="405579"/>
                  </a:cubicBezTo>
                  <a:cubicBezTo>
                    <a:pt x="305992" y="414037"/>
                    <a:pt x="307871" y="420733"/>
                    <a:pt x="309516" y="425667"/>
                  </a:cubicBezTo>
                  <a:cubicBezTo>
                    <a:pt x="300588" y="421908"/>
                    <a:pt x="293011" y="420028"/>
                    <a:pt x="286785" y="420028"/>
                  </a:cubicBezTo>
                  <a:cubicBezTo>
                    <a:pt x="280558" y="420028"/>
                    <a:pt x="274626" y="421966"/>
                    <a:pt x="268987" y="425843"/>
                  </a:cubicBezTo>
                  <a:cubicBezTo>
                    <a:pt x="263348" y="429720"/>
                    <a:pt x="255360" y="433420"/>
                    <a:pt x="245022" y="436945"/>
                  </a:cubicBezTo>
                  <a:cubicBezTo>
                    <a:pt x="234684" y="440469"/>
                    <a:pt x="226931" y="442583"/>
                    <a:pt x="221762" y="443288"/>
                  </a:cubicBezTo>
                  <a:cubicBezTo>
                    <a:pt x="216593" y="443993"/>
                    <a:pt x="213539" y="444757"/>
                    <a:pt x="212599" y="445579"/>
                  </a:cubicBezTo>
                  <a:cubicBezTo>
                    <a:pt x="211659" y="446401"/>
                    <a:pt x="211189" y="447517"/>
                    <a:pt x="211189" y="448927"/>
                  </a:cubicBezTo>
                  <a:cubicBezTo>
                    <a:pt x="211189" y="455741"/>
                    <a:pt x="216828" y="463964"/>
                    <a:pt x="228106" y="473597"/>
                  </a:cubicBezTo>
                  <a:cubicBezTo>
                    <a:pt x="205786" y="489808"/>
                    <a:pt x="191571" y="499676"/>
                    <a:pt x="185462" y="503200"/>
                  </a:cubicBezTo>
                  <a:cubicBezTo>
                    <a:pt x="179354" y="506725"/>
                    <a:pt x="172893" y="508722"/>
                    <a:pt x="166079" y="509192"/>
                  </a:cubicBezTo>
                  <a:cubicBezTo>
                    <a:pt x="163965" y="509427"/>
                    <a:pt x="162496" y="510543"/>
                    <a:pt x="161674" y="512540"/>
                  </a:cubicBezTo>
                  <a:cubicBezTo>
                    <a:pt x="160851" y="514537"/>
                    <a:pt x="160440" y="518413"/>
                    <a:pt x="160440" y="524170"/>
                  </a:cubicBezTo>
                  <a:cubicBezTo>
                    <a:pt x="160440" y="529926"/>
                    <a:pt x="161791" y="534507"/>
                    <a:pt x="164493" y="537914"/>
                  </a:cubicBezTo>
                  <a:cubicBezTo>
                    <a:pt x="167195" y="541321"/>
                    <a:pt x="170543" y="543024"/>
                    <a:pt x="174537" y="543024"/>
                  </a:cubicBezTo>
                  <a:cubicBezTo>
                    <a:pt x="178531" y="543024"/>
                    <a:pt x="182291" y="541615"/>
                    <a:pt x="185815" y="538795"/>
                  </a:cubicBezTo>
                  <a:cubicBezTo>
                    <a:pt x="209780" y="519294"/>
                    <a:pt x="230925" y="505197"/>
                    <a:pt x="249251" y="496504"/>
                  </a:cubicBezTo>
                  <a:cubicBezTo>
                    <a:pt x="239149" y="504728"/>
                    <a:pt x="231983" y="511659"/>
                    <a:pt x="227753" y="517297"/>
                  </a:cubicBezTo>
                  <a:cubicBezTo>
                    <a:pt x="223524" y="522936"/>
                    <a:pt x="220646" y="529808"/>
                    <a:pt x="219119" y="537914"/>
                  </a:cubicBezTo>
                  <a:cubicBezTo>
                    <a:pt x="217592" y="546020"/>
                    <a:pt x="216828" y="558061"/>
                    <a:pt x="216828" y="574038"/>
                  </a:cubicBezTo>
                  <a:cubicBezTo>
                    <a:pt x="216828" y="586020"/>
                    <a:pt x="220705" y="597063"/>
                    <a:pt x="228458" y="607166"/>
                  </a:cubicBezTo>
                  <a:cubicBezTo>
                    <a:pt x="227753" y="612335"/>
                    <a:pt x="224347" y="614919"/>
                    <a:pt x="218238" y="614919"/>
                  </a:cubicBezTo>
                  <a:cubicBezTo>
                    <a:pt x="215419" y="614919"/>
                    <a:pt x="213656" y="614978"/>
                    <a:pt x="212952" y="615095"/>
                  </a:cubicBezTo>
                  <a:cubicBezTo>
                    <a:pt x="212247" y="615213"/>
                    <a:pt x="211601" y="615918"/>
                    <a:pt x="211013" y="617210"/>
                  </a:cubicBezTo>
                  <a:cubicBezTo>
                    <a:pt x="210426" y="618502"/>
                    <a:pt x="210132" y="620440"/>
                    <a:pt x="210132" y="623025"/>
                  </a:cubicBezTo>
                  <a:cubicBezTo>
                    <a:pt x="210132" y="625609"/>
                    <a:pt x="211131" y="628018"/>
                    <a:pt x="213128" y="630250"/>
                  </a:cubicBezTo>
                  <a:cubicBezTo>
                    <a:pt x="215125" y="632482"/>
                    <a:pt x="217298" y="633598"/>
                    <a:pt x="219648" y="633598"/>
                  </a:cubicBezTo>
                  <a:cubicBezTo>
                    <a:pt x="221997" y="633598"/>
                    <a:pt x="226402" y="632305"/>
                    <a:pt x="232864" y="629721"/>
                  </a:cubicBezTo>
                  <a:cubicBezTo>
                    <a:pt x="239325" y="627137"/>
                    <a:pt x="244964" y="623260"/>
                    <a:pt x="249780" y="618091"/>
                  </a:cubicBezTo>
                  <a:cubicBezTo>
                    <a:pt x="254596" y="612922"/>
                    <a:pt x="259472" y="605169"/>
                    <a:pt x="264406" y="594831"/>
                  </a:cubicBezTo>
                  <a:cubicBezTo>
                    <a:pt x="275448" y="607048"/>
                    <a:pt x="286197" y="615565"/>
                    <a:pt x="296653" y="620382"/>
                  </a:cubicBezTo>
                  <a:cubicBezTo>
                    <a:pt x="307108" y="625198"/>
                    <a:pt x="313451" y="627606"/>
                    <a:pt x="315683" y="627606"/>
                  </a:cubicBezTo>
                  <a:cubicBezTo>
                    <a:pt x="317915" y="627606"/>
                    <a:pt x="319032" y="625374"/>
                    <a:pt x="319032" y="620910"/>
                  </a:cubicBezTo>
                  <a:cubicBezTo>
                    <a:pt x="319032" y="616446"/>
                    <a:pt x="317034" y="611395"/>
                    <a:pt x="313040" y="605756"/>
                  </a:cubicBezTo>
                  <a:cubicBezTo>
                    <a:pt x="309046" y="600117"/>
                    <a:pt x="306932" y="595536"/>
                    <a:pt x="306697" y="592012"/>
                  </a:cubicBezTo>
                  <a:cubicBezTo>
                    <a:pt x="309986" y="572511"/>
                    <a:pt x="311631" y="557239"/>
                    <a:pt x="311631" y="546196"/>
                  </a:cubicBezTo>
                  <a:cubicBezTo>
                    <a:pt x="311631" y="535154"/>
                    <a:pt x="311102" y="526402"/>
                    <a:pt x="310045" y="519941"/>
                  </a:cubicBezTo>
                  <a:cubicBezTo>
                    <a:pt x="308987" y="513479"/>
                    <a:pt x="306403" y="507253"/>
                    <a:pt x="302291" y="501262"/>
                  </a:cubicBezTo>
                  <a:cubicBezTo>
                    <a:pt x="298180" y="495271"/>
                    <a:pt x="292012" y="490396"/>
                    <a:pt x="283789" y="486636"/>
                  </a:cubicBezTo>
                  <a:lnTo>
                    <a:pt x="322908" y="468310"/>
                  </a:lnTo>
                  <a:cubicBezTo>
                    <a:pt x="326902" y="480058"/>
                    <a:pt x="332541" y="495799"/>
                    <a:pt x="339825" y="515535"/>
                  </a:cubicBezTo>
                  <a:cubicBezTo>
                    <a:pt x="347108" y="535271"/>
                    <a:pt x="353510" y="551071"/>
                    <a:pt x="359032" y="562936"/>
                  </a:cubicBezTo>
                  <a:cubicBezTo>
                    <a:pt x="364553" y="574801"/>
                    <a:pt x="371719" y="587489"/>
                    <a:pt x="380530" y="600998"/>
                  </a:cubicBezTo>
                  <a:cubicBezTo>
                    <a:pt x="389340" y="614508"/>
                    <a:pt x="397916" y="625551"/>
                    <a:pt x="406257" y="634126"/>
                  </a:cubicBezTo>
                  <a:cubicBezTo>
                    <a:pt x="414597" y="642702"/>
                    <a:pt x="421000" y="648047"/>
                    <a:pt x="425464" y="650162"/>
                  </a:cubicBezTo>
                  <a:cubicBezTo>
                    <a:pt x="429928" y="652276"/>
                    <a:pt x="433158" y="653333"/>
                    <a:pt x="435156" y="653333"/>
                  </a:cubicBezTo>
                  <a:cubicBezTo>
                    <a:pt x="437153" y="653333"/>
                    <a:pt x="438151" y="652159"/>
                    <a:pt x="438151" y="649809"/>
                  </a:cubicBezTo>
                  <a:cubicBezTo>
                    <a:pt x="438151" y="649104"/>
                    <a:pt x="438034" y="648165"/>
                    <a:pt x="437799" y="646990"/>
                  </a:cubicBezTo>
                  <a:cubicBezTo>
                    <a:pt x="430515" y="622555"/>
                    <a:pt x="424054" y="596241"/>
                    <a:pt x="418415" y="568047"/>
                  </a:cubicBezTo>
                  <a:cubicBezTo>
                    <a:pt x="417711" y="564052"/>
                    <a:pt x="416829" y="562055"/>
                    <a:pt x="415772" y="562055"/>
                  </a:cubicBezTo>
                  <a:cubicBezTo>
                    <a:pt x="414715" y="562055"/>
                    <a:pt x="414186" y="564052"/>
                    <a:pt x="414186" y="568047"/>
                  </a:cubicBezTo>
                  <a:cubicBezTo>
                    <a:pt x="413481" y="590367"/>
                    <a:pt x="411837" y="601527"/>
                    <a:pt x="409252" y="601527"/>
                  </a:cubicBezTo>
                  <a:cubicBezTo>
                    <a:pt x="406903" y="601527"/>
                    <a:pt x="400324" y="593715"/>
                    <a:pt x="389516" y="578091"/>
                  </a:cubicBezTo>
                  <a:cubicBezTo>
                    <a:pt x="378709" y="562467"/>
                    <a:pt x="368371" y="543142"/>
                    <a:pt x="358503" y="520117"/>
                  </a:cubicBezTo>
                  <a:cubicBezTo>
                    <a:pt x="348635" y="497092"/>
                    <a:pt x="340882" y="474067"/>
                    <a:pt x="335243" y="451042"/>
                  </a:cubicBezTo>
                  <a:cubicBezTo>
                    <a:pt x="329604" y="428016"/>
                    <a:pt x="327137" y="409690"/>
                    <a:pt x="327842" y="396063"/>
                  </a:cubicBezTo>
                  <a:cubicBezTo>
                    <a:pt x="334186" y="393479"/>
                    <a:pt x="342938" y="389837"/>
                    <a:pt x="354098" y="385138"/>
                  </a:cubicBezTo>
                  <a:cubicBezTo>
                    <a:pt x="365258" y="380439"/>
                    <a:pt x="371249" y="377678"/>
                    <a:pt x="372071" y="376856"/>
                  </a:cubicBezTo>
                  <a:cubicBezTo>
                    <a:pt x="372894" y="376034"/>
                    <a:pt x="373305" y="374800"/>
                    <a:pt x="373305" y="373156"/>
                  </a:cubicBezTo>
                  <a:cubicBezTo>
                    <a:pt x="373305" y="369161"/>
                    <a:pt x="369722" y="365226"/>
                    <a:pt x="362556" y="361349"/>
                  </a:cubicBezTo>
                  <a:cubicBezTo>
                    <a:pt x="355390" y="357473"/>
                    <a:pt x="349340" y="355534"/>
                    <a:pt x="344406" y="355534"/>
                  </a:cubicBezTo>
                  <a:cubicBezTo>
                    <a:pt x="339472" y="355534"/>
                    <a:pt x="331131" y="357766"/>
                    <a:pt x="319384" y="362230"/>
                  </a:cubicBezTo>
                  <a:cubicBezTo>
                    <a:pt x="317034" y="341085"/>
                    <a:pt x="309575" y="327282"/>
                    <a:pt x="297005" y="320820"/>
                  </a:cubicBezTo>
                  <a:cubicBezTo>
                    <a:pt x="284435" y="314359"/>
                    <a:pt x="275742" y="311129"/>
                    <a:pt x="270926" y="311129"/>
                  </a:cubicBezTo>
                  <a:close/>
                  <a:moveTo>
                    <a:pt x="276226" y="89"/>
                  </a:moveTo>
                  <a:cubicBezTo>
                    <a:pt x="290865" y="463"/>
                    <a:pt x="305990" y="1961"/>
                    <a:pt x="321714" y="3458"/>
                  </a:cubicBezTo>
                  <a:cubicBezTo>
                    <a:pt x="353163" y="6453"/>
                    <a:pt x="392398" y="14840"/>
                    <a:pt x="422349" y="21429"/>
                  </a:cubicBezTo>
                  <a:cubicBezTo>
                    <a:pt x="452300" y="28018"/>
                    <a:pt x="478057" y="28018"/>
                    <a:pt x="501419" y="42994"/>
                  </a:cubicBezTo>
                  <a:cubicBezTo>
                    <a:pt x="524781" y="57969"/>
                    <a:pt x="549939" y="93910"/>
                    <a:pt x="562519" y="111282"/>
                  </a:cubicBezTo>
                  <a:cubicBezTo>
                    <a:pt x="575098" y="128653"/>
                    <a:pt x="569707" y="131648"/>
                    <a:pt x="576895" y="147222"/>
                  </a:cubicBezTo>
                  <a:cubicBezTo>
                    <a:pt x="584083" y="162797"/>
                    <a:pt x="598160" y="180168"/>
                    <a:pt x="605648" y="204728"/>
                  </a:cubicBezTo>
                  <a:cubicBezTo>
                    <a:pt x="613136" y="229288"/>
                    <a:pt x="621522" y="270320"/>
                    <a:pt x="621821" y="294581"/>
                  </a:cubicBezTo>
                  <a:cubicBezTo>
                    <a:pt x="622121" y="318841"/>
                    <a:pt x="608643" y="323034"/>
                    <a:pt x="607445" y="350289"/>
                  </a:cubicBezTo>
                  <a:cubicBezTo>
                    <a:pt x="606247" y="377544"/>
                    <a:pt x="614034" y="422770"/>
                    <a:pt x="614633" y="458112"/>
                  </a:cubicBezTo>
                  <a:cubicBezTo>
                    <a:pt x="615232" y="493454"/>
                    <a:pt x="616430" y="533289"/>
                    <a:pt x="611039" y="562341"/>
                  </a:cubicBezTo>
                  <a:cubicBezTo>
                    <a:pt x="605648" y="591393"/>
                    <a:pt x="594566" y="614455"/>
                    <a:pt x="582286" y="632426"/>
                  </a:cubicBezTo>
                  <a:cubicBezTo>
                    <a:pt x="570006" y="650396"/>
                    <a:pt x="551737" y="662377"/>
                    <a:pt x="537360" y="670164"/>
                  </a:cubicBezTo>
                  <a:cubicBezTo>
                    <a:pt x="522984" y="677951"/>
                    <a:pt x="506511" y="668666"/>
                    <a:pt x="496028" y="679149"/>
                  </a:cubicBezTo>
                  <a:cubicBezTo>
                    <a:pt x="485545" y="689632"/>
                    <a:pt x="487043" y="704607"/>
                    <a:pt x="474463" y="733061"/>
                  </a:cubicBezTo>
                  <a:cubicBezTo>
                    <a:pt x="471318" y="740174"/>
                    <a:pt x="467200" y="749515"/>
                    <a:pt x="462586" y="759904"/>
                  </a:cubicBezTo>
                  <a:lnTo>
                    <a:pt x="453817" y="779464"/>
                  </a:lnTo>
                  <a:lnTo>
                    <a:pt x="452323" y="786214"/>
                  </a:lnTo>
                  <a:cubicBezTo>
                    <a:pt x="442903" y="822407"/>
                    <a:pt x="429313" y="842007"/>
                    <a:pt x="418755" y="862448"/>
                  </a:cubicBezTo>
                  <a:cubicBezTo>
                    <a:pt x="404678" y="889703"/>
                    <a:pt x="398388" y="892099"/>
                    <a:pt x="375625" y="907374"/>
                  </a:cubicBezTo>
                  <a:cubicBezTo>
                    <a:pt x="352863" y="922649"/>
                    <a:pt x="306739" y="942716"/>
                    <a:pt x="282179" y="954097"/>
                  </a:cubicBezTo>
                  <a:cubicBezTo>
                    <a:pt x="257619" y="965479"/>
                    <a:pt x="251629" y="980454"/>
                    <a:pt x="228267" y="975662"/>
                  </a:cubicBezTo>
                  <a:cubicBezTo>
                    <a:pt x="204906" y="970870"/>
                    <a:pt x="159081" y="941518"/>
                    <a:pt x="142009" y="925345"/>
                  </a:cubicBezTo>
                  <a:cubicBezTo>
                    <a:pt x="124937" y="909171"/>
                    <a:pt x="134222" y="893597"/>
                    <a:pt x="125835" y="878622"/>
                  </a:cubicBezTo>
                  <a:cubicBezTo>
                    <a:pt x="117449" y="863646"/>
                    <a:pt x="98880" y="849270"/>
                    <a:pt x="91692" y="835492"/>
                  </a:cubicBezTo>
                  <a:cubicBezTo>
                    <a:pt x="86301" y="825159"/>
                    <a:pt x="84110" y="824935"/>
                    <a:pt x="83226" y="812833"/>
                  </a:cubicBezTo>
                  <a:lnTo>
                    <a:pt x="83127" y="810774"/>
                  </a:lnTo>
                  <a:lnTo>
                    <a:pt x="80741" y="805827"/>
                  </a:lnTo>
                  <a:cubicBezTo>
                    <a:pt x="77802" y="797053"/>
                    <a:pt x="76941" y="787740"/>
                    <a:pt x="76866" y="778324"/>
                  </a:cubicBezTo>
                  <a:lnTo>
                    <a:pt x="77371" y="761462"/>
                  </a:lnTo>
                  <a:lnTo>
                    <a:pt x="75181" y="748785"/>
                  </a:lnTo>
                  <a:cubicBezTo>
                    <a:pt x="74723" y="743806"/>
                    <a:pt x="74495" y="738349"/>
                    <a:pt x="74642" y="732253"/>
                  </a:cubicBezTo>
                  <a:lnTo>
                    <a:pt x="75370" y="723557"/>
                  </a:lnTo>
                  <a:lnTo>
                    <a:pt x="62040" y="676903"/>
                  </a:lnTo>
                  <a:cubicBezTo>
                    <a:pt x="57248" y="661927"/>
                    <a:pt x="52156" y="648000"/>
                    <a:pt x="46765" y="636020"/>
                  </a:cubicBezTo>
                  <a:cubicBezTo>
                    <a:pt x="35983" y="612059"/>
                    <a:pt x="17114" y="593789"/>
                    <a:pt x="10824" y="580311"/>
                  </a:cubicBezTo>
                  <a:cubicBezTo>
                    <a:pt x="4535" y="566833"/>
                    <a:pt x="9027" y="586301"/>
                    <a:pt x="7230" y="558747"/>
                  </a:cubicBezTo>
                  <a:cubicBezTo>
                    <a:pt x="5433" y="531192"/>
                    <a:pt x="-557" y="460807"/>
                    <a:pt x="42" y="414983"/>
                  </a:cubicBezTo>
                  <a:cubicBezTo>
                    <a:pt x="641" y="369158"/>
                    <a:pt x="3936" y="315546"/>
                    <a:pt x="10824" y="283798"/>
                  </a:cubicBezTo>
                  <a:cubicBezTo>
                    <a:pt x="17713" y="252050"/>
                    <a:pt x="34486" y="247558"/>
                    <a:pt x="41374" y="224496"/>
                  </a:cubicBezTo>
                  <a:cubicBezTo>
                    <a:pt x="48263" y="201433"/>
                    <a:pt x="41374" y="167889"/>
                    <a:pt x="52156" y="145425"/>
                  </a:cubicBezTo>
                  <a:cubicBezTo>
                    <a:pt x="62939" y="122962"/>
                    <a:pt x="88696" y="107388"/>
                    <a:pt x="106068" y="89717"/>
                  </a:cubicBezTo>
                  <a:cubicBezTo>
                    <a:pt x="123439" y="72046"/>
                    <a:pt x="135120" y="53776"/>
                    <a:pt x="156385" y="39400"/>
                  </a:cubicBezTo>
                  <a:cubicBezTo>
                    <a:pt x="177651" y="25023"/>
                    <a:pt x="206104" y="9449"/>
                    <a:pt x="233659" y="3458"/>
                  </a:cubicBezTo>
                  <a:cubicBezTo>
                    <a:pt x="247436" y="463"/>
                    <a:pt x="261588" y="-286"/>
                    <a:pt x="276226" y="89"/>
                  </a:cubicBezTo>
                  <a:close/>
                </a:path>
              </a:pathLst>
            </a:custGeom>
            <a:solidFill>
              <a:srgbClr val="D924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256331" y="3210028"/>
              <a:ext cx="719691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sz="2000" spc="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带有神学迷信色彩，为了维护封建专制和等级制度</a:t>
              </a:r>
              <a:r>
                <a:rPr kumimoji="1" lang="zh-CN" altLang="en-US" sz="2000" spc="600">
                  <a:solidFill>
                    <a:schemeClr val="tx1">
                      <a:lumMod val="75000"/>
                      <a:lumOff val="25000"/>
                    </a:schemeClr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而宣扬纲常伦理</a:t>
              </a:r>
              <a:endParaRPr kumimoji="1" lang="zh-CN" altLang="en-US" sz="20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424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442" b="2465"/>
          <a:stretch/>
        </p:blipFill>
        <p:spPr>
          <a:xfrm>
            <a:off x="0" y="3254644"/>
            <a:ext cx="12192000" cy="488431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720717" y="2397949"/>
            <a:ext cx="675056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2800">
                <a:solidFill>
                  <a:schemeClr val="tx1">
                    <a:lumMod val="75000"/>
                    <a:lumOff val="25000"/>
                  </a:schemeClr>
                </a:solidFill>
                <a:latin typeface="STXingkai" charset="-122"/>
                <a:ea typeface="STXingkai" charset="-122"/>
                <a:cs typeface="STXingkai" charset="-122"/>
              </a:rPr>
              <a:t>谢谢大家</a:t>
            </a:r>
          </a:p>
        </p:txBody>
      </p:sp>
    </p:spTree>
    <p:extLst>
      <p:ext uri="{BB962C8B-B14F-4D97-AF65-F5344CB8AC3E}">
        <p14:creationId xmlns:p14="http://schemas.microsoft.com/office/powerpoint/2010/main" val="86494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罢黜百家独尊儒术课件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377</Words>
  <Application>Microsoft Office PowerPoint</Application>
  <PresentationFormat>宽屏</PresentationFormat>
  <Paragraphs>61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DengXian</vt:lpstr>
      <vt:lpstr>DengXian Light</vt:lpstr>
      <vt:lpstr>等线</vt:lpstr>
      <vt:lpstr>STXingkai</vt:lpstr>
      <vt:lpstr>Microsoft YaHei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中国风罢黜百家独尊儒术课件PPT模板</dc:title>
  <dc:creator>千库网</dc:creator>
  <cp:lastModifiedBy>Administrator</cp:lastModifiedBy>
  <cp:revision>46</cp:revision>
  <dcterms:created xsi:type="dcterms:W3CDTF">2017-10-11T14:46:53Z</dcterms:created>
  <dcterms:modified xsi:type="dcterms:W3CDTF">2017-12-26T05:28:47Z</dcterms:modified>
</cp:coreProperties>
</file>