
<file path=[Content_Types].xml><?xml version="1.0" encoding="utf-8"?>
<Types xmlns="http://schemas.openxmlformats.org/package/2006/content-types">
  <Default Extension="jpeg" ContentType="image/jpeg"/>
  <Default Extension="xlsx" ContentType="application/vnd.openxmlformats-officedocument.spreadsheetml.sheet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7"/>
  </p:notesMasterIdLst>
  <p:sldIdLst>
    <p:sldId id="256" r:id="rId3"/>
    <p:sldId id="263" r:id="rId4"/>
    <p:sldId id="257" r:id="rId5"/>
    <p:sldId id="264" r:id="rId6"/>
    <p:sldId id="265" r:id="rId7"/>
    <p:sldId id="271" r:id="rId8"/>
    <p:sldId id="266" r:id="rId9"/>
    <p:sldId id="270" r:id="rId10"/>
    <p:sldId id="262" r:id="rId11"/>
    <p:sldId id="260" r:id="rId12"/>
    <p:sldId id="267" r:id="rId13"/>
    <p:sldId id="268" r:id="rId14"/>
    <p:sldId id="269" r:id="rId15"/>
    <p:sldId id="261" r:id="rId16"/>
  </p:sldIdLst>
  <p:sldSz cx="9144000" cy="5143500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E4F56"/>
    <a:srgbClr val="C39F3E"/>
    <a:srgbClr val="76973E"/>
    <a:srgbClr val="7E7A9F"/>
    <a:srgbClr val="DF0754"/>
    <a:srgbClr val="D60860"/>
    <a:srgbClr val="F61274"/>
    <a:srgbClr val="F84692"/>
    <a:srgbClr val="FFFF99"/>
    <a:srgbClr val="EB4B5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中度样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5673" autoAdjust="0"/>
  </p:normalViewPr>
  <p:slideViewPr>
    <p:cSldViewPr>
      <p:cViewPr varScale="1">
        <p:scale>
          <a:sx n="93" d="100"/>
          <a:sy n="93" d="100"/>
        </p:scale>
        <p:origin x="-870" y="-10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50" d="100"/>
        <a:sy n="1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notesMaster" Target="notesMasters/notesMaster1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76200" cap="rnd" cmpd="sng" algn="ctr">
              <a:solidFill>
                <a:srgbClr val="7E7A9F"/>
              </a:solidFill>
              <a:prstDash val="solid"/>
              <a:round/>
            </a:ln>
          </c:spPr>
          <c:marker>
            <c:symbol val="none"/>
          </c:marker>
          <c:dLbls>
            <c:delete val="1"/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1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76200" cap="rnd" cmpd="sng" algn="ctr">
              <a:solidFill>
                <a:srgbClr val="CE4F56"/>
              </a:solidFill>
              <a:prstDash val="solid"/>
              <a:round/>
            </a:ln>
          </c:spPr>
          <c:marker>
            <c:symbol val="none"/>
          </c:marker>
          <c:dLbls>
            <c:delete val="1"/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1"/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76200" cap="rnd" cmpd="sng" algn="ctr">
              <a:solidFill>
                <a:srgbClr val="76973E"/>
              </a:solidFill>
              <a:prstDash val="solid"/>
              <a:round/>
            </a:ln>
          </c:spPr>
          <c:marker>
            <c:symbol val="none"/>
          </c:marker>
          <c:dLbls>
            <c:delete val="1"/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0"/>
        <c:smooth val="1"/>
        <c:axId val="108767872"/>
        <c:axId val="108777856"/>
      </c:lineChart>
      <c:catAx>
        <c:axId val="108767872"/>
        <c:scaling>
          <c:orientation val="minMax"/>
        </c:scaling>
        <c:delete val="1"/>
        <c:axPos val="b"/>
        <c:majorTickMark val="cross"/>
        <c:minorTickMark val="cross"/>
        <c:tickLblPos val="none"/>
        <c:txPr>
          <a:bodyPr rot="-60000000" spcFirstLastPara="0" vertOverflow="ellipsis" vert="horz" wrap="square" anchor="ctr" anchorCtr="1"/>
          <a:lstStyle/>
          <a:p>
            <a:pPr>
              <a:defRPr lang="zh-CN"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108777856"/>
        <c:crosses val="autoZero"/>
        <c:auto val="1"/>
        <c:lblAlgn val="ctr"/>
        <c:lblOffset val="100"/>
        <c:noMultiLvlLbl val="1"/>
      </c:catAx>
      <c:valAx>
        <c:axId val="108777856"/>
        <c:scaling>
          <c:orientation val="minMax"/>
        </c:scaling>
        <c:delete val="1"/>
        <c:axPos val="l"/>
        <c:majorGridlines/>
        <c:numFmt formatCode="General" sourceLinked="1"/>
        <c:majorTickMark val="cross"/>
        <c:minorTickMark val="cross"/>
        <c:tickLblPos val="none"/>
        <c:txPr>
          <a:bodyPr rot="-60000000" spcFirstLastPara="0" vertOverflow="ellipsis" vert="horz" wrap="square" anchor="ctr" anchorCtr="1"/>
          <a:lstStyle/>
          <a:p>
            <a:pPr>
              <a:defRPr lang="zh-CN"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108767872"/>
        <c:crosses val="autoZero"/>
        <c:crossBetween val="between"/>
      </c:valAx>
      <c:spPr>
        <a:solidFill>
          <a:srgbClr val="CE4F56">
            <a:alpha val="14000"/>
          </a:srgbClr>
        </a:solidFill>
      </c:spPr>
    </c:plotArea>
    <c:legend>
      <c:legendPos val="r"/>
      <c:layout/>
      <c:overlay val="1"/>
      <c:txPr>
        <a:bodyPr rot="0" spcFirstLastPara="0" vertOverflow="ellipsis" vert="horz" wrap="square" anchor="ctr" anchorCtr="1"/>
        <a:lstStyle/>
        <a:p>
          <a:pPr>
            <a:defRPr lang="zh-CN" sz="18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</a:p>
      </c:txPr>
    </c:legend>
    <c:plotVisOnly val="1"/>
    <c:dispBlanksAs val="zero"/>
    <c:showDLblsOverMax val="1"/>
  </c:chart>
  <c:txPr>
    <a:bodyPr/>
    <a:lstStyle/>
    <a:p>
      <a:pPr>
        <a:defRPr lang="zh-CN" sz="1800"/>
      </a:pPr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7E7A9F"/>
            </a:solidFill>
          </c:spPr>
          <c:invertIfNegative val="1"/>
          <c:dLbls>
            <c:delete val="1"/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4="http://schemas.microsoft.com/office/drawing/2007/8/2/chart" uri="{6F2FDCE9-48DA-4B69-8628-5D25D57E5C99}">
              <c14:invertSolidFillFmt>
                <c14:spPr xmlns:c14="http://schemas.microsoft.com/office/drawing/2007/8/2/chart">
                  <a:solidFill>
                    <a:srgbClr val="FFFFFF"/>
                  </a:solidFill>
                </c14:spPr>
              </c14:invertSolidFillFmt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invertIfNegative val="1"/>
          <c:dPt>
            <c:idx val="3"/>
            <c:invertIfNegative val="1"/>
            <c:bubble3D val="0"/>
            <c:spPr>
              <a:solidFill>
                <a:srgbClr val="CE4F56"/>
              </a:solidFill>
            </c:spPr>
          </c:dPt>
          <c:dLbls>
            <c:delete val="1"/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invertIfNegative val="1"/>
          <c:dLbls>
            <c:delete val="1"/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08851968"/>
        <c:axId val="108853504"/>
      </c:barChart>
      <c:catAx>
        <c:axId val="108851968"/>
        <c:scaling>
          <c:orientation val="minMax"/>
        </c:scaling>
        <c:delete val="1"/>
        <c:axPos val="l"/>
        <c:majorTickMark val="cross"/>
        <c:minorTickMark val="cross"/>
        <c:tickLblPos val="none"/>
        <c:txPr>
          <a:bodyPr rot="-60000000" spcFirstLastPara="0" vertOverflow="ellipsis" vert="horz" wrap="square" anchor="ctr" anchorCtr="1"/>
          <a:lstStyle/>
          <a:p>
            <a:pPr>
              <a:defRPr lang="zh-CN"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108853504"/>
        <c:crosses val="autoZero"/>
        <c:auto val="1"/>
        <c:lblAlgn val="ctr"/>
        <c:lblOffset val="100"/>
        <c:noMultiLvlLbl val="1"/>
      </c:catAx>
      <c:valAx>
        <c:axId val="108853504"/>
        <c:scaling>
          <c:orientation val="minMax"/>
        </c:scaling>
        <c:delete val="1"/>
        <c:axPos val="b"/>
        <c:majorGridlines/>
        <c:numFmt formatCode="General" sourceLinked="1"/>
        <c:majorTickMark val="cross"/>
        <c:minorTickMark val="cross"/>
        <c:tickLblPos val="none"/>
        <c:txPr>
          <a:bodyPr rot="-60000000" spcFirstLastPara="0" vertOverflow="ellipsis" vert="horz" wrap="square" anchor="ctr" anchorCtr="1"/>
          <a:lstStyle/>
          <a:p>
            <a:pPr>
              <a:defRPr lang="zh-CN"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108851968"/>
        <c:crosses val="autoZero"/>
        <c:crossBetween val="between"/>
      </c:valAx>
    </c:plotArea>
    <c:legend>
      <c:legendPos val="r"/>
      <c:layout/>
      <c:overlay val="1"/>
      <c:txPr>
        <a:bodyPr rot="0" spcFirstLastPara="0" vertOverflow="ellipsis" vert="horz" wrap="square" anchor="ctr" anchorCtr="1"/>
        <a:lstStyle/>
        <a:p>
          <a:pPr>
            <a:defRPr lang="zh-CN" sz="18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</a:p>
      </c:txPr>
    </c:legend>
    <c:plotVisOnly val="1"/>
    <c:dispBlanksAs val="zero"/>
    <c:showDLblsOverMax val="1"/>
  </c:chart>
  <c:txPr>
    <a:bodyPr/>
    <a:lstStyle/>
    <a:p>
      <a:pPr>
        <a:defRPr lang="zh-CN" sz="1800"/>
      </a:pPr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1"/>
      <c:txPr>
        <a:bodyPr rot="0" spcFirstLastPara="0" vertOverflow="ellipsis" vert="horz" wrap="square" anchor="ctr" anchorCtr="1"/>
        <a:lstStyle/>
        <a:p>
          <a:pPr>
            <a:defRPr lang="zh-CN" sz="2160" b="1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explosion val="0"/>
          <c:dPt>
            <c:idx val="0"/>
            <c:bubble3D val="0"/>
            <c:spPr>
              <a:solidFill>
                <a:srgbClr val="CE4F56"/>
              </a:solidFill>
            </c:spPr>
          </c:dPt>
          <c:dPt>
            <c:idx val="1"/>
            <c:bubble3D val="0"/>
            <c:spPr>
              <a:solidFill>
                <a:srgbClr val="76973E"/>
              </a:solidFill>
            </c:spPr>
          </c:dPt>
          <c:dPt>
            <c:idx val="2"/>
            <c:bubble3D val="0"/>
            <c:spPr>
              <a:solidFill>
                <a:srgbClr val="C39F3E"/>
              </a:solidFill>
            </c:spPr>
          </c:dPt>
          <c:dPt>
            <c:idx val="3"/>
            <c:bubble3D val="0"/>
            <c:spPr>
              <a:solidFill>
                <a:srgbClr val="7E7A9F"/>
              </a:solidFill>
            </c:spPr>
          </c:dPt>
          <c:dLbls>
            <c:delete val="1"/>
          </c:dLbls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8.2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664583333333334"/>
          <c:y val="0.540560039370079"/>
          <c:w val="0.207869750656168"/>
          <c:h val="0.459439960629921"/>
        </c:manualLayout>
      </c:layout>
      <c:overlay val="1"/>
      <c:txPr>
        <a:bodyPr rot="0" spcFirstLastPara="0" vertOverflow="ellipsis" vert="horz" wrap="square" anchor="ctr" anchorCtr="1"/>
        <a:lstStyle/>
        <a:p>
          <a:pPr>
            <a:defRPr lang="zh-CN" sz="18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</a:p>
      </c:txPr>
    </c:legend>
    <c:plotVisOnly val="1"/>
    <c:dispBlanksAs val="zero"/>
    <c:showDLblsOverMax val="1"/>
  </c:chart>
  <c:txPr>
    <a:bodyPr/>
    <a:lstStyle/>
    <a:p>
      <a:pPr>
        <a:defRPr lang="zh-CN" sz="1800"/>
      </a:pPr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45FC0-848D-4A9E-9EB8-A85E26C4EFC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4E8993-733D-46D0-A2CC-C7BA2CAE46F2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:\设计\New PPT\方格2 面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143240" y="3161114"/>
            <a:ext cx="5715040" cy="642942"/>
          </a:xfrm>
        </p:spPr>
        <p:txBody>
          <a:bodyPr>
            <a:normAutofit/>
          </a:bodyPr>
          <a:lstStyle>
            <a:lvl1pPr algn="l">
              <a:defRPr sz="2400"/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071802" y="3829051"/>
            <a:ext cx="5786478" cy="403634"/>
          </a:xfrm>
        </p:spPr>
        <p:txBody>
          <a:bodyPr>
            <a:normAutofit/>
          </a:bodyPr>
          <a:lstStyle>
            <a:lvl1pPr marL="0" indent="0" algn="l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dirty="0" smtClean="0"/>
              <a:t>单击此处编辑母版副标题样式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:\设计\New PPT\方格 副本 2副本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24870" cy="5143500"/>
          </a:xfrm>
          <a:prstGeom prst="rect">
            <a:avLst/>
          </a:prstGeom>
          <a:noFill/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14810" y="857238"/>
            <a:ext cx="4572032" cy="642942"/>
          </a:xfrm>
        </p:spPr>
        <p:txBody>
          <a:bodyPr>
            <a:noAutofit/>
          </a:bodyPr>
          <a:lstStyle>
            <a:lvl1pPr>
              <a:defRPr sz="3600"/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214810" y="1607339"/>
            <a:ext cx="4471990" cy="298728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 hidden="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 hidden="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 hidden="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:\设计\New PPT\方格 副本 恭贺副本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24870" cy="5143500"/>
          </a:xfrm>
          <a:prstGeom prst="rect">
            <a:avLst/>
          </a:prstGeom>
          <a:noFill/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714876" y="1232288"/>
            <a:ext cx="3571900" cy="8572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714877" y="2143123"/>
            <a:ext cx="3571900" cy="251819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</p:txBody>
      </p:sp>
      <p:sp>
        <p:nvSpPr>
          <p:cNvPr id="4" name="日期占位符 3" hidden="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 hidden="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 hidden="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:\设计\New PPT\方格 副本 3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24870" cy="5143500"/>
          </a:xfrm>
          <a:prstGeom prst="rect">
            <a:avLst/>
          </a:prstGeom>
          <a:noFill/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160718"/>
            <a:ext cx="6858016" cy="857250"/>
          </a:xfrm>
        </p:spPr>
        <p:txBody>
          <a:bodyPr>
            <a:normAutofit/>
          </a:bodyPr>
          <a:lstStyle>
            <a:lvl1pPr algn="l">
              <a:defRPr sz="3600"/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 hidden="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 hidden="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 hidden="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2"/>
          <p:cNvSpPr>
            <a:spLocks noGrp="1"/>
          </p:cNvSpPr>
          <p:nvPr>
            <p:ph idx="1"/>
          </p:nvPr>
        </p:nvSpPr>
        <p:spPr>
          <a:xfrm>
            <a:off x="214282" y="1178711"/>
            <a:ext cx="8472518" cy="326828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:\设计\New PPT\方格 副本34 副本副本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" y="2"/>
            <a:ext cx="9124869" cy="5143499"/>
          </a:xfrm>
          <a:prstGeom prst="rect">
            <a:avLst/>
          </a:prstGeom>
          <a:noFill/>
        </p:spPr>
      </p:pic>
      <p:sp>
        <p:nvSpPr>
          <p:cNvPr id="4" name="日期占位符 3" hidden="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 hidden="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 hidden="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1"/>
          <p:cNvSpPr>
            <a:spLocks noGrp="1"/>
          </p:cNvSpPr>
          <p:nvPr>
            <p:ph type="title"/>
          </p:nvPr>
        </p:nvSpPr>
        <p:spPr>
          <a:xfrm>
            <a:off x="4714876" y="1232288"/>
            <a:ext cx="3571900" cy="8572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10" name="文本占位符 2"/>
          <p:cNvSpPr>
            <a:spLocks noGrp="1"/>
          </p:cNvSpPr>
          <p:nvPr>
            <p:ph type="body" idx="1"/>
          </p:nvPr>
        </p:nvSpPr>
        <p:spPr>
          <a:xfrm>
            <a:off x="4714877" y="2143123"/>
            <a:ext cx="3571900" cy="251819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 hidden="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 hidden="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 hidden="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pic>
        <p:nvPicPr>
          <p:cNvPr id="5122" name="Picture 2" descr="H:\设计\New PPT\方格 副本 4副本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" y="2"/>
            <a:ext cx="9143999" cy="5154283"/>
          </a:xfrm>
          <a:prstGeom prst="rect">
            <a:avLst/>
          </a:prstGeom>
          <a:noFill/>
        </p:spPr>
      </p:pic>
      <p:sp>
        <p:nvSpPr>
          <p:cNvPr id="6" name="标题 1"/>
          <p:cNvSpPr>
            <a:spLocks noGrp="1"/>
          </p:cNvSpPr>
          <p:nvPr>
            <p:ph type="title"/>
          </p:nvPr>
        </p:nvSpPr>
        <p:spPr>
          <a:xfrm>
            <a:off x="0" y="160718"/>
            <a:ext cx="6858016" cy="857250"/>
          </a:xfrm>
        </p:spPr>
        <p:txBody>
          <a:bodyPr>
            <a:normAutofit/>
          </a:bodyPr>
          <a:lstStyle>
            <a:lvl1pPr algn="l">
              <a:defRPr sz="3600"/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7" name="内容占位符 2"/>
          <p:cNvSpPr>
            <a:spLocks noGrp="1"/>
          </p:cNvSpPr>
          <p:nvPr>
            <p:ph idx="1"/>
          </p:nvPr>
        </p:nvSpPr>
        <p:spPr>
          <a:xfrm>
            <a:off x="214282" y="1178711"/>
            <a:ext cx="8472518" cy="326828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:\设计\New PPT\方格 副本 2副本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24870" cy="5143500"/>
          </a:xfrm>
          <a:prstGeom prst="rect">
            <a:avLst/>
          </a:prstGeom>
          <a:noFill/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143372" y="2518172"/>
            <a:ext cx="4429156" cy="85725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microsoft.com/office/2007/relationships/media" Target="file:///C:\Users\Administrator\Desktop\&#32972;&#26223;&#38899;&#20048;\&#23567;&#28165;&#26032;\Cocoon-Chupee.mp3" TargetMode="External"/><Relationship Id="rId4" Type="http://schemas.openxmlformats.org/officeDocument/2006/relationships/audio" Target="file:///C:\Users\Administrator\Desktop\&#32972;&#26223;&#38899;&#20048;\&#23567;&#28165;&#26032;\Cocoon-Chupee.mp3" TargetMode="External"/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18.png"/><Relationship Id="rId1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chart" Target="../charts/char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image" Target="../media/image21.png"/><Relationship Id="rId1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chart" Target="../charts/char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chart" Target="../charts/char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302848" y="3225971"/>
            <a:ext cx="7101800" cy="642942"/>
          </a:xfrm>
        </p:spPr>
        <p:txBody>
          <a:bodyPr>
            <a:noAutofit/>
          </a:bodyPr>
          <a:lstStyle/>
          <a:p>
            <a:r>
              <a:rPr lang="zh-CN" altLang="en-US" sz="4000" b="1" spc="300" dirty="0" smtClean="0">
                <a:solidFill>
                  <a:srgbClr val="CE4F5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580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4000" b="1" spc="300" dirty="0">
              <a:solidFill>
                <a:srgbClr val="CE4F5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60000" endA="900" endPos="58000" dir="5400000" sy="-100000" algn="bl" rotWithShape="0"/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302848" y="3939902"/>
            <a:ext cx="5500726" cy="403634"/>
          </a:xfrm>
        </p:spPr>
        <p:txBody>
          <a:bodyPr>
            <a:normAutofit fontScale="85000" lnSpcReduction="20000"/>
          </a:bodyPr>
          <a:lstStyle/>
          <a:p>
            <a:r>
              <a:rPr lang="zh-CN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副标题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7170" name="Picture 2" descr="H:\设计\热气球  ppt 工作室\flat icon\flat icon\png\businessman95.png"/>
          <p:cNvPicPr>
            <a:picLocks noChangeAspect="1" noChangeArrowheads="1"/>
          </p:cNvPicPr>
          <p:nvPr/>
        </p:nvPicPr>
        <p:blipFill>
          <a:blip r:embed="rId1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285720" y="2411015"/>
            <a:ext cx="357190" cy="267893"/>
          </a:xfrm>
          <a:prstGeom prst="rect">
            <a:avLst/>
          </a:prstGeom>
          <a:noFill/>
        </p:spPr>
      </p:pic>
      <p:pic>
        <p:nvPicPr>
          <p:cNvPr id="7171" name="Picture 3" descr="H:\设计\热气球  ppt 工作室\flat icon\flat icon\png\businessman101.png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2786050" y="1875229"/>
            <a:ext cx="500066" cy="375050"/>
          </a:xfrm>
          <a:prstGeom prst="rect">
            <a:avLst/>
          </a:prstGeom>
          <a:noFill/>
        </p:spPr>
      </p:pic>
      <p:pic>
        <p:nvPicPr>
          <p:cNvPr id="7172" name="Picture 4" descr="H:\设计\热气球  ppt 工作室\flat icon\flat icon\png\businessman158.png"/>
          <p:cNvPicPr>
            <a:picLocks noChangeAspect="1" noChangeArrowheads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500034" y="4286263"/>
            <a:ext cx="857256" cy="642944"/>
          </a:xfrm>
          <a:prstGeom prst="rect">
            <a:avLst/>
          </a:prstGeom>
          <a:noFill/>
        </p:spPr>
      </p:pic>
      <p:grpSp>
        <p:nvGrpSpPr>
          <p:cNvPr id="18" name="组合 17"/>
          <p:cNvGrpSpPr/>
          <p:nvPr/>
        </p:nvGrpSpPr>
        <p:grpSpPr>
          <a:xfrm>
            <a:off x="2214546" y="1339446"/>
            <a:ext cx="500066" cy="87868"/>
            <a:chOff x="2214546" y="1785926"/>
            <a:chExt cx="500066" cy="117157"/>
          </a:xfrm>
        </p:grpSpPr>
        <p:sp>
          <p:nvSpPr>
            <p:cNvPr id="10" name="椭圆 9"/>
            <p:cNvSpPr/>
            <p:nvPr/>
          </p:nvSpPr>
          <p:spPr>
            <a:xfrm>
              <a:off x="2214546" y="1785926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2357422" y="1785926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2500298" y="1785926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2643174" y="1785926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2214546" y="1857364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2357422" y="1857364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2500298" y="1857364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>
              <a:off x="2643174" y="1857364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857357" y="3107536"/>
            <a:ext cx="914765" cy="160736"/>
            <a:chOff x="2214546" y="1785926"/>
            <a:chExt cx="500066" cy="117157"/>
          </a:xfrm>
        </p:grpSpPr>
        <p:sp>
          <p:nvSpPr>
            <p:cNvPr id="20" name="椭圆 19"/>
            <p:cNvSpPr/>
            <p:nvPr/>
          </p:nvSpPr>
          <p:spPr>
            <a:xfrm>
              <a:off x="2214546" y="1785926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椭圆 20"/>
            <p:cNvSpPr/>
            <p:nvPr/>
          </p:nvSpPr>
          <p:spPr>
            <a:xfrm>
              <a:off x="2357422" y="1785926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>
              <a:off x="2500298" y="1785926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2643174" y="1785926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>
              <a:off x="2214546" y="1857364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5" name="椭圆 24"/>
            <p:cNvSpPr/>
            <p:nvPr/>
          </p:nvSpPr>
          <p:spPr>
            <a:xfrm>
              <a:off x="2357422" y="1857364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椭圆 25"/>
            <p:cNvSpPr/>
            <p:nvPr/>
          </p:nvSpPr>
          <p:spPr>
            <a:xfrm>
              <a:off x="2500298" y="1857364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>
              <a:off x="2643174" y="1857364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2214546" y="3321849"/>
            <a:ext cx="500066" cy="87868"/>
            <a:chOff x="2214546" y="1785926"/>
            <a:chExt cx="500066" cy="117157"/>
          </a:xfrm>
        </p:grpSpPr>
        <p:sp>
          <p:nvSpPr>
            <p:cNvPr id="29" name="椭圆 28"/>
            <p:cNvSpPr/>
            <p:nvPr/>
          </p:nvSpPr>
          <p:spPr>
            <a:xfrm>
              <a:off x="2214546" y="1785926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椭圆 29"/>
            <p:cNvSpPr/>
            <p:nvPr/>
          </p:nvSpPr>
          <p:spPr>
            <a:xfrm>
              <a:off x="2357422" y="1785926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1" name="椭圆 30"/>
            <p:cNvSpPr/>
            <p:nvPr/>
          </p:nvSpPr>
          <p:spPr>
            <a:xfrm>
              <a:off x="2500298" y="1785926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椭圆 31"/>
            <p:cNvSpPr/>
            <p:nvPr/>
          </p:nvSpPr>
          <p:spPr>
            <a:xfrm>
              <a:off x="2643174" y="1785926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2214546" y="1857364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椭圆 33"/>
            <p:cNvSpPr/>
            <p:nvPr/>
          </p:nvSpPr>
          <p:spPr>
            <a:xfrm>
              <a:off x="2357422" y="1857364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椭圆 34"/>
            <p:cNvSpPr/>
            <p:nvPr/>
          </p:nvSpPr>
          <p:spPr>
            <a:xfrm>
              <a:off x="2500298" y="1857364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2643174" y="1857364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928662" y="1928809"/>
            <a:ext cx="357190" cy="107157"/>
            <a:chOff x="2214546" y="1785926"/>
            <a:chExt cx="500066" cy="117157"/>
          </a:xfrm>
        </p:grpSpPr>
        <p:sp>
          <p:nvSpPr>
            <p:cNvPr id="38" name="椭圆 37"/>
            <p:cNvSpPr/>
            <p:nvPr/>
          </p:nvSpPr>
          <p:spPr>
            <a:xfrm>
              <a:off x="2214546" y="1785926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2357422" y="1785926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椭圆 39"/>
            <p:cNvSpPr/>
            <p:nvPr/>
          </p:nvSpPr>
          <p:spPr>
            <a:xfrm>
              <a:off x="2500298" y="1785926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" name="椭圆 40"/>
            <p:cNvSpPr/>
            <p:nvPr/>
          </p:nvSpPr>
          <p:spPr>
            <a:xfrm>
              <a:off x="2643174" y="1785926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椭圆 41"/>
            <p:cNvSpPr/>
            <p:nvPr/>
          </p:nvSpPr>
          <p:spPr>
            <a:xfrm>
              <a:off x="2214546" y="1857364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椭圆 42"/>
            <p:cNvSpPr/>
            <p:nvPr/>
          </p:nvSpPr>
          <p:spPr>
            <a:xfrm>
              <a:off x="2357422" y="1857364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椭圆 43"/>
            <p:cNvSpPr/>
            <p:nvPr/>
          </p:nvSpPr>
          <p:spPr>
            <a:xfrm>
              <a:off x="2500298" y="1857364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椭圆 44"/>
            <p:cNvSpPr/>
            <p:nvPr/>
          </p:nvSpPr>
          <p:spPr>
            <a:xfrm>
              <a:off x="2643174" y="1857364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4" name="Cocoon-Chupee">
            <a:hlinkClick r:id="" action="ppaction://media"/>
          </p:cNvPr>
          <p:cNvPicPr/>
          <p:nvPr>
            <a:audioFile r:link="rId4"/>
            <p:extLst>
              <p:ext uri="{DAA4B4D4-6D71-4841-9C94-3DE7FCFB9230}">
                <p14:media xmlns:p14="http://schemas.microsoft.com/office/powerpoint/2010/main" r:link="rId5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2120" y="2261870"/>
            <a:ext cx="619125" cy="619125"/>
          </a:xfrm>
          <a:prstGeom prst="rect">
            <a:avLst/>
          </a:prstGeom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1">
                  <p:stCondLst>
                    <p:cond delay="indefinite"/>
                  </p:stCondLst>
                  <p:endCondLst>
                    <p:cond evt="onNext">
                      <p:tgtEl>
                        <p:sldTgt/>
                      </p:tgtEl>
                    </p:cond>
                    <p:cond evt="onPrev">
                      <p:tgtEl>
                        <p:sldTgt/>
                      </p:tgtEl>
                    </p:cond>
                    <p:cond evt="onStopAudio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zh-CN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580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60000" endA="900" endPos="58000" dir="5400000" sy="-100000" algn="bl" rotWithShape="0"/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文字描述</a:t>
            </a:r>
            <a:endParaRPr lang="en-US" altLang="zh-CN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文字描述</a:t>
            </a:r>
            <a:endParaRPr lang="en-US" altLang="zh-CN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文字描述</a:t>
            </a:r>
            <a:endParaRPr lang="en-US" altLang="zh-CN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文字描述</a:t>
            </a:r>
            <a:endParaRPr lang="en-US" altLang="zh-CN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文字描述</a:t>
            </a:r>
            <a:endParaRPr lang="en-US" altLang="zh-CN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文字描述</a:t>
            </a:r>
            <a:endParaRPr lang="en-US" altLang="zh-CN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8194" name="Picture 2" descr="H:\设计\热气球  ppt 工作室\flat icon\flat icon\png\international17.png" hidden="1"/>
          <p:cNvPicPr>
            <a:picLocks noChangeAspect="1" noChangeArrowheads="1"/>
          </p:cNvPicPr>
          <p:nvPr/>
        </p:nvPicPr>
        <p:blipFill>
          <a:blip r:embed="rId1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357557" y="4018371"/>
            <a:ext cx="565145" cy="423859"/>
          </a:xfrm>
          <a:prstGeom prst="rect">
            <a:avLst/>
          </a:prstGeom>
          <a:noFill/>
        </p:spPr>
      </p:pic>
      <p:pic>
        <p:nvPicPr>
          <p:cNvPr id="8195" name="Picture 3" descr="H:\设计\热气球  ppt 工作室\flat icon\flat icon\png\men21.png" hidden="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794" y="642924"/>
            <a:ext cx="1279525" cy="959644"/>
          </a:xfrm>
          <a:prstGeom prst="rect">
            <a:avLst/>
          </a:prstGeom>
          <a:noFill/>
        </p:spPr>
      </p:pic>
      <p:pic>
        <p:nvPicPr>
          <p:cNvPr id="8196" name="Picture 4" descr="H:\设计\热气球  ppt 工作室\flat icon\flat icon\png\presenter.png" hidden="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2464593"/>
            <a:ext cx="1279526" cy="959644"/>
          </a:xfrm>
          <a:prstGeom prst="rect">
            <a:avLst/>
          </a:prstGeom>
          <a:noFill/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71736" y="3964792"/>
            <a:ext cx="831056" cy="5095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18" name="组合 17"/>
          <p:cNvGrpSpPr/>
          <p:nvPr/>
        </p:nvGrpSpPr>
        <p:grpSpPr>
          <a:xfrm>
            <a:off x="3000367" y="3536164"/>
            <a:ext cx="914765" cy="160736"/>
            <a:chOff x="2214546" y="1785926"/>
            <a:chExt cx="500066" cy="117157"/>
          </a:xfrm>
        </p:grpSpPr>
        <p:sp>
          <p:nvSpPr>
            <p:cNvPr id="19" name="椭圆 18"/>
            <p:cNvSpPr/>
            <p:nvPr/>
          </p:nvSpPr>
          <p:spPr>
            <a:xfrm>
              <a:off x="2214546" y="1785926"/>
              <a:ext cx="71438" cy="45719"/>
            </a:xfrm>
            <a:prstGeom prst="ellipse">
              <a:avLst/>
            </a:prstGeom>
            <a:solidFill>
              <a:srgbClr val="EB4B5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椭圆 19"/>
            <p:cNvSpPr/>
            <p:nvPr/>
          </p:nvSpPr>
          <p:spPr>
            <a:xfrm>
              <a:off x="2357422" y="1785926"/>
              <a:ext cx="71438" cy="45719"/>
            </a:xfrm>
            <a:prstGeom prst="ellipse">
              <a:avLst/>
            </a:prstGeom>
            <a:solidFill>
              <a:srgbClr val="EB4B5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椭圆 20"/>
            <p:cNvSpPr/>
            <p:nvPr/>
          </p:nvSpPr>
          <p:spPr>
            <a:xfrm>
              <a:off x="2500298" y="1785926"/>
              <a:ext cx="71438" cy="45719"/>
            </a:xfrm>
            <a:prstGeom prst="ellipse">
              <a:avLst/>
            </a:prstGeom>
            <a:solidFill>
              <a:srgbClr val="EB4B5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>
              <a:off x="2643174" y="1785926"/>
              <a:ext cx="71438" cy="45719"/>
            </a:xfrm>
            <a:prstGeom prst="ellipse">
              <a:avLst/>
            </a:prstGeom>
            <a:solidFill>
              <a:srgbClr val="EB4B5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2214546" y="1857364"/>
              <a:ext cx="71438" cy="45719"/>
            </a:xfrm>
            <a:prstGeom prst="ellipse">
              <a:avLst/>
            </a:prstGeom>
            <a:solidFill>
              <a:srgbClr val="EB4B5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>
              <a:off x="2357422" y="1857364"/>
              <a:ext cx="71438" cy="45719"/>
            </a:xfrm>
            <a:prstGeom prst="ellipse">
              <a:avLst/>
            </a:prstGeom>
            <a:solidFill>
              <a:srgbClr val="EB4B5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5" name="椭圆 24"/>
            <p:cNvSpPr/>
            <p:nvPr/>
          </p:nvSpPr>
          <p:spPr>
            <a:xfrm>
              <a:off x="2500298" y="1857364"/>
              <a:ext cx="71438" cy="45719"/>
            </a:xfrm>
            <a:prstGeom prst="ellipse">
              <a:avLst/>
            </a:prstGeom>
            <a:solidFill>
              <a:srgbClr val="EB4B5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椭圆 25"/>
            <p:cNvSpPr/>
            <p:nvPr/>
          </p:nvSpPr>
          <p:spPr>
            <a:xfrm>
              <a:off x="2643174" y="1857364"/>
              <a:ext cx="71438" cy="45719"/>
            </a:xfrm>
            <a:prstGeom prst="ellipse">
              <a:avLst/>
            </a:prstGeom>
            <a:solidFill>
              <a:srgbClr val="EB4B5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8597" y="3214693"/>
            <a:ext cx="592557" cy="3655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36" name="组合 35"/>
          <p:cNvGrpSpPr/>
          <p:nvPr/>
        </p:nvGrpSpPr>
        <p:grpSpPr>
          <a:xfrm>
            <a:off x="1071541" y="2839642"/>
            <a:ext cx="486137" cy="160736"/>
            <a:chOff x="2214546" y="1785926"/>
            <a:chExt cx="500066" cy="117157"/>
          </a:xfrm>
        </p:grpSpPr>
        <p:sp>
          <p:nvSpPr>
            <p:cNvPr id="37" name="椭圆 36"/>
            <p:cNvSpPr/>
            <p:nvPr/>
          </p:nvSpPr>
          <p:spPr>
            <a:xfrm>
              <a:off x="2214546" y="1785926"/>
              <a:ext cx="71438" cy="45719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" name="椭圆 37"/>
            <p:cNvSpPr/>
            <p:nvPr/>
          </p:nvSpPr>
          <p:spPr>
            <a:xfrm>
              <a:off x="2357422" y="1785926"/>
              <a:ext cx="71438" cy="45719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2500298" y="1785926"/>
              <a:ext cx="71438" cy="45719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椭圆 39"/>
            <p:cNvSpPr/>
            <p:nvPr/>
          </p:nvSpPr>
          <p:spPr>
            <a:xfrm>
              <a:off x="2643174" y="1785926"/>
              <a:ext cx="71438" cy="45719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" name="椭圆 40"/>
            <p:cNvSpPr/>
            <p:nvPr/>
          </p:nvSpPr>
          <p:spPr>
            <a:xfrm>
              <a:off x="2214546" y="1857364"/>
              <a:ext cx="71438" cy="45719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椭圆 41"/>
            <p:cNvSpPr/>
            <p:nvPr/>
          </p:nvSpPr>
          <p:spPr>
            <a:xfrm>
              <a:off x="2357422" y="1857364"/>
              <a:ext cx="71438" cy="45719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椭圆 42"/>
            <p:cNvSpPr/>
            <p:nvPr/>
          </p:nvSpPr>
          <p:spPr>
            <a:xfrm>
              <a:off x="2500298" y="1857364"/>
              <a:ext cx="71438" cy="45719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椭圆 43"/>
            <p:cNvSpPr/>
            <p:nvPr/>
          </p:nvSpPr>
          <p:spPr>
            <a:xfrm>
              <a:off x="2643174" y="1857364"/>
              <a:ext cx="71438" cy="45719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10000"/>
          </a:blip>
          <a:stretch>
            <a:fillRect/>
          </a:stretch>
        </p:blipFill>
        <p:spPr bwMode="auto">
          <a:xfrm>
            <a:off x="2214549" y="1125131"/>
            <a:ext cx="556983" cy="33386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6" name="组合 45"/>
          <p:cNvGrpSpPr/>
          <p:nvPr/>
        </p:nvGrpSpPr>
        <p:grpSpPr>
          <a:xfrm>
            <a:off x="2643177" y="857239"/>
            <a:ext cx="486137" cy="160736"/>
            <a:chOff x="2214546" y="1785926"/>
            <a:chExt cx="500066" cy="117157"/>
          </a:xfrm>
        </p:grpSpPr>
        <p:sp>
          <p:nvSpPr>
            <p:cNvPr id="47" name="椭圆 46"/>
            <p:cNvSpPr/>
            <p:nvPr/>
          </p:nvSpPr>
          <p:spPr>
            <a:xfrm>
              <a:off x="2214546" y="1785926"/>
              <a:ext cx="71438" cy="45719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8" name="椭圆 47"/>
            <p:cNvSpPr/>
            <p:nvPr/>
          </p:nvSpPr>
          <p:spPr>
            <a:xfrm>
              <a:off x="2357422" y="1785926"/>
              <a:ext cx="71438" cy="45719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椭圆 48"/>
            <p:cNvSpPr/>
            <p:nvPr/>
          </p:nvSpPr>
          <p:spPr>
            <a:xfrm>
              <a:off x="2500298" y="1785926"/>
              <a:ext cx="71438" cy="45719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0" name="椭圆 49"/>
            <p:cNvSpPr/>
            <p:nvPr/>
          </p:nvSpPr>
          <p:spPr>
            <a:xfrm>
              <a:off x="2643174" y="1785926"/>
              <a:ext cx="71438" cy="45719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" name="椭圆 50"/>
            <p:cNvSpPr/>
            <p:nvPr/>
          </p:nvSpPr>
          <p:spPr>
            <a:xfrm>
              <a:off x="2214546" y="1857364"/>
              <a:ext cx="71438" cy="45719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2" name="椭圆 51"/>
            <p:cNvSpPr/>
            <p:nvPr/>
          </p:nvSpPr>
          <p:spPr>
            <a:xfrm>
              <a:off x="2357422" y="1857364"/>
              <a:ext cx="71438" cy="45719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椭圆 52"/>
            <p:cNvSpPr/>
            <p:nvPr/>
          </p:nvSpPr>
          <p:spPr>
            <a:xfrm>
              <a:off x="2500298" y="1857364"/>
              <a:ext cx="71438" cy="45719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4" name="椭圆 53"/>
            <p:cNvSpPr/>
            <p:nvPr/>
          </p:nvSpPr>
          <p:spPr>
            <a:xfrm>
              <a:off x="2643174" y="1857364"/>
              <a:ext cx="71438" cy="45719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:\设计\热气球  ppt 工作室\flat icon\flat icon\png\businessman158.png"/>
          <p:cNvPicPr>
            <a:picLocks noChangeAspect="1" noChangeArrowheads="1"/>
          </p:cNvPicPr>
          <p:nvPr/>
        </p:nvPicPr>
        <p:blipFill>
          <a:blip r:embed="rId1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3357556" y="1768074"/>
            <a:ext cx="642943" cy="482209"/>
          </a:xfrm>
          <a:prstGeom prst="rect">
            <a:avLst/>
          </a:prstGeom>
          <a:noFill/>
        </p:spPr>
      </p:pic>
      <p:grpSp>
        <p:nvGrpSpPr>
          <p:cNvPr id="5" name="组合 4"/>
          <p:cNvGrpSpPr/>
          <p:nvPr/>
        </p:nvGrpSpPr>
        <p:grpSpPr>
          <a:xfrm>
            <a:off x="3786182" y="1393023"/>
            <a:ext cx="686074" cy="120552"/>
            <a:chOff x="2214546" y="1785926"/>
            <a:chExt cx="500066" cy="117157"/>
          </a:xfrm>
        </p:grpSpPr>
        <p:sp>
          <p:nvSpPr>
            <p:cNvPr id="6" name="椭圆 5"/>
            <p:cNvSpPr/>
            <p:nvPr/>
          </p:nvSpPr>
          <p:spPr>
            <a:xfrm>
              <a:off x="2214546" y="1785926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椭圆 6"/>
            <p:cNvSpPr/>
            <p:nvPr/>
          </p:nvSpPr>
          <p:spPr>
            <a:xfrm>
              <a:off x="2357422" y="1785926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>
              <a:off x="2500298" y="1785926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2643174" y="1785926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2214546" y="1857364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2357422" y="1857364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2500298" y="1857364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2643174" y="1857364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071934" y="1607338"/>
            <a:ext cx="375050" cy="65901"/>
            <a:chOff x="2214546" y="1785926"/>
            <a:chExt cx="500066" cy="117157"/>
          </a:xfrm>
        </p:grpSpPr>
        <p:sp>
          <p:nvSpPr>
            <p:cNvPr id="15" name="椭圆 14"/>
            <p:cNvSpPr/>
            <p:nvPr/>
          </p:nvSpPr>
          <p:spPr>
            <a:xfrm>
              <a:off x="2214546" y="1785926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椭圆 15"/>
            <p:cNvSpPr/>
            <p:nvPr/>
          </p:nvSpPr>
          <p:spPr>
            <a:xfrm>
              <a:off x="2357422" y="1785926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椭圆 16"/>
            <p:cNvSpPr/>
            <p:nvPr/>
          </p:nvSpPr>
          <p:spPr>
            <a:xfrm>
              <a:off x="2500298" y="1785926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2643174" y="1785926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椭圆 18"/>
            <p:cNvSpPr/>
            <p:nvPr/>
          </p:nvSpPr>
          <p:spPr>
            <a:xfrm>
              <a:off x="2214546" y="1857364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椭圆 19"/>
            <p:cNvSpPr/>
            <p:nvPr/>
          </p:nvSpPr>
          <p:spPr>
            <a:xfrm>
              <a:off x="2357422" y="1857364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椭圆 20"/>
            <p:cNvSpPr/>
            <p:nvPr/>
          </p:nvSpPr>
          <p:spPr>
            <a:xfrm>
              <a:off x="2500298" y="1857364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椭圆 21"/>
            <p:cNvSpPr/>
            <p:nvPr/>
          </p:nvSpPr>
          <p:spPr>
            <a:xfrm>
              <a:off x="2643174" y="1857364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23" name="Picture 3" descr="H:\设计\热气球  ppt 工作室\flat icon\flat icon\png\businessman101.png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1571604" y="3429007"/>
            <a:ext cx="357190" cy="267893"/>
          </a:xfrm>
          <a:prstGeom prst="rect">
            <a:avLst/>
          </a:prstGeom>
          <a:noFill/>
        </p:spPr>
      </p:pic>
      <p:grpSp>
        <p:nvGrpSpPr>
          <p:cNvPr id="24" name="组合 23"/>
          <p:cNvGrpSpPr/>
          <p:nvPr/>
        </p:nvGrpSpPr>
        <p:grpSpPr>
          <a:xfrm>
            <a:off x="1428728" y="3214693"/>
            <a:ext cx="214314" cy="62763"/>
            <a:chOff x="2214546" y="1785926"/>
            <a:chExt cx="500066" cy="117157"/>
          </a:xfrm>
        </p:grpSpPr>
        <p:sp>
          <p:nvSpPr>
            <p:cNvPr id="25" name="椭圆 24"/>
            <p:cNvSpPr/>
            <p:nvPr/>
          </p:nvSpPr>
          <p:spPr>
            <a:xfrm>
              <a:off x="2214546" y="1785926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/>
            <p:cNvSpPr/>
            <p:nvPr/>
          </p:nvSpPr>
          <p:spPr>
            <a:xfrm>
              <a:off x="2357422" y="1785926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椭圆 26"/>
            <p:cNvSpPr/>
            <p:nvPr/>
          </p:nvSpPr>
          <p:spPr>
            <a:xfrm>
              <a:off x="2500298" y="1785926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椭圆 27"/>
            <p:cNvSpPr/>
            <p:nvPr/>
          </p:nvSpPr>
          <p:spPr>
            <a:xfrm>
              <a:off x="2643174" y="1785926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椭圆 28"/>
            <p:cNvSpPr/>
            <p:nvPr/>
          </p:nvSpPr>
          <p:spPr>
            <a:xfrm>
              <a:off x="2214546" y="1857364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椭圆 29"/>
            <p:cNvSpPr/>
            <p:nvPr/>
          </p:nvSpPr>
          <p:spPr>
            <a:xfrm>
              <a:off x="2357422" y="1857364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30"/>
            <p:cNvSpPr/>
            <p:nvPr/>
          </p:nvSpPr>
          <p:spPr>
            <a:xfrm>
              <a:off x="2500298" y="1857364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>
              <a:off x="2643174" y="1857364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3" name="矩形 32"/>
          <p:cNvSpPr/>
          <p:nvPr/>
        </p:nvSpPr>
        <p:spPr>
          <a:xfrm>
            <a:off x="4929190" y="1982386"/>
            <a:ext cx="326243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580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US" altLang="zh-CN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60000" endA="900" endPos="58000" dir="5400000" sy="-100000" algn="bl" rotWithShape="0"/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786050" y="4232684"/>
            <a:ext cx="34163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请添加文字描述请添加文字描述</a:t>
            </a:r>
            <a:endParaRPr lang="zh-CN" altLang="en-US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1857356" y="1500180"/>
            <a:ext cx="3143272" cy="2357454"/>
          </a:xfrm>
          <a:prstGeom prst="ellipse">
            <a:avLst/>
          </a:prstGeom>
          <a:noFill/>
          <a:ln w="76200">
            <a:solidFill>
              <a:srgbClr val="CE4F56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perspectiveFron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4071934" y="1500180"/>
            <a:ext cx="3143272" cy="2357454"/>
          </a:xfrm>
          <a:prstGeom prst="ellipse">
            <a:avLst/>
          </a:prstGeom>
          <a:noFill/>
          <a:ln w="76200">
            <a:solidFill>
              <a:srgbClr val="7E7A9F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perspectiveFron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2000233" y="2357436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请添加文字描述</a:t>
            </a:r>
            <a:endParaRPr lang="zh-CN" altLang="en-US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143507" y="2357436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请添加文字描述</a:t>
            </a:r>
            <a:endParaRPr lang="zh-CN" altLang="en-US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流程图: 可选过程 2"/>
          <p:cNvSpPr/>
          <p:nvPr/>
        </p:nvSpPr>
        <p:spPr>
          <a:xfrm>
            <a:off x="2857488" y="1660916"/>
            <a:ext cx="1500198" cy="1178727"/>
          </a:xfrm>
          <a:prstGeom prst="flowChartAlternateProcess">
            <a:avLst/>
          </a:prstGeom>
          <a:noFill/>
          <a:ln w="57150">
            <a:solidFill>
              <a:srgbClr val="CE4F56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ffectLst>
                <a:outerShdw blurRad="60007" dir="1500000" sy="-30000" kx="800400" algn="bl" rotWithShape="0">
                  <a:prstClr val="black">
                    <a:alpha val="20000"/>
                  </a:prstClr>
                </a:outerShdw>
              </a:effectLst>
            </a:endParaRPr>
          </a:p>
        </p:txBody>
      </p:sp>
      <p:sp>
        <p:nvSpPr>
          <p:cNvPr id="4" name="流程图: 可选过程 3"/>
          <p:cNvSpPr/>
          <p:nvPr/>
        </p:nvSpPr>
        <p:spPr>
          <a:xfrm>
            <a:off x="2928926" y="3053957"/>
            <a:ext cx="1500198" cy="1178727"/>
          </a:xfrm>
          <a:prstGeom prst="flowChartAlternateProcess">
            <a:avLst/>
          </a:prstGeom>
          <a:noFill/>
          <a:ln w="57150">
            <a:solidFill>
              <a:srgbClr val="C39F3E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ffectLst>
                <a:outerShdw blurRad="60007" dir="1500000" sy="-30000" kx="800400" algn="bl" rotWithShape="0">
                  <a:prstClr val="black">
                    <a:alpha val="20000"/>
                  </a:prstClr>
                </a:outerShdw>
              </a:effectLst>
            </a:endParaRPr>
          </a:p>
        </p:txBody>
      </p:sp>
      <p:sp>
        <p:nvSpPr>
          <p:cNvPr id="6" name="流程图: 可选过程 5"/>
          <p:cNvSpPr/>
          <p:nvPr/>
        </p:nvSpPr>
        <p:spPr>
          <a:xfrm>
            <a:off x="4643438" y="3053957"/>
            <a:ext cx="1500198" cy="1178727"/>
          </a:xfrm>
          <a:prstGeom prst="flowChartAlternateProcess">
            <a:avLst/>
          </a:prstGeom>
          <a:noFill/>
          <a:ln w="57150">
            <a:solidFill>
              <a:srgbClr val="7E7A9F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ffectLst>
                <a:outerShdw blurRad="60007" dir="1500000" sy="-30000" kx="800400" algn="bl" rotWithShape="0">
                  <a:prstClr val="black">
                    <a:alpha val="20000"/>
                  </a:prstClr>
                </a:outerShdw>
              </a:effectLst>
            </a:endParaRPr>
          </a:p>
        </p:txBody>
      </p:sp>
      <p:sp>
        <p:nvSpPr>
          <p:cNvPr id="7" name="流程图: 可选过程 6"/>
          <p:cNvSpPr/>
          <p:nvPr/>
        </p:nvSpPr>
        <p:spPr>
          <a:xfrm>
            <a:off x="4643438" y="1660916"/>
            <a:ext cx="1500198" cy="1178727"/>
          </a:xfrm>
          <a:prstGeom prst="flowChartAlternateProcess">
            <a:avLst/>
          </a:prstGeom>
          <a:noFill/>
          <a:ln w="57150">
            <a:solidFill>
              <a:srgbClr val="76973E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ffectLst>
                <a:outerShdw blurRad="60007" dir="1500000" sy="-30000" kx="800400" algn="bl" rotWithShape="0">
                  <a:prstClr val="black">
                    <a:alpha val="20000"/>
                  </a:prst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57554" y="1982386"/>
            <a:ext cx="5453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endParaRPr lang="zh-CN" altLang="en-US" sz="4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143504" y="1982386"/>
            <a:ext cx="5453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endParaRPr lang="zh-CN" altLang="en-US" sz="4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072066" y="3375427"/>
            <a:ext cx="5453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</a:t>
            </a:r>
            <a:endParaRPr lang="zh-CN" altLang="en-US" sz="4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428992" y="3375427"/>
            <a:ext cx="5453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endParaRPr lang="zh-CN" altLang="en-US" sz="4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500829" y="2196702"/>
            <a:ext cx="18004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请添加文字描述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请添加文字描述</a:t>
            </a:r>
            <a:endParaRPr lang="zh-CN" altLang="en-US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14348" y="1928810"/>
            <a:ext cx="18004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请添加文字描述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请添加文字描述</a:t>
            </a:r>
            <a:endParaRPr lang="zh-CN" altLang="en-US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14348" y="3375429"/>
            <a:ext cx="18004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请添加文字描述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请添加文字描述</a:t>
            </a:r>
            <a:endParaRPr lang="zh-CN" altLang="en-US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572267" y="3268272"/>
            <a:ext cx="18004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请添加文字描述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请添加文字描述</a:t>
            </a:r>
            <a:endParaRPr lang="zh-CN" altLang="en-US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9" name="Picture 2" descr="H:\设计\New PPT\11365739_013644105164_2.jpg"/>
          <p:cNvPicPr>
            <a:picLocks noChangeAspect="1" noChangeArrowheads="1"/>
          </p:cNvPicPr>
          <p:nvPr/>
        </p:nvPicPr>
        <p:blipFill>
          <a:blip r:embed="rId1" cstate="print"/>
          <a:srcRect b="38888"/>
          <a:stretch>
            <a:fillRect/>
          </a:stretch>
        </p:blipFill>
        <p:spPr bwMode="auto">
          <a:xfrm>
            <a:off x="428596" y="1017973"/>
            <a:ext cx="2409982" cy="1660934"/>
          </a:xfrm>
          <a:prstGeom prst="rect">
            <a:avLst/>
          </a:prstGeom>
          <a:noFill/>
        </p:spPr>
      </p:pic>
      <p:pic>
        <p:nvPicPr>
          <p:cNvPr id="20" name="Picture 2" descr="H:\设计\New PPT\11365739_013644105164_2.jpg"/>
          <p:cNvPicPr>
            <a:picLocks noChangeAspect="1" noChangeArrowheads="1"/>
          </p:cNvPicPr>
          <p:nvPr/>
        </p:nvPicPr>
        <p:blipFill>
          <a:blip r:embed="rId1" cstate="print"/>
          <a:srcRect b="38888"/>
          <a:stretch>
            <a:fillRect/>
          </a:stretch>
        </p:blipFill>
        <p:spPr bwMode="auto">
          <a:xfrm>
            <a:off x="6500826" y="1017973"/>
            <a:ext cx="2409982" cy="1660934"/>
          </a:xfrm>
          <a:prstGeom prst="rect">
            <a:avLst/>
          </a:prstGeom>
          <a:noFill/>
        </p:spPr>
      </p:pic>
      <p:pic>
        <p:nvPicPr>
          <p:cNvPr id="21" name="Picture 2" descr="H:\设计\New PPT\11365739_013644105164_2.jpg"/>
          <p:cNvPicPr>
            <a:picLocks noChangeAspect="1" noChangeArrowheads="1"/>
          </p:cNvPicPr>
          <p:nvPr/>
        </p:nvPicPr>
        <p:blipFill>
          <a:blip r:embed="rId1" cstate="print"/>
          <a:srcRect b="38888"/>
          <a:stretch>
            <a:fillRect/>
          </a:stretch>
        </p:blipFill>
        <p:spPr bwMode="auto">
          <a:xfrm>
            <a:off x="3500430" y="2678908"/>
            <a:ext cx="2409982" cy="1660934"/>
          </a:xfrm>
          <a:prstGeom prst="rect">
            <a:avLst/>
          </a:prstGeom>
          <a:noFill/>
        </p:spPr>
      </p:pic>
      <p:sp>
        <p:nvSpPr>
          <p:cNvPr id="16" name="矩形 15"/>
          <p:cNvSpPr/>
          <p:nvPr/>
        </p:nvSpPr>
        <p:spPr>
          <a:xfrm>
            <a:off x="428596" y="1071553"/>
            <a:ext cx="2428892" cy="1607355"/>
          </a:xfrm>
          <a:prstGeom prst="rect">
            <a:avLst/>
          </a:prstGeom>
          <a:noFill/>
          <a:ln w="57150">
            <a:solidFill>
              <a:srgbClr val="CE4F56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ffectLst>
                <a:outerShdw blurRad="60007" dir="1500000" sy="-30000" kx="800400" algn="bl" rotWithShape="0">
                  <a:prstClr val="black">
                    <a:alpha val="20000"/>
                  </a:prstClr>
                </a:outerShdw>
              </a:effectLst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428992" y="2678907"/>
            <a:ext cx="2500330" cy="1714512"/>
          </a:xfrm>
          <a:prstGeom prst="rect">
            <a:avLst/>
          </a:prstGeom>
          <a:noFill/>
          <a:ln w="57150">
            <a:solidFill>
              <a:srgbClr val="7E7A9F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ffectLst>
                <a:outerShdw blurRad="60007" dir="1500000" sy="-30000" kx="800400" algn="bl" rotWithShape="0">
                  <a:prstClr val="black">
                    <a:alpha val="20000"/>
                  </a:prstClr>
                </a:outerShdw>
              </a:effectLst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429388" y="1017974"/>
            <a:ext cx="2500330" cy="1714512"/>
          </a:xfrm>
          <a:prstGeom prst="rect">
            <a:avLst/>
          </a:prstGeom>
          <a:noFill/>
          <a:ln w="57150">
            <a:solidFill>
              <a:srgbClr val="76973E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ffectLst>
                <a:outerShdw blurRad="60007" dir="1500000" sy="-30000" kx="800400" algn="bl" rotWithShape="0">
                  <a:prstClr val="black">
                    <a:alpha val="20000"/>
                  </a:prstClr>
                </a:outerShdw>
              </a:effectLst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42913" y="2839644"/>
            <a:ext cx="18004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请添加文字描述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请添加文字描述</a:t>
            </a:r>
            <a:endParaRPr lang="zh-CN" altLang="en-US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786183" y="1928810"/>
            <a:ext cx="18004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请添加文字描述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请添加文字描述</a:t>
            </a:r>
            <a:endParaRPr lang="zh-CN" altLang="en-US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715143" y="3107537"/>
            <a:ext cx="18004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请添加文字描述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请添加文字描述</a:t>
            </a:r>
            <a:endParaRPr lang="zh-CN" altLang="en-US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6" name="直接连接符 25"/>
          <p:cNvCxnSpPr/>
          <p:nvPr/>
        </p:nvCxnSpPr>
        <p:spPr>
          <a:xfrm>
            <a:off x="2857488" y="2678908"/>
            <a:ext cx="571504" cy="267893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 flipV="1">
            <a:off x="5929322" y="2732486"/>
            <a:ext cx="500066" cy="267893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2740018" y="2146607"/>
            <a:ext cx="735006" cy="1809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www.1ppt.com/moban/                  PPT</a:t>
            </a:r>
            <a:r>
              <a:rPr lang="zh-CN" altLang="en-US" sz="100" dirty="0">
                <a:solidFill>
                  <a:schemeClr val="bg1"/>
                </a:solidFill>
              </a:rPr>
              <a:t>素材：</a:t>
            </a:r>
            <a:r>
              <a:rPr lang="en-US" altLang="zh-CN" sz="100" dirty="0">
                <a:solidFill>
                  <a:schemeClr val="bg1"/>
                </a:solidFill>
              </a:rPr>
              <a:t>www.1ppt.com/sucai/</a:t>
            </a:r>
            <a:endParaRPr lang="en-US" altLang="zh-CN" sz="100" dirty="0">
              <a:solidFill>
                <a:schemeClr val="bg1"/>
              </a:solidFill>
            </a:endParaRPr>
          </a:p>
          <a:p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背景：</a:t>
            </a:r>
            <a:r>
              <a:rPr lang="en-US" altLang="zh-CN" sz="100" dirty="0">
                <a:solidFill>
                  <a:schemeClr val="bg1"/>
                </a:solidFill>
              </a:rPr>
              <a:t>www.1ppt.com/beijing/                   PPT</a:t>
            </a:r>
            <a:r>
              <a:rPr lang="zh-CN" altLang="en-US" sz="100" dirty="0">
                <a:solidFill>
                  <a:schemeClr val="bg1"/>
                </a:solidFill>
              </a:rPr>
              <a:t>图表：</a:t>
            </a:r>
            <a:r>
              <a:rPr lang="en-US" altLang="zh-CN" sz="100" dirty="0">
                <a:solidFill>
                  <a:schemeClr val="bg1"/>
                </a:solidFill>
              </a:rPr>
              <a:t>www.1ppt.com/tubiao/      </a:t>
            </a:r>
            <a:endParaRPr lang="en-US" altLang="zh-CN" sz="100" dirty="0">
              <a:solidFill>
                <a:schemeClr val="bg1"/>
              </a:solidFill>
            </a:endParaRPr>
          </a:p>
          <a:p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www.1ppt.com/xiazai/                     PPT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www.1ppt.com/powerpoint/      </a:t>
            </a:r>
            <a:endParaRPr lang="en-US" altLang="zh-CN" sz="100" dirty="0">
              <a:solidFill>
                <a:schemeClr val="bg1"/>
              </a:solidFill>
            </a:endParaRPr>
          </a:p>
          <a:p>
            <a:r>
              <a:rPr lang="zh-CN" altLang="en-US" sz="100" dirty="0">
                <a:solidFill>
                  <a:schemeClr val="bg1"/>
                </a:solidFill>
              </a:rPr>
              <a:t>资料下载：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www.1ppt.com/ziliao/                   </a:t>
            </a:r>
            <a:r>
              <a:rPr lang="zh-CN" altLang="en-US" sz="100" dirty="0">
                <a:solidFill>
                  <a:schemeClr val="bg1"/>
                </a:solidFill>
              </a:rPr>
              <a:t>范文下载：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www.1ppt.com/fanwen/             </a:t>
            </a:r>
            <a:endParaRPr lang="en-US" altLang="zh-CN" sz="100" dirty="0">
              <a:solidFill>
                <a:schemeClr val="bg1"/>
              </a:solidFill>
            </a:endParaRPr>
          </a:p>
          <a:p>
            <a:r>
              <a:rPr lang="zh-CN" altLang="en-US" sz="100" dirty="0">
                <a:solidFill>
                  <a:schemeClr val="bg1"/>
                </a:solidFill>
              </a:rPr>
              <a:t>试卷下载：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www.1ppt.com/shiti/                     </a:t>
            </a:r>
            <a:r>
              <a:rPr lang="zh-CN" altLang="en-US" sz="100" dirty="0">
                <a:solidFill>
                  <a:schemeClr val="bg1"/>
                </a:solidFill>
              </a:rPr>
              <a:t>教案下载：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www.1ppt.com/jiaoan/               </a:t>
            </a:r>
            <a:endParaRPr lang="en-US" altLang="zh-CN" sz="100" dirty="0">
              <a:solidFill>
                <a:schemeClr val="bg1"/>
              </a:solidFill>
            </a:endParaRPr>
          </a:p>
          <a:p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论坛：</a:t>
            </a:r>
            <a:r>
              <a:rPr lang="en-US" altLang="zh-CN" sz="100" dirty="0">
                <a:solidFill>
                  <a:schemeClr val="bg1"/>
                </a:solidFill>
              </a:rPr>
              <a:t>www.1ppt.cn                                     PPT</a:t>
            </a:r>
            <a:r>
              <a:rPr lang="zh-CN" altLang="en-US" sz="100" dirty="0">
                <a:solidFill>
                  <a:schemeClr val="bg1"/>
                </a:solidFill>
              </a:rPr>
              <a:t>课件：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 </a:t>
            </a:r>
            <a:endParaRPr lang="en-US" altLang="zh-CN" sz="100" dirty="0">
              <a:solidFill>
                <a:schemeClr val="bg1"/>
              </a:solidFill>
            </a:endParaRPr>
          </a:p>
          <a:p>
            <a:r>
              <a:rPr lang="zh-CN" altLang="en-US" sz="100" dirty="0">
                <a:solidFill>
                  <a:schemeClr val="bg1"/>
                </a:solidFill>
              </a:rPr>
              <a:t>语文课件：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www.1ppt.com/kejian/yuwen/    </a:t>
            </a:r>
            <a:r>
              <a:rPr lang="zh-CN" altLang="en-US" sz="100" dirty="0">
                <a:solidFill>
                  <a:schemeClr val="bg1"/>
                </a:solidFill>
              </a:rPr>
              <a:t>数学课件：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www.1ppt.com/kejian/shuxue/ </a:t>
            </a:r>
            <a:endParaRPr lang="en-US" altLang="zh-CN" sz="100" dirty="0">
              <a:solidFill>
                <a:schemeClr val="bg1"/>
              </a:solidFill>
            </a:endParaRPr>
          </a:p>
          <a:p>
            <a:r>
              <a:rPr lang="zh-CN" altLang="en-US" sz="100" dirty="0">
                <a:solidFill>
                  <a:schemeClr val="bg1"/>
                </a:solidFill>
              </a:rPr>
              <a:t>英语课件：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www.1ppt.com/kejian/yingyu/    </a:t>
            </a:r>
            <a:r>
              <a:rPr lang="zh-CN" altLang="en-US" sz="100" dirty="0">
                <a:solidFill>
                  <a:schemeClr val="bg1"/>
                </a:solidFill>
              </a:rPr>
              <a:t>美术课件：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www.1ppt.com/kejian/meishu/ </a:t>
            </a:r>
            <a:endParaRPr lang="en-US" altLang="zh-CN" sz="100" dirty="0">
              <a:solidFill>
                <a:schemeClr val="bg1"/>
              </a:solidFill>
            </a:endParaRPr>
          </a:p>
          <a:p>
            <a:r>
              <a:rPr lang="zh-CN" altLang="en-US" sz="100" dirty="0">
                <a:solidFill>
                  <a:schemeClr val="bg1"/>
                </a:solidFill>
              </a:rPr>
              <a:t>科学课件：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www.1ppt.com/kejian/kexue/     </a:t>
            </a:r>
            <a:r>
              <a:rPr lang="zh-CN" altLang="en-US" sz="100" dirty="0">
                <a:solidFill>
                  <a:schemeClr val="bg1"/>
                </a:solidFill>
              </a:rPr>
              <a:t>物理课件：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www.1ppt.com/kejian/wuli/ </a:t>
            </a:r>
            <a:endParaRPr lang="en-US" altLang="zh-CN" sz="100" dirty="0">
              <a:solidFill>
                <a:schemeClr val="bg1"/>
              </a:solidFill>
            </a:endParaRPr>
          </a:p>
          <a:p>
            <a:r>
              <a:rPr lang="zh-CN" altLang="en-US" sz="100" dirty="0">
                <a:solidFill>
                  <a:schemeClr val="bg1"/>
                </a:solidFill>
              </a:rPr>
              <a:t>化学课件：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www.1ppt.com/kejian/huaxue/  </a:t>
            </a:r>
            <a:r>
              <a:rPr lang="zh-CN" altLang="en-US" sz="100" dirty="0">
                <a:solidFill>
                  <a:schemeClr val="bg1"/>
                </a:solidFill>
              </a:rPr>
              <a:t>生物课件：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www.1ppt.com/kejian/shengwu/ </a:t>
            </a:r>
            <a:endParaRPr lang="en-US" altLang="zh-CN" sz="100" dirty="0">
              <a:solidFill>
                <a:schemeClr val="bg1"/>
              </a:solidFill>
            </a:endParaRPr>
          </a:p>
          <a:p>
            <a:r>
              <a:rPr lang="zh-CN" altLang="en-US" sz="100" dirty="0">
                <a:solidFill>
                  <a:schemeClr val="bg1"/>
                </a:solidFill>
              </a:rPr>
              <a:t>地理课件：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www.1ppt.com/kejian/dili/          </a:t>
            </a:r>
            <a:r>
              <a:rPr lang="zh-CN" altLang="en-US" sz="100" dirty="0">
                <a:solidFill>
                  <a:schemeClr val="bg1"/>
                </a:solidFill>
              </a:rPr>
              <a:t>历史课件：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www.1ppt.com/kejian/lishi/        </a:t>
            </a:r>
            <a:endParaRPr lang="en-US" altLang="zh-CN" sz="100" dirty="0">
              <a:solidFill>
                <a:schemeClr val="bg1"/>
              </a:solidFill>
            </a:endParaRPr>
          </a:p>
        </p:txBody>
      </p:sp>
      <p:sp>
        <p:nvSpPr>
          <p:cNvPr id="16" name="圆角矩形 15"/>
          <p:cNvSpPr/>
          <p:nvPr/>
        </p:nvSpPr>
        <p:spPr>
          <a:xfrm>
            <a:off x="1357290" y="1232288"/>
            <a:ext cx="7000924" cy="3000396"/>
          </a:xfrm>
          <a:prstGeom prst="roundRect">
            <a:avLst>
              <a:gd name="adj" fmla="val 6667"/>
            </a:avLst>
          </a:prstGeom>
          <a:gradFill>
            <a:gsLst>
              <a:gs pos="0">
                <a:srgbClr val="8488C4">
                  <a:alpha val="2200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8400000" scaled="0"/>
          </a:gra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  <a:reflection blurRad="6350" stA="50000" endA="300" endPos="550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14876" y="2196702"/>
            <a:ext cx="341632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请添加文字描述请添加文字描述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请添加文字描述请添加文字描述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请添加文字描述请添加文字描述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请添加文字描述请添加文字描述</a:t>
            </a:r>
            <a:endParaRPr lang="zh-CN" altLang="en-US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7" name="图片 16" descr="Heart-shaped-Leaf-Background-For-Mothers-Day-Vector.jpg"/>
          <p:cNvPicPr>
            <a:picLocks noChangeAspect="1"/>
          </p:cNvPicPr>
          <p:nvPr/>
        </p:nvPicPr>
        <p:blipFill>
          <a:blip r:embed="rId1" cstate="print"/>
          <a:srcRect b="20000"/>
          <a:stretch>
            <a:fillRect/>
          </a:stretch>
        </p:blipFill>
        <p:spPr>
          <a:xfrm>
            <a:off x="1714480" y="1660915"/>
            <a:ext cx="2786083" cy="2089568"/>
          </a:xfrm>
          <a:prstGeom prst="rect">
            <a:avLst/>
          </a:prstGeom>
        </p:spPr>
      </p:pic>
      <p:sp>
        <p:nvSpPr>
          <p:cNvPr id="18" name="流程图: 可选过程 17"/>
          <p:cNvSpPr/>
          <p:nvPr/>
        </p:nvSpPr>
        <p:spPr>
          <a:xfrm>
            <a:off x="5072066" y="3643321"/>
            <a:ext cx="357190" cy="267893"/>
          </a:xfrm>
          <a:prstGeom prst="flowChartAlternateProcess">
            <a:avLst/>
          </a:prstGeom>
          <a:solidFill>
            <a:srgbClr val="CE4F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流程图: 可选过程 18"/>
          <p:cNvSpPr/>
          <p:nvPr/>
        </p:nvSpPr>
        <p:spPr>
          <a:xfrm>
            <a:off x="5715008" y="3643321"/>
            <a:ext cx="357190" cy="267893"/>
          </a:xfrm>
          <a:prstGeom prst="flowChartAlternateProcess">
            <a:avLst/>
          </a:prstGeom>
          <a:solidFill>
            <a:srgbClr val="7697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流程图: 可选过程 19"/>
          <p:cNvSpPr/>
          <p:nvPr/>
        </p:nvSpPr>
        <p:spPr>
          <a:xfrm>
            <a:off x="6286512" y="3643321"/>
            <a:ext cx="357190" cy="267893"/>
          </a:xfrm>
          <a:prstGeom prst="flowChartAlternateProcess">
            <a:avLst/>
          </a:prstGeom>
          <a:solidFill>
            <a:srgbClr val="7E7A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流程图: 可选过程 20"/>
          <p:cNvSpPr/>
          <p:nvPr/>
        </p:nvSpPr>
        <p:spPr>
          <a:xfrm>
            <a:off x="6858016" y="3643321"/>
            <a:ext cx="357190" cy="267893"/>
          </a:xfrm>
          <a:prstGeom prst="flowChartAlternateProcess">
            <a:avLst/>
          </a:prstGeom>
          <a:solidFill>
            <a:srgbClr val="C39F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4714879" y="1635646"/>
            <a:ext cx="26468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3200" dirty="0"/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您的标题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85786" y="1071552"/>
            <a:ext cx="34163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请录入您的文本请录入您的文本</a:t>
            </a:r>
            <a:endParaRPr lang="zh-CN" altLang="en-US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85786" y="1393023"/>
            <a:ext cx="34163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请录入您的文本请录入您的文本</a:t>
            </a:r>
            <a:endParaRPr lang="zh-CN" altLang="en-US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6" name="图表 15"/>
          <p:cNvGraphicFramePr/>
          <p:nvPr/>
        </p:nvGraphicFramePr>
        <p:xfrm>
          <a:off x="785786" y="1768073"/>
          <a:ext cx="6096000" cy="24348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:\设计\热气球  ppt 工作室\flat icon\flat icon\png\businessman95.png"/>
          <p:cNvPicPr>
            <a:picLocks noChangeAspect="1" noChangeArrowheads="1"/>
          </p:cNvPicPr>
          <p:nvPr/>
        </p:nvPicPr>
        <p:blipFill>
          <a:blip r:embed="rId1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3428992" y="1928809"/>
            <a:ext cx="357190" cy="267893"/>
          </a:xfrm>
          <a:prstGeom prst="rect">
            <a:avLst/>
          </a:prstGeom>
          <a:noFill/>
        </p:spPr>
      </p:pic>
      <p:grpSp>
        <p:nvGrpSpPr>
          <p:cNvPr id="5" name="组合 4"/>
          <p:cNvGrpSpPr/>
          <p:nvPr/>
        </p:nvGrpSpPr>
        <p:grpSpPr>
          <a:xfrm>
            <a:off x="1571604" y="3214693"/>
            <a:ext cx="428628" cy="53579"/>
            <a:chOff x="2214546" y="1785926"/>
            <a:chExt cx="500066" cy="117157"/>
          </a:xfrm>
        </p:grpSpPr>
        <p:sp>
          <p:nvSpPr>
            <p:cNvPr id="6" name="椭圆 5"/>
            <p:cNvSpPr/>
            <p:nvPr/>
          </p:nvSpPr>
          <p:spPr>
            <a:xfrm>
              <a:off x="2214546" y="1785926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椭圆 6"/>
            <p:cNvSpPr/>
            <p:nvPr/>
          </p:nvSpPr>
          <p:spPr>
            <a:xfrm>
              <a:off x="2357422" y="1785926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>
              <a:off x="2500298" y="1785926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2643174" y="1785926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2214546" y="1857364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2357422" y="1857364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2500298" y="1857364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2643174" y="1857364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14" name="Picture 8" descr="H:\设计\热气球  ppt 工作室\flat icon\flat icon\png\male213.png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1357293" y="3429006"/>
            <a:ext cx="325421" cy="244066"/>
          </a:xfrm>
          <a:prstGeom prst="rect">
            <a:avLst/>
          </a:prstGeom>
          <a:noFill/>
        </p:spPr>
      </p:pic>
      <p:sp>
        <p:nvSpPr>
          <p:cNvPr id="15" name="矩形 14"/>
          <p:cNvSpPr/>
          <p:nvPr/>
        </p:nvSpPr>
        <p:spPr>
          <a:xfrm>
            <a:off x="4929190" y="1982386"/>
            <a:ext cx="285687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580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  </a:t>
            </a:r>
            <a:r>
              <a:rPr lang="zh-CN" alt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580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60000" endA="900" endPos="58000" dir="5400000" sy="-100000" algn="bl" rotWithShape="0"/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4143372" y="1393023"/>
            <a:ext cx="428628" cy="160736"/>
            <a:chOff x="2214546" y="1785926"/>
            <a:chExt cx="500066" cy="117157"/>
          </a:xfrm>
        </p:grpSpPr>
        <p:sp>
          <p:nvSpPr>
            <p:cNvPr id="17" name="椭圆 16"/>
            <p:cNvSpPr/>
            <p:nvPr/>
          </p:nvSpPr>
          <p:spPr>
            <a:xfrm>
              <a:off x="2214546" y="1785926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2357422" y="1785926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椭圆 18"/>
            <p:cNvSpPr/>
            <p:nvPr/>
          </p:nvSpPr>
          <p:spPr>
            <a:xfrm>
              <a:off x="2500298" y="1785926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椭圆 19"/>
            <p:cNvSpPr/>
            <p:nvPr/>
          </p:nvSpPr>
          <p:spPr>
            <a:xfrm>
              <a:off x="2643174" y="1785926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椭圆 20"/>
            <p:cNvSpPr/>
            <p:nvPr/>
          </p:nvSpPr>
          <p:spPr>
            <a:xfrm>
              <a:off x="2214546" y="1857364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椭圆 21"/>
            <p:cNvSpPr/>
            <p:nvPr/>
          </p:nvSpPr>
          <p:spPr>
            <a:xfrm>
              <a:off x="2357422" y="1857364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/>
            <p:cNvSpPr/>
            <p:nvPr/>
          </p:nvSpPr>
          <p:spPr>
            <a:xfrm>
              <a:off x="2500298" y="1857364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/>
            <p:cNvSpPr/>
            <p:nvPr/>
          </p:nvSpPr>
          <p:spPr>
            <a:xfrm>
              <a:off x="2643174" y="1857364"/>
              <a:ext cx="71438" cy="4571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285720" y="1232288"/>
            <a:ext cx="2714644" cy="3107553"/>
            <a:chOff x="285720" y="1643050"/>
            <a:chExt cx="2714644" cy="4143404"/>
          </a:xfrm>
        </p:grpSpPr>
        <p:sp>
          <p:nvSpPr>
            <p:cNvPr id="2" name="流程图: 可选过程 1"/>
            <p:cNvSpPr/>
            <p:nvPr/>
          </p:nvSpPr>
          <p:spPr>
            <a:xfrm>
              <a:off x="285720" y="1643050"/>
              <a:ext cx="2714644" cy="4143404"/>
            </a:xfrm>
            <a:prstGeom prst="flowChartAlternateProcess">
              <a:avLst/>
            </a:prstGeom>
            <a:noFill/>
            <a:ln w="57150">
              <a:solidFill>
                <a:srgbClr val="CE4F56"/>
              </a:solidFill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</a:endParaRPr>
            </a:p>
          </p:txBody>
        </p:sp>
        <p:pic>
          <p:nvPicPr>
            <p:cNvPr id="9218" name="Picture 2" descr="H:\设计\New PPT\11365739_013644105164_2.jpg"/>
            <p:cNvPicPr>
              <a:picLocks noChangeAspect="1" noChangeArrowheads="1"/>
            </p:cNvPicPr>
            <p:nvPr/>
          </p:nvPicPr>
          <p:blipFill>
            <a:blip r:embed="rId1" cstate="print"/>
            <a:srcRect b="38888"/>
            <a:stretch>
              <a:fillRect/>
            </a:stretch>
          </p:blipFill>
          <p:spPr bwMode="auto">
            <a:xfrm>
              <a:off x="428596" y="1857364"/>
              <a:ext cx="2409982" cy="2214578"/>
            </a:xfrm>
            <a:prstGeom prst="roundRect">
              <a:avLst/>
            </a:prstGeom>
            <a:noFill/>
          </p:spPr>
        </p:pic>
        <p:sp>
          <p:nvSpPr>
            <p:cNvPr id="8" name="TextBox 7"/>
            <p:cNvSpPr txBox="1"/>
            <p:nvPr/>
          </p:nvSpPr>
          <p:spPr>
            <a:xfrm>
              <a:off x="714348" y="4572009"/>
              <a:ext cx="1800493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请添加文字描述</a:t>
              </a:r>
              <a:endPara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3357554" y="1232288"/>
            <a:ext cx="2643206" cy="3053975"/>
            <a:chOff x="3357554" y="1643050"/>
            <a:chExt cx="2643206" cy="4071966"/>
          </a:xfrm>
        </p:grpSpPr>
        <p:sp>
          <p:nvSpPr>
            <p:cNvPr id="4" name="流程图: 可选过程 3"/>
            <p:cNvSpPr/>
            <p:nvPr/>
          </p:nvSpPr>
          <p:spPr>
            <a:xfrm>
              <a:off x="3357554" y="1643050"/>
              <a:ext cx="2643206" cy="4071966"/>
            </a:xfrm>
            <a:prstGeom prst="flowChartAlternateProcess">
              <a:avLst/>
            </a:prstGeom>
            <a:noFill/>
            <a:ln w="57150">
              <a:solidFill>
                <a:srgbClr val="76973E"/>
              </a:solidFill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</a:endParaRPr>
            </a:p>
          </p:txBody>
        </p:sp>
        <p:pic>
          <p:nvPicPr>
            <p:cNvPr id="6" name="Picture 2" descr="H:\设计\New PPT\11365739_013644105164_2.jpg"/>
            <p:cNvPicPr>
              <a:picLocks noChangeAspect="1" noChangeArrowheads="1"/>
            </p:cNvPicPr>
            <p:nvPr/>
          </p:nvPicPr>
          <p:blipFill>
            <a:blip r:embed="rId1" cstate="print"/>
            <a:srcRect b="38888"/>
            <a:stretch>
              <a:fillRect/>
            </a:stretch>
          </p:blipFill>
          <p:spPr bwMode="auto">
            <a:xfrm>
              <a:off x="3500430" y="1857364"/>
              <a:ext cx="2409982" cy="2214578"/>
            </a:xfrm>
            <a:prstGeom prst="roundRect">
              <a:avLst/>
            </a:prstGeom>
            <a:noFill/>
          </p:spPr>
        </p:pic>
        <p:sp>
          <p:nvSpPr>
            <p:cNvPr id="9" name="TextBox 8"/>
            <p:cNvSpPr txBox="1"/>
            <p:nvPr/>
          </p:nvSpPr>
          <p:spPr>
            <a:xfrm>
              <a:off x="3714744" y="4643446"/>
              <a:ext cx="1800493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请添加文字描述</a:t>
              </a:r>
              <a:endPara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6286512" y="1285867"/>
            <a:ext cx="2571768" cy="3053975"/>
            <a:chOff x="6286512" y="1714488"/>
            <a:chExt cx="2571768" cy="4071966"/>
          </a:xfrm>
        </p:grpSpPr>
        <p:sp>
          <p:nvSpPr>
            <p:cNvPr id="3" name="流程图: 可选过程 2"/>
            <p:cNvSpPr/>
            <p:nvPr/>
          </p:nvSpPr>
          <p:spPr>
            <a:xfrm>
              <a:off x="6286512" y="1714488"/>
              <a:ext cx="2571768" cy="4071966"/>
            </a:xfrm>
            <a:prstGeom prst="flowChartAlternateProcess">
              <a:avLst/>
            </a:prstGeom>
            <a:noFill/>
            <a:ln w="57150">
              <a:solidFill>
                <a:srgbClr val="7E7A9F"/>
              </a:solidFill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</a:endParaRPr>
            </a:p>
          </p:txBody>
        </p:sp>
        <p:pic>
          <p:nvPicPr>
            <p:cNvPr id="7" name="Picture 2" descr="H:\设计\New PPT\11365739_013644105164_2.jpg"/>
            <p:cNvPicPr>
              <a:picLocks noChangeAspect="1" noChangeArrowheads="1"/>
            </p:cNvPicPr>
            <p:nvPr/>
          </p:nvPicPr>
          <p:blipFill>
            <a:blip r:embed="rId1" cstate="print"/>
            <a:srcRect b="38888"/>
            <a:stretch>
              <a:fillRect/>
            </a:stretch>
          </p:blipFill>
          <p:spPr bwMode="auto">
            <a:xfrm>
              <a:off x="6357950" y="1928803"/>
              <a:ext cx="2409982" cy="2214578"/>
            </a:xfrm>
            <a:prstGeom prst="roundRect">
              <a:avLst/>
            </a:prstGeom>
            <a:noFill/>
          </p:spPr>
        </p:pic>
        <p:sp>
          <p:nvSpPr>
            <p:cNvPr id="10" name="TextBox 9"/>
            <p:cNvSpPr txBox="1"/>
            <p:nvPr/>
          </p:nvSpPr>
          <p:spPr>
            <a:xfrm>
              <a:off x="6500826" y="4714884"/>
              <a:ext cx="1800493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请添加文字描述</a:t>
              </a:r>
              <a:endPara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图表 10"/>
          <p:cNvGraphicFramePr/>
          <p:nvPr/>
        </p:nvGraphicFramePr>
        <p:xfrm>
          <a:off x="714348" y="1607337"/>
          <a:ext cx="6977090" cy="304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785786" y="910817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请添加文字描述</a:t>
            </a:r>
            <a:endParaRPr lang="zh-CN" altLang="en-US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85786" y="1178709"/>
            <a:ext cx="34163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请添加文字描述请添加文字描述</a:t>
            </a:r>
            <a:endParaRPr lang="zh-CN" altLang="en-US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4357686" y="1500180"/>
            <a:ext cx="34163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请添加文字描述请添加文字描述</a:t>
            </a:r>
            <a:endParaRPr lang="zh-CN" altLang="en-US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4" name="图表 3"/>
          <p:cNvGraphicFramePr/>
          <p:nvPr/>
        </p:nvGraphicFramePr>
        <p:xfrm>
          <a:off x="-357222" y="803660"/>
          <a:ext cx="6096000" cy="304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5357818" y="2089543"/>
          <a:ext cx="3571900" cy="155378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892975"/>
                <a:gridCol w="892975"/>
                <a:gridCol w="892975"/>
                <a:gridCol w="892975"/>
              </a:tblGrid>
              <a:tr h="388445">
                <a:tc>
                  <a:txBody>
                    <a:bodyPr/>
                    <a:lstStyle/>
                    <a:p>
                      <a:endParaRPr lang="zh-CN" altLang="en-US" sz="14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zh-CN" altLang="en-US" sz="14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zh-CN" altLang="en-US" sz="14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zh-CN" altLang="en-US" sz="1400" dirty="0"/>
                    </a:p>
                  </a:txBody>
                  <a:tcPr marT="34290" marB="34290"/>
                </a:tc>
              </a:tr>
              <a:tr h="388445">
                <a:tc>
                  <a:txBody>
                    <a:bodyPr/>
                    <a:lstStyle/>
                    <a:p>
                      <a:endParaRPr lang="zh-CN" altLang="en-US" sz="14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zh-CN" altLang="en-US" sz="14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zh-CN" altLang="en-US" sz="14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zh-CN" altLang="en-US" sz="1400" dirty="0"/>
                    </a:p>
                  </a:txBody>
                  <a:tcPr marT="34290" marB="34290"/>
                </a:tc>
              </a:tr>
              <a:tr h="388445">
                <a:tc>
                  <a:txBody>
                    <a:bodyPr/>
                    <a:lstStyle/>
                    <a:p>
                      <a:endParaRPr lang="zh-CN" altLang="en-US" sz="14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zh-CN" altLang="en-US" sz="14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zh-CN" altLang="en-US" sz="14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zh-CN" altLang="en-US" sz="1400"/>
                    </a:p>
                  </a:txBody>
                  <a:tcPr marT="34290" marB="34290"/>
                </a:tc>
              </a:tr>
              <a:tr h="388445">
                <a:tc>
                  <a:txBody>
                    <a:bodyPr/>
                    <a:lstStyle/>
                    <a:p>
                      <a:endParaRPr lang="zh-CN" altLang="en-US" sz="14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zh-CN" altLang="en-US" sz="14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zh-CN" altLang="en-US" sz="14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zh-CN" altLang="en-US" sz="1400" dirty="0"/>
                    </a:p>
                  </a:txBody>
                  <a:tcPr marT="34290" marB="34290"/>
                </a:tc>
              </a:tr>
            </a:tbl>
          </a:graphicData>
        </a:graphic>
      </p:graphicFrame>
      <p:sp>
        <p:nvSpPr>
          <p:cNvPr id="6" name="矩形 5"/>
          <p:cNvSpPr/>
          <p:nvPr/>
        </p:nvSpPr>
        <p:spPr>
          <a:xfrm>
            <a:off x="5143504" y="2464593"/>
            <a:ext cx="4000496" cy="42862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圆角矩形 3"/>
          <p:cNvSpPr/>
          <p:nvPr/>
        </p:nvSpPr>
        <p:spPr>
          <a:xfrm rot="2476015">
            <a:off x="532114" y="1759557"/>
            <a:ext cx="2033585" cy="1562822"/>
          </a:xfrm>
          <a:prstGeom prst="roundRect">
            <a:avLst/>
          </a:prstGeom>
          <a:solidFill>
            <a:srgbClr val="76973E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圆角矩形 4"/>
          <p:cNvSpPr/>
          <p:nvPr/>
        </p:nvSpPr>
        <p:spPr>
          <a:xfrm rot="2476015">
            <a:off x="3307594" y="1665214"/>
            <a:ext cx="2385934" cy="1697445"/>
          </a:xfrm>
          <a:prstGeom prst="roundRect">
            <a:avLst/>
          </a:prstGeom>
          <a:solidFill>
            <a:srgbClr val="CE4F56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圆角矩形 5"/>
          <p:cNvSpPr/>
          <p:nvPr/>
        </p:nvSpPr>
        <p:spPr>
          <a:xfrm rot="2476015">
            <a:off x="6432600" y="1665658"/>
            <a:ext cx="2111308" cy="1578343"/>
          </a:xfrm>
          <a:prstGeom prst="roundRect">
            <a:avLst/>
          </a:prstGeom>
          <a:solidFill>
            <a:srgbClr val="C39F3E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TextBox 6"/>
          <p:cNvSpPr txBox="1"/>
          <p:nvPr/>
        </p:nvSpPr>
        <p:spPr>
          <a:xfrm>
            <a:off x="1071541" y="1982386"/>
            <a:ext cx="90281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文字描述</a:t>
            </a:r>
            <a:endParaRPr lang="en-US" altLang="zh-CN" sz="1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文字描述</a:t>
            </a:r>
            <a:endParaRPr lang="en-US" altLang="zh-CN" sz="1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文字描述</a:t>
            </a:r>
            <a:endParaRPr lang="en-US" altLang="zh-CN" sz="1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文字描述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071937" y="1982386"/>
            <a:ext cx="902811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文字描述</a:t>
            </a:r>
            <a:endParaRPr lang="en-US" altLang="zh-CN" sz="1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文字描述</a:t>
            </a:r>
            <a:endParaRPr lang="en-US" altLang="zh-CN" sz="1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文字描述</a:t>
            </a:r>
            <a:endParaRPr lang="en-US" altLang="zh-CN" sz="1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文字描述</a:t>
            </a:r>
            <a:endParaRPr lang="en-US" altLang="zh-CN" sz="1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文字描述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072333" y="1928808"/>
            <a:ext cx="902811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文字描述</a:t>
            </a:r>
            <a:endParaRPr lang="en-US" altLang="zh-CN" sz="1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文字描述</a:t>
            </a:r>
            <a:endParaRPr lang="en-US" altLang="zh-CN" sz="1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文字描述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altLang="zh-CN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580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Thank You!</a:t>
            </a:r>
            <a:endParaRPr lang="zh-CN" altLang="en-US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60000" endA="900" endPos="58000" dir="5400000" sy="-100000" algn="bl" rotWithShape="0"/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71736" y="3964792"/>
            <a:ext cx="831056" cy="5095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5" name="组合 4"/>
          <p:cNvGrpSpPr/>
          <p:nvPr/>
        </p:nvGrpSpPr>
        <p:grpSpPr>
          <a:xfrm>
            <a:off x="3000367" y="3536164"/>
            <a:ext cx="914765" cy="160736"/>
            <a:chOff x="2214546" y="1785926"/>
            <a:chExt cx="500066" cy="117157"/>
          </a:xfrm>
        </p:grpSpPr>
        <p:sp>
          <p:nvSpPr>
            <p:cNvPr id="6" name="椭圆 5"/>
            <p:cNvSpPr/>
            <p:nvPr/>
          </p:nvSpPr>
          <p:spPr>
            <a:xfrm>
              <a:off x="2214546" y="1785926"/>
              <a:ext cx="71438" cy="45719"/>
            </a:xfrm>
            <a:prstGeom prst="ellipse">
              <a:avLst/>
            </a:prstGeom>
            <a:solidFill>
              <a:srgbClr val="EB4B5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椭圆 6"/>
            <p:cNvSpPr/>
            <p:nvPr/>
          </p:nvSpPr>
          <p:spPr>
            <a:xfrm>
              <a:off x="2357422" y="1785926"/>
              <a:ext cx="71438" cy="45719"/>
            </a:xfrm>
            <a:prstGeom prst="ellipse">
              <a:avLst/>
            </a:prstGeom>
            <a:solidFill>
              <a:srgbClr val="EB4B5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>
              <a:off x="2500298" y="1785926"/>
              <a:ext cx="71438" cy="45719"/>
            </a:xfrm>
            <a:prstGeom prst="ellipse">
              <a:avLst/>
            </a:prstGeom>
            <a:solidFill>
              <a:srgbClr val="EB4B5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2643174" y="1785926"/>
              <a:ext cx="71438" cy="45719"/>
            </a:xfrm>
            <a:prstGeom prst="ellipse">
              <a:avLst/>
            </a:prstGeom>
            <a:solidFill>
              <a:srgbClr val="EB4B5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2214546" y="1857364"/>
              <a:ext cx="71438" cy="45719"/>
            </a:xfrm>
            <a:prstGeom prst="ellipse">
              <a:avLst/>
            </a:prstGeom>
            <a:solidFill>
              <a:srgbClr val="EB4B5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2357422" y="1857364"/>
              <a:ext cx="71438" cy="45719"/>
            </a:xfrm>
            <a:prstGeom prst="ellipse">
              <a:avLst/>
            </a:prstGeom>
            <a:solidFill>
              <a:srgbClr val="EB4B5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2500298" y="1857364"/>
              <a:ext cx="71438" cy="45719"/>
            </a:xfrm>
            <a:prstGeom prst="ellipse">
              <a:avLst/>
            </a:prstGeom>
            <a:solidFill>
              <a:srgbClr val="EB4B5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2643174" y="1857364"/>
              <a:ext cx="71438" cy="45719"/>
            </a:xfrm>
            <a:prstGeom prst="ellipse">
              <a:avLst/>
            </a:prstGeom>
            <a:solidFill>
              <a:srgbClr val="EB4B5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14" name="Picture 6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8597" y="3214693"/>
            <a:ext cx="592557" cy="3655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15" name="组合 14"/>
          <p:cNvGrpSpPr/>
          <p:nvPr/>
        </p:nvGrpSpPr>
        <p:grpSpPr>
          <a:xfrm>
            <a:off x="1071541" y="2839642"/>
            <a:ext cx="486137" cy="160736"/>
            <a:chOff x="2214546" y="1785926"/>
            <a:chExt cx="500066" cy="117157"/>
          </a:xfrm>
        </p:grpSpPr>
        <p:sp>
          <p:nvSpPr>
            <p:cNvPr id="16" name="椭圆 15"/>
            <p:cNvSpPr/>
            <p:nvPr/>
          </p:nvSpPr>
          <p:spPr>
            <a:xfrm>
              <a:off x="2214546" y="1785926"/>
              <a:ext cx="71438" cy="45719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椭圆 16"/>
            <p:cNvSpPr/>
            <p:nvPr/>
          </p:nvSpPr>
          <p:spPr>
            <a:xfrm>
              <a:off x="2357422" y="1785926"/>
              <a:ext cx="71438" cy="45719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2500298" y="1785926"/>
              <a:ext cx="71438" cy="45719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椭圆 18"/>
            <p:cNvSpPr/>
            <p:nvPr/>
          </p:nvSpPr>
          <p:spPr>
            <a:xfrm>
              <a:off x="2643174" y="1785926"/>
              <a:ext cx="71438" cy="45719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椭圆 19"/>
            <p:cNvSpPr/>
            <p:nvPr/>
          </p:nvSpPr>
          <p:spPr>
            <a:xfrm>
              <a:off x="2214546" y="1857364"/>
              <a:ext cx="71438" cy="45719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椭圆 20"/>
            <p:cNvSpPr/>
            <p:nvPr/>
          </p:nvSpPr>
          <p:spPr>
            <a:xfrm>
              <a:off x="2357422" y="1857364"/>
              <a:ext cx="71438" cy="45719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椭圆 21"/>
            <p:cNvSpPr/>
            <p:nvPr/>
          </p:nvSpPr>
          <p:spPr>
            <a:xfrm>
              <a:off x="2500298" y="1857364"/>
              <a:ext cx="71438" cy="45719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/>
            <p:cNvSpPr/>
            <p:nvPr/>
          </p:nvSpPr>
          <p:spPr>
            <a:xfrm>
              <a:off x="2643174" y="1857364"/>
              <a:ext cx="71438" cy="45719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24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10000"/>
          </a:blip>
          <a:stretch>
            <a:fillRect/>
          </a:stretch>
        </p:blipFill>
        <p:spPr bwMode="auto">
          <a:xfrm>
            <a:off x="2214549" y="1125131"/>
            <a:ext cx="556983" cy="33386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5" name="组合 24"/>
          <p:cNvGrpSpPr/>
          <p:nvPr/>
        </p:nvGrpSpPr>
        <p:grpSpPr>
          <a:xfrm>
            <a:off x="2643177" y="857239"/>
            <a:ext cx="486137" cy="160736"/>
            <a:chOff x="2214546" y="1785926"/>
            <a:chExt cx="500066" cy="117157"/>
          </a:xfrm>
        </p:grpSpPr>
        <p:sp>
          <p:nvSpPr>
            <p:cNvPr id="26" name="椭圆 25"/>
            <p:cNvSpPr/>
            <p:nvPr/>
          </p:nvSpPr>
          <p:spPr>
            <a:xfrm>
              <a:off x="2214546" y="1785926"/>
              <a:ext cx="71438" cy="45719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椭圆 26"/>
            <p:cNvSpPr/>
            <p:nvPr/>
          </p:nvSpPr>
          <p:spPr>
            <a:xfrm>
              <a:off x="2357422" y="1785926"/>
              <a:ext cx="71438" cy="45719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椭圆 27"/>
            <p:cNvSpPr/>
            <p:nvPr/>
          </p:nvSpPr>
          <p:spPr>
            <a:xfrm>
              <a:off x="2500298" y="1785926"/>
              <a:ext cx="71438" cy="45719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椭圆 28"/>
            <p:cNvSpPr/>
            <p:nvPr/>
          </p:nvSpPr>
          <p:spPr>
            <a:xfrm>
              <a:off x="2643174" y="1785926"/>
              <a:ext cx="71438" cy="45719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椭圆 29"/>
            <p:cNvSpPr/>
            <p:nvPr/>
          </p:nvSpPr>
          <p:spPr>
            <a:xfrm>
              <a:off x="2214546" y="1857364"/>
              <a:ext cx="71438" cy="45719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30"/>
            <p:cNvSpPr/>
            <p:nvPr/>
          </p:nvSpPr>
          <p:spPr>
            <a:xfrm>
              <a:off x="2357422" y="1857364"/>
              <a:ext cx="71438" cy="45719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>
              <a:off x="2500298" y="1857364"/>
              <a:ext cx="71438" cy="45719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>
              <a:off x="2643174" y="1857364"/>
              <a:ext cx="71438" cy="45719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第一PPT模板网-WWW.1PPT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1237</Words>
  <Application>WPS 演示</Application>
  <PresentationFormat>全屏显示(16:9)</PresentationFormat>
  <Paragraphs>116</Paragraphs>
  <Slides>14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21" baseType="lpstr">
      <vt:lpstr>Arial</vt:lpstr>
      <vt:lpstr>宋体</vt:lpstr>
      <vt:lpstr>Wingdings</vt:lpstr>
      <vt:lpstr>微软雅黑</vt:lpstr>
      <vt:lpstr>Calibri</vt:lpstr>
      <vt:lpstr>MT Extra</vt:lpstr>
      <vt:lpstr>第一PPT模板网-WWW.1PPT.COM</vt:lpstr>
      <vt:lpstr>点击添加标题</vt:lpstr>
      <vt:lpstr>添加标题</vt:lpstr>
      <vt:lpstr>PowerPoint 演示文稿</vt:lpstr>
      <vt:lpstr>添加标题</vt:lpstr>
      <vt:lpstr>添加标题</vt:lpstr>
      <vt:lpstr>添加标题</vt:lpstr>
      <vt:lpstr>添加标题</vt:lpstr>
      <vt:lpstr>您的标题</vt:lpstr>
      <vt:lpstr>PowerPoint 演示文稿</vt:lpstr>
      <vt:lpstr>PowerPoint 演示文稿</vt:lpstr>
      <vt:lpstr>PowerPoint 演示文稿</vt:lpstr>
      <vt:lpstr>PowerPoint 演示文稿</vt:lpstr>
      <vt:lpstr>添加标题</vt:lpstr>
      <vt:lpstr>Thank You!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点击添加标题</dc:title>
  <dc:creator/>
  <cp:lastModifiedBy>Administrator</cp:lastModifiedBy>
  <cp:revision>3</cp:revision>
  <dcterms:created xsi:type="dcterms:W3CDTF">2017-03-11T08:28:23Z</dcterms:created>
  <dcterms:modified xsi:type="dcterms:W3CDTF">2017-03-11T08:29:17Z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2052-10.1.0.6260</vt:lpwstr>
  </property>
</Properties>
</file>